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18cd7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e18cd7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e18cd7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e18cd7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e18cd7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e18cd7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e18cd7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e18cd7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e18cd7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e18cd7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e18cd7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e18cd7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e18cd7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e18cd7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e18cd77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e18cd77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e18cd77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e18cd77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e18cd77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e18cd77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e18cd77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e18cd77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e18cd77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e18cd77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e18cd77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3e18cd77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e18cd77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e18cd77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c9a02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c9a02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c9a02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c9a02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c9a028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c9a028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3e18cd7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3e18cd7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3e18cd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3e18cd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3e18cd77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3e18cd7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18cd7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18cd7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e18cd77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e18cd7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e18cd77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e18cd77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e18cd7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e18cd7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Hash Tables, Part 2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5358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IntegerSetHT::search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88525" y="1337175"/>
            <a:ext cx="8743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IntegerSetHT::search(int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index = hash(data);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bucketsProbed=0;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table[index] != emtpy_since_start &amp;&amp;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bucketsProbed++ &lt; probeDistance)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(table[index] ==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index = (index+1)%size; // (% size) lets us wrap around to first index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5358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IntegerSetHT::remove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88525" y="1337175"/>
            <a:ext cx="8743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IntegerSetHT::remove(int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index = hash(data);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bucketsProbed=0;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table[index] != emtpy_since_start &amp;&amp;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bucketsProbed++ &lt; probeDistance)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(table[index] ==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table[index] = empty_after_removal;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index = (index+1)%size; // (% size) lets us wrap around to first index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</a:t>
            </a:r>
            <a:r>
              <a:rPr lang="en"/>
              <a:t>Chaining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585850"/>
            <a:ext cx="40638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Chain all of the data in the same bucket together in a linked list.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is now an array of linked lists.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50" y="1045650"/>
            <a:ext cx="3452725" cy="3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IntegerSetHTChain derived class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3125" y="14763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IntegerSetHTChain : public IntegerSet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List&lt;int&gt; *table;  // pointer to the table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IntegerSetHTChain(int htsize=1000);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override functions from IntegerSet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insert(int) override;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bool search(int)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remove(int) override;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and insert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3125" y="14763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ntegerSetHTChain::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IntegerSetHTChain(int htsize=1000)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:IntegerSet(htsize)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table = new List&lt;int&gt; [size];  // array of lists, default constructed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IntegerSetHTChain::insert(int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List::iterator it;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table[hash(data)].insertAfter(it,data);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IntegerSetHTChain::s</a:t>
            </a:r>
            <a:r>
              <a:rPr lang="en"/>
              <a:t>earch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3125" y="14763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IntegerSetHTChain::search(int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List::iterator it = table[hash(data)].begin();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while(!it.end())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(it.getInt()==data)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it.increment();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IntegerSetHTChain::remove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23125" y="1417675"/>
            <a:ext cx="88425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IntegerSetHTChain::remove(int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List::iterator prev, it = table[hash(data)].begin();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while(!it.end()) {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if (it.getInt()==data)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table[hash(data].removeAfter(prev);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prev = it;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it.increment();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chained hash table lookup still O(1)?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7200" y="1397425"/>
            <a:ext cx="8229600" cy="26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Assume we put M items in a size N hash table, and we have a perfect hash 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Assume N = c * M, where c is a constant and c &gt; 1.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Each bucket has M/N = 1/c (&lt;1) in a single chain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Because c is a constant, O(1/c) is O(1)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our assumptions do not hold, we may fail to get O(1)!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It’s very important that we size our table large enough, and have a good hash function.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57200" y="4538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versus Chaining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75350" y="1132250"/>
            <a:ext cx="8793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Linear probing is faster when you know the amount of data in advance: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 uses empty space within the hash table efficiently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Doesn’t need to allocate additional memory as long as collisions are infrequent.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But, </a:t>
            </a:r>
            <a:r>
              <a:rPr lang="en" sz="1400" u="sng"/>
              <a:t>number of hashed items ultimately limited by hash table size.</a:t>
            </a:r>
            <a:endParaRPr sz="1400" u="sng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Quick search of adjacent buckets (i.e. no list traversal)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But, more sensitive to the quality of the hash function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400"/>
              <a:t>It’s possible that we run out of buckets within the probeDistance: (1) due to collisions on the same bucket, and (2) hashing to adjacent buckets</a:t>
            </a:r>
            <a:r>
              <a:rPr lang="en" sz="1400"/>
              <a:t>. In this case, </a:t>
            </a:r>
            <a:r>
              <a:rPr lang="en" sz="1400" u="sng"/>
              <a:t>resize the table to be larger</a:t>
            </a:r>
            <a:r>
              <a:rPr lang="en" sz="1400"/>
              <a:t>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Chaining tolerates more uncertainty in the volume of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Insertion is always fast, because items are pushed onto a list in O(1)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 u="sng"/>
              <a:t>We can always add items to a chain</a:t>
            </a:r>
            <a:r>
              <a:rPr lang="en" sz="1400"/>
              <a:t>; not limited by hash table size.</a:t>
            </a:r>
            <a:endParaRPr sz="1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Search can be slower (list traversal), but most chains have 0 or 1 item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Collisions degrade the efficiency of search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If chains become long, the table needs to be larger (remove all and re-insert into larger table)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topics for hash tables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667525"/>
            <a:ext cx="8229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Rather than linear probing, we could use multiple hash functions to find an empty location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Sometimes used in hardware caches (ECE 463) due to the high latency of accessing main memory.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There are many common hash functions (ZyBook 15.7), but two important classes: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</a:t>
            </a:r>
            <a:r>
              <a:rPr lang="en" sz="1800"/>
              <a:t>tring hash functions, integral hash functions (applicable to pointers)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It’s important to make sure the hash function is computed in O(1)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Strings have arbitrary length, one must be careful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Describe and implement two techniques for dealing with collisions: linear probing and chaining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Derive implementations for linear probing and chaining, and key operations: insert, search, and remove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Discuss hash functions, properties, and making ones for custom objects. 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57200" y="1564975"/>
            <a:ext cx="82296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i="1" lang="en"/>
              <a:t>perfect hash function</a:t>
            </a:r>
            <a:r>
              <a:rPr lang="en"/>
              <a:t> would spread keys uniformly across buckets, avoiding collisions.</a:t>
            </a:r>
            <a:endParaRPr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Perfect hash functions don’t exist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But, we use them as a comparison point for analysis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Modulo hash functions use the remainder after moduloing by the size of the table (forces indices in proper range)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800"/>
              <a:t>index = key % size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This appears good at first, but can cause problems if the keys share a common factor (e.g. 100, 200, 300 all hash to 0 with modulo 100)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Mid-square integer hash function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88500" y="2127650"/>
            <a:ext cx="5761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Idea: Randomize the bits used before taking the modulo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Square the key (key*key)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Extract the middle N bits, where N &gt;= log</a:t>
            </a:r>
            <a:r>
              <a:rPr baseline="-25000" lang="en" sz="1800"/>
              <a:t>2</a:t>
            </a:r>
            <a:r>
              <a:rPr lang="en" sz="1800"/>
              <a:t>(</a:t>
            </a:r>
            <a:r>
              <a:rPr lang="en" sz="1800"/>
              <a:t>size)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Modulo the result with the size of the hash table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Many others out there. Search “integer hash function”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25" y="1476385"/>
            <a:ext cx="2686883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hash function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" y="20785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Daniel J. Bernstein created a popular string hash function: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djb2(const char * str, int size)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nt val = 5381; // randomize starting point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for(int i=0; str[i]!=’\0’; i++)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val = val*33 + str[i]; // accumulate characters into a single value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val % size;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hashing other kinds of objects?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57200" y="18736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Objects are made up of fields that are integers, pointers, strings, etc.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Pick one field that uniquely identifies the object (i.e. name, ID number, phone number, etc.) and use that as the hash key.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Based on its type, select a good hash function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If no single field is unique, multiply or concatenate fields together to form a </a:t>
            </a:r>
            <a:r>
              <a:rPr i="1" lang="en" sz="2000"/>
              <a:t>plausibly</a:t>
            </a:r>
            <a:r>
              <a:rPr lang="en" sz="2000"/>
              <a:t> unique key.</a:t>
            </a:r>
            <a:endParaRPr sz="2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Example: Neither first name or last name is very unique, so concatenate first name and last name to make the key (still no guarantee, but better).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the hash function easy to customize?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457200" y="1644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Given the variety of hash functions, and their dependence on actual data values ...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should make it easy to customize a hash function, rather than hard coding it inside an object.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Solution: specify the hash function as an object and use it to specialize the hash table.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446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hash function object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1136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hash_int_fn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function call operator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int operator() (int key, int size) {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return (key * 997) % size;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example of how to use it in a function: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hash_int_fn f;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 uses operator() member function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index =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(/*key=*/ 24,/*size=*/ 100);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57200" y="19664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Change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IntegerSetHT</a:t>
            </a:r>
            <a:r>
              <a:rPr lang="en"/>
              <a:t> class to take a template parameter that specifies a hash function object to use.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Modify all places where the hash function is called to use the object instead.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457200" y="4675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199625" y="1207550"/>
            <a:ext cx="8572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Linear probing uses adjacent buckets to hold an item on a collision: critical to limit number of adjacent buckets that are checked.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Chaining allocates a linked list for each bucket, guaranteeing insertion even in the case of collisions.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Even though O(1) on average, managing a list has slightly higher constant-time costs than linear probing.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If the hash function is poor, a single bucket’s list could grow very long.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Both linear probing and chaining depend on effective hash functions and a properly sized table -- poor choices for either can compromise </a:t>
            </a:r>
            <a:r>
              <a:rPr lang="en" sz="2000"/>
              <a:t>efficiency</a:t>
            </a:r>
            <a:r>
              <a:rPr lang="en" sz="2000"/>
              <a:t>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Other important topics about hash tables are covered in the ZyBook Ch. 15.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 15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have a collision?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762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collision</a:t>
            </a:r>
            <a:r>
              <a:rPr lang="en"/>
              <a:t> occurs when two data items belong in the same bucket.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should we do on a collision?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Over-write the old item (a bad approach)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Or, we could drop the new one and return false (a little better)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Or, we could add it somewhere else in the hash table (this is the best option in most cases) - we will come back to this</a:t>
            </a:r>
            <a:endParaRPr sz="20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Linear probing, Chaining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</a:t>
            </a:r>
            <a:r>
              <a:rPr lang="en"/>
              <a:t>Linear probing to avoid collisions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46100" y="2213025"/>
            <a:ext cx="28989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If the default entry is occupied, go to the next empty index and use it instead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375" y="1430835"/>
            <a:ext cx="5601412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to probe?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667550"/>
            <a:ext cx="82296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entries should we check on a collision?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It’s critical that we keep an O(1) insertion time. 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For example, if we check the entire table, insertion becomes O(n)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We check a small but constant number of entries beyond the hash index.  Let’s call it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probeDistance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5358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IntegerSetHT::insert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88525" y="1337175"/>
            <a:ext cx="8743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bool IntegerSetHT::insert(int data)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index = hash(data);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bucketsProbed=0;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(bucketsProbed++ &lt; probeDistance)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(table[index] &lt;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table[index] = 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return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index = (index+1)%size; // (% size) lets us wrap around to first index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with linear probing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985125"/>
            <a:ext cx="5026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Check for a match at the index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we don’t find it, check all entries within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probeDistance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Problem: inefficient for hash tables with few collisions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000" y="1539998"/>
            <a:ext cx="3660599" cy="321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types of hash table buckets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7231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make search more efficient, we can classify buckets into three categories: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valid:  currently holding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empty-since-start: entry has never held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empty-after-removal: entry used to hold data but doesn’t now due to a removal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with linear probing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75375" y="1674225"/>
            <a:ext cx="5461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Check all entries within 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probeDistance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But, if</a:t>
            </a:r>
            <a:r>
              <a:rPr lang="en" sz="2000"/>
              <a:t> we reach an empty-since-start entry, we can stop searching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Why: linear probing places entries at the following indices, and if it’s never been used, then we never inserted there using linear probing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975" y="1750423"/>
            <a:ext cx="3887025" cy="34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