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b790fc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b790fc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b790fc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b790fc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b790fc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b790fc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b790fc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b790fc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b790fc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b790fc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b790fc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b790fc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b790fc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b790fc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b790fc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b790fc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b790fc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b790fc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b790fc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b790fc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b790fc6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b790fc6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b790fc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b790fc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b790fc6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b790fc6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b790fc6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b790fc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b790fc6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b790fc6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3b790fc6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3b790fc6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3b790fc6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3b790fc6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b790fc6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b790fc6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b790fc6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b790fc6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3b790fc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3b790fc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3b790f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3b790f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b790fc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b790fc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b790fc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b790fc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b790fc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b790fc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3b790fc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3b790fc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b790fc6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b790fc6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cs.usfca.edu/~galles/visualization/BS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r>
              <a:rPr lang="en"/>
              <a:t>. Binary Trees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383875"/>
            <a:ext cx="8229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node’s ancestors include its parent, its parent’s parent, etc, all the way up to the root and including it.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9 is the </a:t>
            </a:r>
            <a:r>
              <a:rPr b="1" lang="en" sz="1800"/>
              <a:t>ancestor</a:t>
            </a:r>
            <a:r>
              <a:rPr lang="en" sz="1800"/>
              <a:t> of 1, 5, 7, and 15.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7’s </a:t>
            </a:r>
            <a:r>
              <a:rPr b="1" lang="en" sz="1800"/>
              <a:t>ancestors</a:t>
            </a:r>
            <a:r>
              <a:rPr lang="en" sz="1800"/>
              <a:t> are 5 and 9.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775" y="2029100"/>
            <a:ext cx="2125775" cy="2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383875"/>
            <a:ext cx="8229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sub-tree</a:t>
            </a:r>
            <a:r>
              <a:rPr lang="en"/>
              <a:t> is the set of nodes starting at a node and extending to its children, its children’s children, and so on.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sub-tree starting at 5 includes 5, 1, and 7.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sub-tree starting at 15 includes only 15.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sub-tree starting at 9 includes 1, 5, 7, 9, and 15,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which is actually the whole tree.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325" y="2042875"/>
            <a:ext cx="2125775" cy="2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93950" y="1640775"/>
            <a:ext cx="5777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connection between nodes is called an edge.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node’s </a:t>
            </a:r>
            <a:r>
              <a:rPr b="1" lang="en" sz="2000"/>
              <a:t>depth</a:t>
            </a:r>
            <a:r>
              <a:rPr lang="en" sz="2000"/>
              <a:t> is the number of edges on the path from the root to the node. 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Node 5 has a </a:t>
            </a:r>
            <a:r>
              <a:rPr b="1" lang="en" sz="1800"/>
              <a:t>depth</a:t>
            </a:r>
            <a:r>
              <a:rPr lang="en" sz="1800"/>
              <a:t> of 1.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Node 7 has a </a:t>
            </a:r>
            <a:r>
              <a:rPr b="1" lang="en" sz="1800"/>
              <a:t>depth</a:t>
            </a:r>
            <a:r>
              <a:rPr lang="en" sz="1800"/>
              <a:t> of 2.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All the nodes at the same depth form a </a:t>
            </a:r>
            <a:r>
              <a:rPr b="1" lang="en" sz="2000"/>
              <a:t>level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tree’s </a:t>
            </a:r>
            <a:r>
              <a:rPr b="1" lang="en" sz="2000"/>
              <a:t>height</a:t>
            </a:r>
            <a:r>
              <a:rPr lang="en" sz="2000"/>
              <a:t> is the largest depth of any node.</a:t>
            </a:r>
            <a:endParaRPr sz="2000"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550" y="1773725"/>
            <a:ext cx="3209450" cy="26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(BST)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57200" y="1668050"/>
            <a:ext cx="6056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We can place additional rules on where data can be placed in a tree to make search efficient. 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A binary search tree obeys the following rules: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parent is greater than all nodes in its left sub-tree </a:t>
            </a:r>
            <a:endParaRPr sz="20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For all a in A , a &lt; B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parent is always less-than or equal to all nodes in its right sub-tree </a:t>
            </a:r>
            <a:endParaRPr sz="20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For all c in C, </a:t>
            </a:r>
            <a:r>
              <a:rPr lang="en" sz="1400"/>
              <a:t>B &lt;= c</a:t>
            </a:r>
            <a:endParaRPr sz="14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188" y="1988800"/>
            <a:ext cx="332422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7125650" y="2326925"/>
            <a:ext cx="34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sp>
        <p:nvSpPr>
          <p:cNvPr id="121" name="Google Shape;121;p19"/>
          <p:cNvSpPr txBox="1"/>
          <p:nvPr/>
        </p:nvSpPr>
        <p:spPr>
          <a:xfrm>
            <a:off x="7486175" y="2855450"/>
            <a:ext cx="3402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=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BSTs 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1964372"/>
            <a:ext cx="3189750" cy="2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691750" y="4110125"/>
            <a:ext cx="1045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BST.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695175" y="4110125"/>
            <a:ext cx="2627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Illegal BST, 8 is smaller than 9, but is in 9’s right sub-tree.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75" y="2028051"/>
            <a:ext cx="3524950" cy="16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BSTs 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1964372"/>
            <a:ext cx="3189750" cy="2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691750" y="4110125"/>
            <a:ext cx="10452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BST.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695175" y="4110125"/>
            <a:ext cx="2627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Illegal BST, 8 is smaller than 9, but is in 9’s right sub-tree.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75" y="2028051"/>
            <a:ext cx="3524950" cy="16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 BST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597575"/>
            <a:ext cx="82296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Given a BST, we can search for an item in the binary tree by exploiting the ordering.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earch for 7 starting at root: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7 to root (9)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7 is lesser, search to the left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7 to 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7 is greater, search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Found 7!</a:t>
            </a:r>
            <a:endParaRPr sz="18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750" y="2278025"/>
            <a:ext cx="3601699" cy="2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a BST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1597575"/>
            <a:ext cx="82296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Search for 22 starting at root: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22 to root (9)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22 is greater, search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22 to 15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22 is greater, search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22 to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22 is greater search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No right child, 22 not found!</a:t>
            </a:r>
            <a:endParaRPr sz="18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00" y="1890475"/>
            <a:ext cx="3801900" cy="2392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Search pseudocode (not C++)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16210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bool BSTSearch(tree, data)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node = tree-&gt;root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while (node not null)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if (node-&gt;data == data) return true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else if (data &lt; node-&gt;data) node = node-&gt;left;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else node = node-&gt;right;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efficient is the BST search?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16093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Assume N nodes in the BST and a height of H.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Each comparison moves us down one level of the tree, to the deepest level in the worst case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Search is O(H).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can approximate H as </a:t>
            </a: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H</a:t>
            </a:r>
            <a:r>
              <a:rPr lang="en" sz="1800"/>
              <a:t> is approximately log</a:t>
            </a:r>
            <a:r>
              <a:rPr baseline="-25000" lang="en" sz="1800"/>
              <a:t>2</a:t>
            </a:r>
            <a:r>
              <a:rPr lang="en" sz="1800"/>
              <a:t> N if the binary tree is perfectly filled.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Hence, BST search can be as efficient as O(log N)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5167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146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binary tree, its structure, and common terms used to describe them.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Build simple binary trees in code.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Define binary search tree (BST) and the properties that must hold for data stored in them.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Explain why BST search and insert are considered faster than the equivalent operation on a linked list.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Explain the BST insert and search algorithm; work them out by hand; implement them in code.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 C++ code for BST insert and search.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nodes into the BST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" y="19851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New nodes must obey the BST ordering rules: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If it’s the first node to insert, it becomes the root.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Otherwise, we insert lesser values to the left sub-tree or greater-than-or-equal values to the right sub-tree.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We insert at the first node we reach that has a missing child and that satisfies the ordering rules.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insertion example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1597575"/>
            <a:ext cx="82296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Insert 8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8 to root (9)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8 is lesser, insert to the left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5 to 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8 is greater, search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7 to 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8 is greater search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No right child, insert 8 there!</a:t>
            </a:r>
            <a:endParaRPr sz="18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000" y="1938125"/>
            <a:ext cx="3041832" cy="22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insertion example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1597575"/>
            <a:ext cx="82296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Insert 22:</a:t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22 to root (9)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22 is greater, insert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22 to 15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22 is greater, insert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Compare 22 to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22 is greater insert to the right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No right child, insert 22!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600" y="2172325"/>
            <a:ext cx="3695684" cy="22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654125" y="1652525"/>
            <a:ext cx="7119600" cy="688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4272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insertion pseudocode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147375" y="1020275"/>
            <a:ext cx="82296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BSTInsert(tree, node)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(tree-&gt;root ==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tree-&gt;root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node-&gt;left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node-&gt;right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tmp = tree-&gt;root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while (tmp !=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if (node-&gt;data &lt; tmp-&gt;data)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node-&gt;left is null, insert here and 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tmp = node-&gt;left;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node-&gt;right is null, insert here and 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tmp = node-&gt;right;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223450" y="1765475"/>
            <a:ext cx="2337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case, insert the root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702375" y="2898825"/>
            <a:ext cx="7119600" cy="2003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147375" y="1020275"/>
            <a:ext cx="82296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BSTInsert(tree, node)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(tree-&gt;root ==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tree-&gt;root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node-&gt;left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node-&gt;right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tmp = tree-&gt;root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while (tmp !=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if (node-&gt;data &lt; tmp-&gt;data)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tmp-&gt;left is null, insert here and 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tmp = tmp-&gt;left;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tmp-&gt;right is null, insert here and break;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tmp = tmp-&gt;right;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457200" y="4272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insertion pseudocode (not C++)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553950" y="3039325"/>
            <a:ext cx="2337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 traverses down the tree, one level per iteration until we find a leaf where we can insert.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tmp = tmp-&gt;left</a:t>
            </a:r>
            <a:r>
              <a:rPr lang="en"/>
              <a:t> looks a lot like a linked list traversal!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702375" y="2898825"/>
            <a:ext cx="7119600" cy="2003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147375" y="1020275"/>
            <a:ext cx="82296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BSTInsert(tree, node)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(tree-&gt;root ==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tree-&gt;root = node;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node-&gt;left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node-&gt;right = null;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tmp = tree-&gt;root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while (tmp !=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if 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node-&gt;data &lt; tmp-&gt;data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if tmp-&gt;left is null, insert here and break;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tmp = tmp-&gt;left;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if tmp-&gt;right is null, insert here and break;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tmp = tmp-&gt;right;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4272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insertion pseudocode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5484975" y="3108150"/>
            <a:ext cx="2337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find a null child, we can place the new node there.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be on the left or right depending on the values in the tree.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Class for integers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20810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BinarySearchTree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class BTNode {...}; // from previous slide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BTNode *root;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BinarySearchTree() { root = nullptr;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virtual void insert(int);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virtual bool search(int);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4616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BinarySearchTree::insert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1075750"/>
            <a:ext cx="8404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BinarySearchTree::insert(int data)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BTNode *node = new BTNode(data); // create new node, left and right set to NULL!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if (root==NULL)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root = node; // this node becomes the root! We’re done.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lse { // else, find the right place to insert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BTNode *tmp = root;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while (tmp !=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if(data &lt; tmp-&gt;data)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 (tmp-&gt;left == NULL) { tmp-&gt;left = node; break; } //insert as left child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tmp = tmp-&gt;left;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lse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if(tmp-&gt;right == NULL) { tmp-&gt;right = node; break; } //insert as right child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else tmp = tmp-&gt;right;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4616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BinarySearchTree::search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461350"/>
            <a:ext cx="8404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void BinarySearchTree::search(int data)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BTNode *tmp = root;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while (tmp != NULL)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if(data == tmp-&gt;data)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return true; // found it!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if(data &lt; tmp-&gt;data)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tmp = tmp-&gt;left;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else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tmp = tmp-&gt;right;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false; // made it to end of tree with no match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57200" y="1878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Binary search trees are a good for high speed of search while holding nodes in an order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Nodes in a binary tree have two children: left and right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a binary search tree, the left sub-tree is &lt;= the parent, and right sub-tree is &gt;= parent.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BST search and insert exploit the ordering property to provide O(log N) insertion and search.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53616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1764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Linked lists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H</a:t>
            </a:r>
            <a:r>
              <a:rPr lang="en" sz="1800"/>
              <a:t>old elements in an order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No structural limitation on how large it can become.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Slow to search.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Hash tables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Quick to search given a good hash function and large enough table.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Elements are not ordered.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Binary tree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Holds elements in an order.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No structural limitation on how large it can become.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/>
              <a:t>Faster to search than a linked list:  O(log n)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ZyBook on Data Structures, chapters 16.1, 16.2, 16.3, 16.4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BST visualizer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691550"/>
            <a:ext cx="40404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a linked list, each node has one successor.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52450" y="1691550"/>
            <a:ext cx="4497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 a </a:t>
            </a:r>
            <a:r>
              <a:rPr b="1" lang="en"/>
              <a:t>binary</a:t>
            </a:r>
            <a:r>
              <a:rPr lang="en"/>
              <a:t> tree, each node has up to two children.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25" y="3044300"/>
            <a:ext cx="2752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425" y="2647425"/>
            <a:ext cx="16954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/>
        </p:nvSpPr>
        <p:spPr>
          <a:xfrm>
            <a:off x="6893250" y="3099800"/>
            <a:ext cx="1209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2018000"/>
            <a:ext cx="8229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Leaf nodes have no children.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1, 7, and 15 are leaf nodes.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975" y="1712025"/>
            <a:ext cx="2125775" cy="2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57200" y="1383875"/>
            <a:ext cx="8229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node with a child is called the child’s parent</a:t>
            </a:r>
            <a:r>
              <a:rPr lang="en"/>
              <a:t>; a node can have a left child and a right child.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9 is the </a:t>
            </a:r>
            <a:r>
              <a:rPr b="1" lang="en" sz="1800"/>
              <a:t>parent</a:t>
            </a:r>
            <a:r>
              <a:rPr lang="en" sz="1800"/>
              <a:t> of 5 and 15.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5 is the </a:t>
            </a:r>
            <a:r>
              <a:rPr b="1" lang="en" sz="1800"/>
              <a:t>parent</a:t>
            </a:r>
            <a:r>
              <a:rPr lang="en" sz="1800"/>
              <a:t> of 7 and 1.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5 is the</a:t>
            </a:r>
            <a:r>
              <a:rPr b="1" lang="en" sz="1800"/>
              <a:t> left child</a:t>
            </a:r>
            <a:r>
              <a:rPr lang="en" sz="1800"/>
              <a:t> of 9. 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15 is the </a:t>
            </a:r>
            <a:r>
              <a:rPr b="1" lang="en" sz="1800"/>
              <a:t>right child</a:t>
            </a:r>
            <a:r>
              <a:rPr lang="en" sz="1800"/>
              <a:t> of 9.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775" y="2029100"/>
            <a:ext cx="2125775" cy="2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Terms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57200" y="1419100"/>
            <a:ext cx="8229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Internal</a:t>
            </a:r>
            <a:r>
              <a:rPr lang="en"/>
              <a:t> nodes have at least one child.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tree always starts at the </a:t>
            </a:r>
            <a:r>
              <a:rPr b="1" lang="en"/>
              <a:t>root</a:t>
            </a:r>
            <a:r>
              <a:rPr lang="en"/>
              <a:t> node.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root is often drawn at the top,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but, in general, it must be specified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explicitly.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775" y="1476375"/>
            <a:ext cx="2579500" cy="32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for a binary tree node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class BTNode { // Binary Tree (BT) Node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int data;      // data in the tree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BTNode *left;  // left child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BTNode *right; // right child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BTNode(int d, BTNode *l=NULL, BTNode *r=NULL)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{ data = d; left = l; right = r;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20741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Write code that builds binary trees equivalent to the ones shown below.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75" y="3007625"/>
            <a:ext cx="1129950" cy="14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400" y="3339775"/>
            <a:ext cx="823275" cy="8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9823" y="3007621"/>
            <a:ext cx="945073" cy="14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