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99D4607-177A-4522-A7C2-44F34DF6CC5E}">
  <a:tblStyle styleId="{199D4607-177A-4522-A7C2-44F34DF6CC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405c2344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405c2344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405c2344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405c2344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405c2344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405c2344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405c2344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405c2344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405c2344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405c2344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405c2344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405c2344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405c2344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405c2344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405c2344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405c2344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405c2344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405c2344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405c2344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405c2344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e08385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e08385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405c2344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405c2344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405c2344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405c2344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405c2344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405c2344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405c2344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405c2344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405c2344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405c2344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405c2344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405c2344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405c2344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405c2344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405c2344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405c2344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405c2344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405c2344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405c2344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405c2344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4405c234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4405c234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405c2344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405c2344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17a8c798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17a8c798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e083853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e083853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4405c234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4405c234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405c234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405c234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405c2344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405c2344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405c2344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405c2344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405c2344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405c2344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05c2344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05c2344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r>
              <a:rPr lang="en"/>
              <a:t>. Max-heap</a:t>
            </a:r>
            <a:endParaRPr/>
          </a:p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ECE 309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Dr. James Tuck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57200" y="36976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storage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57200" y="1190438"/>
            <a:ext cx="82296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Heaps are often organized as an array rather than a linked data structure.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root is always index 0.  Index 1 and 2 are the root’s children.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38" y="2125225"/>
            <a:ext cx="648652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4872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the child nodes?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57200" y="11945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Since we don’t have right and left child pointers, we need a different way to find the children of a node.</a:t>
            </a:r>
            <a:endParaRPr/>
          </a:p>
        </p:txBody>
      </p:sp>
      <p:graphicFrame>
        <p:nvGraphicFramePr>
          <p:cNvPr id="100" name="Google Shape;100;p17"/>
          <p:cNvGraphicFramePr/>
          <p:nvPr/>
        </p:nvGraphicFramePr>
        <p:xfrm>
          <a:off x="200950" y="222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{199D4607-177A-4522-A7C2-44F34DF6CC5E}</a:tableStyleId>
              </a:tblPr>
              <a:tblGrid>
                <a:gridCol w="1258325"/>
                <a:gridCol w="2076500"/>
                <a:gridCol w="2536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Node Index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Parent Index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Child Indices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(root)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and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and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and 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and 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 and 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floor( (i-1)/2 )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2*i+1, 2*i+2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038" y="2619663"/>
            <a:ext cx="21050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57200" y="21025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Children of node 17:  17*2+1=35, 17*2+2 = 36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Parent of 17:  floor( (17-1)/2 ) = 8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Children of node 100:  100*2+1 = 201, 100*2+2 = 202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Parent of 100:  floor( (100-1)/2 ) = 49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couple of things to note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57200" y="16563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We should never calculate the parent index of the root (it’s not meaningful)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Don’t access children past the length of the array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We can always compute a child’s index but it’s not always valid.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The heap array will be fixed in length.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The end of the array is the end of the heap.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We use the first n-1 entries before using 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000"/>
              <a:t>There are no gaps in the array</a:t>
            </a:r>
            <a:r>
              <a:rPr lang="en"/>
              <a:t>;</a:t>
            </a:r>
            <a:r>
              <a:rPr lang="en" sz="2000"/>
              <a:t> guarantees a </a:t>
            </a:r>
            <a:r>
              <a:rPr b="1" lang="en" sz="2000"/>
              <a:t>complete</a:t>
            </a:r>
            <a:r>
              <a:rPr lang="en" sz="2000"/>
              <a:t> tree.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MaxHeap Object Member Variables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heapArray</a:t>
            </a:r>
            <a:r>
              <a:rPr lang="en"/>
              <a:t>: heap array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heapArraySize</a:t>
            </a:r>
            <a:r>
              <a:rPr lang="en"/>
              <a:t>: size of storage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nextIndex</a:t>
            </a:r>
            <a:r>
              <a:rPr lang="en"/>
              <a:t>: next unused location in heapArray; can also be thought of as the length of the heap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MaxHeapInsert pseudocode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258350" y="1561850"/>
            <a:ext cx="8525400" cy="3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MaxHeapInsert(data)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 (nextIndex &lt; heapArraySize) { 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heapArray[nextIndex] = data; // add to next free spot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MaxHeapPercolateUp(nextIndex);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nextIndex++;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eturn true;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false;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MaxHeapPercolateUp pseudocode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69300" y="1323700"/>
            <a:ext cx="8229600" cy="3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MaxHeapPercolateUp(nodeIndex)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while(nodeIndex &gt; 0)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parentIndex = (nodeIndex-1)/2;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 (heapArray[nodeIndex] &gt; heapArray[parentIndex])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// bigger than parent, so swap them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swap(parentIndex, nodeIndex);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nodeIndex = parentIndex;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} else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return;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MaxHeapRemove pseudocode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258350" y="1476375"/>
            <a:ext cx="8525400" cy="3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MaxHeapRemove()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assume heap is not empty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val = heapArray[0];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heapArray[0] = heapArray[nextIndex-1];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nextIndex -= 1;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MaxHeapPercolateDown(0,nextIndex);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val;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457200" y="3136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MaxHeapPercolateDown pseudocode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258350" y="1428550"/>
            <a:ext cx="8525400" cy="3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MaxHeapPercolateDown(nodeIndex, size)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val = heapArray[nodeIndex];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child_index = nodeIndex*2+1;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while(child_index &lt; size){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max_val = val;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max_index = -1;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 (i=child_index; i&lt;child_index+2 &amp;&amp; i&lt;size; i++)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if(heapArray[i] &gt; max_val)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max_val = heapArray[i];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max_index = i;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(max_val == val) return; // nothing else to do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swap(max_index,nodeIndex);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nodeIndex = max_index;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child_index = 2*nodeIndex + 1;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MaxHeap implementation in C++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Implement the MaxHeap object in C++.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323850" y="1476375"/>
            <a:ext cx="84963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Define max-heap, it’s structure, and common operations.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and implement a max-heap using an array in C++.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pseudocode for max-heap percolate up, percolate-down, insert, and remove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Explain how to use a max-heap to sort an array.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Implement heapsort in C++.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Compare the big-O time complexity of max-heap operations.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457200" y="20321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We can use a max-heap to sort an array efficiently.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First, </a:t>
            </a:r>
            <a:r>
              <a:rPr b="1" lang="en"/>
              <a:t>heapify</a:t>
            </a:r>
            <a:r>
              <a:rPr lang="en"/>
              <a:t> the array - change the unsorted array into a legal max-heap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Then, remove the max item one at a time to sort the array</a:t>
            </a:r>
            <a:r>
              <a:rPr i="1" lang="en"/>
              <a:t> in reverse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heapify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457200" y="19936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Interpret the array as a heap, but it’s not yet legal.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2767225"/>
            <a:ext cx="65151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heapify (part 2)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256750" y="1538075"/>
            <a:ext cx="87051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Down percolate on the last internal level of the tree.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Still not legal yet, root is incorrect. But last two levels are legal.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3" y="2192000"/>
            <a:ext cx="80676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heapify (part 3)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256750" y="1538075"/>
            <a:ext cx="87051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Down percolate on the next higher internal level.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25" y="2287863"/>
            <a:ext cx="798195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heapify operation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457200" y="15280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heapify operation converts an unsorted array into a legal max-heap.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heapify() {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m = get the last used internal node index // everything after is a leaf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while( m &gt;= 0 )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MaxHeapPercolateDown(m);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m--;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internal node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457200" y="1476375"/>
            <a:ext cx="82296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The last internal node is the parent of the last node.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Last internal node index = (n-1)/2, where n is index of the last node.</a:t>
            </a:r>
            <a:endParaRPr sz="2000"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05300"/>
            <a:ext cx="8839198" cy="1826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h</a:t>
            </a:r>
            <a:r>
              <a:rPr lang="en"/>
              <a:t>eapsort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457200" y="20321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First, heapify the array - change the unsorted array into a legal max-heap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Then, remove the max item one at a time to sort the array</a:t>
            </a:r>
            <a:r>
              <a:rPr i="1" lang="en"/>
              <a:t> in reverse</a:t>
            </a:r>
            <a:r>
              <a:rPr lang="en"/>
              <a:t>, from greatest to least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 pseudocode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457200" y="19522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heapsort(numbers, numbersSize)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Copy numbers array into MaxHeap object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heapify();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for (i = nextIndex - 1; i &gt; 0; i--)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move max item out of the heap; clever trick -- put it at the end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// of the array to avoid allocating new memory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swap numbers[0] and numbers[i]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MaxHeapPercolateDown(0, i)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heapsort</a:t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75" y="1529385"/>
            <a:ext cx="341947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700" y="3725935"/>
            <a:ext cx="25622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 txBox="1"/>
          <p:nvPr/>
        </p:nvSpPr>
        <p:spPr>
          <a:xfrm>
            <a:off x="1341775" y="4497450"/>
            <a:ext cx="15156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Heapified array.</a:t>
            </a:r>
            <a:endParaRPr/>
          </a:p>
        </p:txBody>
      </p:sp>
      <p:sp>
        <p:nvSpPr>
          <p:cNvPr id="210" name="Google Shape;210;p34"/>
          <p:cNvSpPr txBox="1"/>
          <p:nvPr/>
        </p:nvSpPr>
        <p:spPr>
          <a:xfrm>
            <a:off x="4984913" y="4692750"/>
            <a:ext cx="24732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Repeat until fully sorted.</a:t>
            </a:r>
            <a:endParaRPr sz="1200"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4575" y="1529385"/>
            <a:ext cx="3453872" cy="300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 implementation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Add support for heapsort to the MaxHeap class.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Add a constructor that allows us to pass in our own integer array for sorting.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for the heap</a:t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1867675"/>
            <a:ext cx="5496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Maintaining objects in a fully sorted order, as in a BST, is unnecessary for some applications. 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Suppose you only need to find the maximum value.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We can organize nodes differently to make finding the max easy.</a:t>
            </a:r>
            <a:endParaRPr sz="2000"/>
          </a:p>
        </p:txBody>
      </p:sp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425" y="2227710"/>
            <a:ext cx="2885400" cy="1770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457200" y="52096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of heap operations</a:t>
            </a:r>
            <a:endParaRPr/>
          </a:p>
        </p:txBody>
      </p:sp>
      <p:graphicFrame>
        <p:nvGraphicFramePr>
          <p:cNvPr id="223" name="Google Shape;223;p36"/>
          <p:cNvGraphicFramePr/>
          <p:nvPr/>
        </p:nvGraphicFramePr>
        <p:xfrm>
          <a:off x="150750" y="132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{199D4607-177A-4522-A7C2-44F34DF6CC5E}</a:tableStyleId>
              </a:tblPr>
              <a:tblGrid>
                <a:gridCol w="1679825"/>
                <a:gridCol w="2283600"/>
                <a:gridCol w="4858400"/>
              </a:tblGrid>
              <a:tr h="53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Operation 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(length N)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Big-O Time Complexity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Explanation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53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Percolation up/down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N)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May require traversing all levels of the tree, so the cost is determined by tree height (H).  Hence, O(log N)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 copy the item to the last free index, thats O(1). But, then it’s percolated up, which is O(log N).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Finding the root is fast (O(1)). But, we swap it for the last index and down percolate, that is O(log N).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heapify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 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 must visit N/2 nodes and perform down percolation.  N/2 * log N =&gt; O(N 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heapsort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 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Heapify is O(N log N).  Then, removing the max item N times and down percolating is also O(N log N).  N log N + N log N =&gt; O(N log N).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Max-heaps are handy when you only need to find the maximum (or minimum) value in a collection.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 node in a max-heap is guaranteed larger than any of its children or nodes in its sub-trees.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Max-heaps are implemented on arrays because they are complete trees, making indexing relatively simple.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Remove and insert operations are efficient O(log N)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Heapsort is a sorting algorithm based on max-heaps, and it operates in O(N log N).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1. ZyBook on Data Structures, chapters 16.11, 16.12, and 16.13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Max-heap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0" y="1609325"/>
            <a:ext cx="7974300" cy="28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A </a:t>
            </a:r>
            <a:r>
              <a:rPr b="1" lang="en" sz="2000"/>
              <a:t>max-heap</a:t>
            </a:r>
            <a:r>
              <a:rPr lang="en" sz="2000"/>
              <a:t> requires that a node is greater or equal to its children. 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There is no requirement about the ordering of left and right children.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The root node must be the maximum value in a max-heap.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53" name="Google Shape;5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250" y="2262350"/>
            <a:ext cx="34194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Max-heap operations</a:t>
            </a:r>
            <a:endParaRPr/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/>
              <a:t>insert:</a:t>
            </a:r>
            <a:r>
              <a:rPr lang="en"/>
              <a:t> add a new value to the heap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/>
              <a:t>remove:</a:t>
            </a:r>
            <a:r>
              <a:rPr lang="en"/>
              <a:t> remove the max value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Just like in a BST, these operations must preserve the max-heap property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Max-heap Insert</a:t>
            </a:r>
            <a:endParaRPr/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457200" y="17150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New nodes are added at the bottom of the tree and </a:t>
            </a:r>
            <a:r>
              <a:rPr b="1" lang="en"/>
              <a:t>percolated</a:t>
            </a:r>
            <a:r>
              <a:rPr lang="en"/>
              <a:t> up the tree into position.</a:t>
            </a:r>
            <a:endParaRPr/>
          </a:p>
        </p:txBody>
      </p:sp>
      <p:pic>
        <p:nvPicPr>
          <p:cNvPr id="66" name="Google Shape;6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786588"/>
            <a:ext cx="74676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457200" y="44023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insert examples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199375" y="3710825"/>
            <a:ext cx="39456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Nodes are added to fill up the lower level of the tree.</a:t>
            </a:r>
            <a:endParaRPr sz="1800"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93920"/>
            <a:ext cx="9044375" cy="32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Max-heap Remove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457200" y="14079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Replace the root with the last element in the lowest level and recursively swap with a larger child until max-heap is restored.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816732"/>
            <a:ext cx="8686801" cy="2085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57200" y="47546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remove examples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50" y="1125523"/>
            <a:ext cx="7468901" cy="401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state-ppt-template-16x9-horizontal-left-bric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