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1B5771-0DFF-46F2-93C2-6E11E766932E}">
  <a:tblStyle styleId="{C41B5771-0DFF-46F2-93C2-6E11E7669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2b1cad0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2b1cad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2b1cad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2b1cad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2b1cad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2b1cad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2b1cad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2b1cad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2b1cad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2b1cad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2b1cad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2b1cad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2b1cad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2b1cad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2b1cad0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2b1cad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2b1cad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2b1cad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2b1cad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2b1cad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2b1cad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2b1cad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2b1cad0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2b1cad0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819a7c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819a7c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2b1cad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2b1cad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2b1cad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2b1cad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819a7c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819a7c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2b1cad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2b1cad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819a7c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819a7c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42b1ca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42b1ca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42b1cad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42b1cad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42b1cad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42b1cad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2b1cad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2b1cad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c35f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c35f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2b1cad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2b1cad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2b1cad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2b1cad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r>
              <a:rPr lang="en"/>
              <a:t>. Graph Data Structure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2099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Using the Graph ABS, build the following graph in code: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2740500"/>
            <a:ext cx="2162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vs. dense graphs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954025"/>
            <a:ext cx="5519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/>
              <a:t>sparse graph</a:t>
            </a:r>
            <a:r>
              <a:rPr lang="en"/>
              <a:t> is one with few edges: most nodes connect to only a few other nodes. (most common)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/>
              <a:t>dense graph</a:t>
            </a:r>
            <a:r>
              <a:rPr lang="en"/>
              <a:t> is one with many edges: most nodes connect to most other nodes.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100" y="3175785"/>
            <a:ext cx="2106728" cy="188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425" y="1644048"/>
            <a:ext cx="13430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604300"/>
            <a:ext cx="8229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vertices are </a:t>
            </a:r>
            <a:r>
              <a:rPr b="1" lang="en"/>
              <a:t>adjacent</a:t>
            </a:r>
            <a:r>
              <a:rPr lang="en"/>
              <a:t> if connected by an edge.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Adjacency typically implies a relationship.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a social network, adjacency implies friendship.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a flowchart, adjacency means one vertex follows the other in execution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common representations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Adjacency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Adjacency matrix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via an adjacency list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896725"/>
            <a:ext cx="5043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Each vertex is a linked list of adjacent nodes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50" y="3175810"/>
            <a:ext cx="23717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900" y="2002497"/>
            <a:ext cx="3800800" cy="27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is a sparse representation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04125" y="1592575"/>
            <a:ext cx="8673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Adjacency list is well suited for sparse graphs.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only needs O(V+E) in storage space.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a flowchart, nodes connect to only a few other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a social network, most people know a small fraction of all people on the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implementation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423475"/>
            <a:ext cx="80844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SparseGraph : public Graph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class Node {                     // represents each node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List edges;                    // adjacency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Node *nodes;                     // array of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SparseGraph(int num);                 // create a graph with num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addEdge(int v1,int v2) override; // add edge from v1 to v2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implementation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549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class constructor, allocate all the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SparseGraph::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SparseGraph(int num)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:Graph(num) /*call base class constructor*/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nodes = new Nodes[numNodes]; // allocate node array, each entry is a node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Add an edge to the graph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SparseGraph::addEdge(int v1,int v2)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nodes[v1].insert(v2); // add v2 to v1’s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since edges are bi-directional, we add it both ways: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nodes[v2].insert(v1); // add v1 to v2’s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476375"/>
            <a:ext cx="6458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Given N nodes, an N x N matrix is used to represent edges between nodes.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Every entry in the matrix is a boolean, 0 means no edge, 1 means edge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2809075"/>
            <a:ext cx="5505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matrices are a dense representation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2022725"/>
            <a:ext cx="8349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Adjacency matrices can be used for sparse or dense graphs.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 needs O(V</a:t>
            </a:r>
            <a:r>
              <a:rPr baseline="30000" lang="en"/>
              <a:t>2</a:t>
            </a:r>
            <a:r>
              <a:rPr lang="en"/>
              <a:t>) in storage space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It’s expensive for a graph that’s sparse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Infeasible for large V (e.g. a social network like Facebook)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804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what a graph data structure 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parts of the graph data structure.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Give examples of graphs in the real world.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Represent a graph in C++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path and determine if a path exists in a graph.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code to determine if a path exists.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implementation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793725"/>
            <a:ext cx="80844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DenseGraph : public Graph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bool *edges; // interpret as a 2-D array, edge[i][j] =&gt; edge[N*i + j]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DenseGraph(int num);                    // create a graph with num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addEdge(int v1,int v2) override;   // add edge from v1 to v2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implementation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908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DenseGraph::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DenseGraph(int num)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:Graph(num)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edges = new bool[numNodes*numNodes]; // need num*num bools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for(int i=0; i&lt;numNodes*numNodes; i++) edges[i] =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DenseGraph::addEdge(int v1, int v2)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edges[v1*numNodes+v2]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edges[v2*numNodes+v1]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implementation comparison</a:t>
            </a:r>
            <a:endParaRPr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95250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{C41B5771-0DFF-46F2-93C2-6E11E766932E}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Operation/Metric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Adjacency List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Adjacency Matrix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O(V+E). Need a location for each node (V) that holds a pointer to the list with all of its edges (E), so V+E.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).  We need a matrix for all possible edges.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if an edge exists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O(E). Loop through the adjacency list, worst case all edges start at the same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O(1). Directly access the location in the matrix.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all edges on a given node.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O(E).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Loop through the adjacency list, worst case all edges start at the same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O(V) - loop through the row of the matrix; this will always be V elements.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614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path</a:t>
            </a:r>
            <a:r>
              <a:rPr lang="en"/>
              <a:t> is a sequence of adjacent edges leading from a source (starting) vertex to a destination (ending) vertex.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56" y="2799381"/>
            <a:ext cx="3415825" cy="1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4549100" y="2862275"/>
            <a:ext cx="4396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paths: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0-1-4-5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5-4-1-0-5-3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0-1-2-3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0-4-2 // not a path! No edge from 0 to 4 or 4 to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Length and Distance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2077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path length</a:t>
            </a:r>
            <a:r>
              <a:rPr lang="en"/>
              <a:t> is the number of edges in the path.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distance</a:t>
            </a:r>
            <a:r>
              <a:rPr lang="en"/>
              <a:t> between two vertices is the number of edges on the shortest path between those vertices.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190" name="Google Shape;190;p31"/>
          <p:cNvGraphicFramePr/>
          <p:nvPr/>
        </p:nvGraphicFramePr>
        <p:xfrm>
          <a:off x="357525" y="15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{C41B5771-0DFF-46F2-93C2-6E11E766932E}</a:tableStyleId>
              </a:tblPr>
              <a:tblGrid>
                <a:gridCol w="3153800"/>
                <a:gridCol w="136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Path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Length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0-1-4-2-0-1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3-0-1-4-2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31"/>
          <p:cNvGraphicFramePr/>
          <p:nvPr/>
        </p:nvGraphicFramePr>
        <p:xfrm>
          <a:off x="357525" y="32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{C41B5771-0DFF-46F2-93C2-6E11E766932E}</a:tableStyleId>
              </a:tblPr>
              <a:tblGrid>
                <a:gridCol w="3153800"/>
                <a:gridCol w="136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Start Vertex, End Vertex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00" y="1961335"/>
            <a:ext cx="2162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paths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" y="1516200"/>
            <a:ext cx="82296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Sometimes we want to know if a path exists: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Is there a direct flight from Raleigh to Birmingham?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What’s the fewest connections from</a:t>
            </a:r>
            <a:r>
              <a:rPr lang="en" sz="1800"/>
              <a:t> Raleigh to Birmingham?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Or, in terms of a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Is there a path from RDU to BHM?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We need to do a </a:t>
            </a:r>
            <a:r>
              <a:rPr i="1" lang="en" sz="1800"/>
              <a:t>d</a:t>
            </a:r>
            <a:r>
              <a:rPr i="1" lang="en" sz="1800"/>
              <a:t>epth-first search </a:t>
            </a:r>
            <a:endParaRPr i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What is the shortest path from RDU to BHM?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 	We need to do a </a:t>
            </a:r>
            <a:r>
              <a:rPr i="1" lang="en" sz="1800"/>
              <a:t>b</a:t>
            </a:r>
            <a:r>
              <a:rPr i="1" lang="en" sz="1800"/>
              <a:t>readth-first search or shortest path</a:t>
            </a:r>
            <a:endParaRPr i="1" sz="18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50" y="2429400"/>
            <a:ext cx="2943863" cy="24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if a path exists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21775" y="1686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Add a member function to Graph to check if an edge exists.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Implement a function that checks if a path exists.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Store the path as an array of integers.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Build the graph showing direct flights and check for path 0-5-6.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graph data structure consists of vertices and edges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Many systems can be represented as graphs (logic, software, maps, etc.)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Most graphs are sparse: only a few edges connect nodes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Two implementation strategies: adjacency list or adjacency matrix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Adjacency list is better for sparse graphs, adjacency matrices are suitable for dense graphs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path is a sequence of adjacent edges; searching for paths of interest and finding their length are important algorithms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19.1 to 19.3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data structure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44225" y="1814425"/>
            <a:ext cx="53964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 graph is a data structure for representing connections among items, and consists of vertices connected by edges.</a:t>
            </a:r>
            <a:endParaRPr sz="18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vertex (or node) represents an item in a graph. (i.e. train station, logic gate)</a:t>
            </a:r>
            <a:endParaRPr sz="1800"/>
          </a:p>
          <a:p>
            <a:pPr indent="-342900" lvl="0" marL="9144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edge represents a connection between two vertices in a graph. (i.e. train track, wire)</a:t>
            </a:r>
            <a:endParaRPr sz="18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250" y="1160835"/>
            <a:ext cx="3182800" cy="211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150" y="3273417"/>
            <a:ext cx="2652928" cy="1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graph: social network 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65875" y="1476375"/>
            <a:ext cx="8653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Vertices/nodes are people. For each person remember: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Name, Birthday, Hometown, etc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Edges imply friendship. For an edge remember: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When it was formed, special relationships (spouse, parent, child, boyfriend, etc.)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These edges don’t have a direction, friendship works the same both ways (?)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People can have many friends, so nodes in a social graph may have a large or small number of edges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graph: flowchart 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85850" y="1370600"/>
            <a:ext cx="59097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Vertices/nodes are steps in the algorithm. In each node: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String saying what to 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 shape for how it should be displayed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Edges indicate what comes next. For an edge remember: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Unconditional vs. Conditional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Boolean outcome (T or F) direction for a conditional 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These edges have direction, we can only go one 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Vertices usually don’t have more than two edges going out.</a:t>
            </a:r>
            <a:endParaRPr sz="1800"/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850" y="2216948"/>
            <a:ext cx="19431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graph: logic circuit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19200" y="1613100"/>
            <a:ext cx="62730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Nodes are logic gates or other circuit elements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Edges are wires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Logic gates are a special kind of vertex: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They restrict the number of incoming and outgoing wires based on function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800" y="1818942"/>
            <a:ext cx="2652928" cy="1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graph: map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574350" y="1649850"/>
            <a:ext cx="3993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Nodes are states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Edges indicate shared borders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950" y="1476385"/>
            <a:ext cx="3607925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graphs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839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We’ll mostly consider algorithms on </a:t>
            </a:r>
            <a:r>
              <a:rPr b="1" i="1" lang="en"/>
              <a:t>simplified</a:t>
            </a:r>
            <a:r>
              <a:rPr lang="en"/>
              <a:t> graphs.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Set of vertices, V, and set of edges, 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Vertices have no special meaning,  identified only by a label -- possibly a name or number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edge connects two vertices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Only one edge is allowed between two vertices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6221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abstract base class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494125"/>
            <a:ext cx="82296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We assume we know the number of nodes up-front; not a fundamental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requirement but it simplifies our implementation for now.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Graph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              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numNodes;                      // number of nodes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Graph(int num):numNodes(num){}     // create a graph with num nodes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addEdge(int v1,int v2) = 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