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a278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a278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8fa278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8fa278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8fa2784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8fa2784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8fa2784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8fa2784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60fea6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60fea6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8fa278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8fa278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8fa2784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8fa2784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8fa2784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8fa2784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8fa278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8fa278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8fa2784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8fa2784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8fa278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8fa278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8fa2784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8fa2784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b60fea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b60fea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b60fea6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b60fea6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98fa278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98fa278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8fa278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8fa278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8fa2784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8fa2784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8fa2784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8fa2784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8fa2784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8fa2784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r>
              <a:rPr lang="en"/>
              <a:t>. Standard Template Library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std::set&lt;Key&gt; - balanced tree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844200"/>
            <a:ext cx="82296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Each node of the tree has a unique Key (no repeats!)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The tree is ordered/balanced based on the Key object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O(log n) lookup and insertion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3164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set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117725"/>
            <a:ext cx="82296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set&lt;const char *&gt; 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s.insert("milk");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s.insert("eggs");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s.insert("flour");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set&lt;const char *&gt;::iterator it = s.find("flour"); // log N search time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(it!=s.end()) printf("Found %s!\n", *it);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3164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set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117725"/>
            <a:ext cx="82296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set&lt;const char *&gt; 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s.insert("milk");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s.insert("eggs");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s.insert("flour");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set&lt;const char *&gt;::iterator it;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for(it=s.begin(); it!=s.end(); it++)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printf(“%s “, *it); // prints: milk, eggs, flour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700400" y="3692550"/>
            <a:ext cx="1744500" cy="912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weird about this ordering?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3164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set - customize the order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937400"/>
            <a:ext cx="82296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lstr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bool operator()(const char *lhs, const char *rhs) const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return strcmp(lhs, rhs) &lt; 0;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using namespace std;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set&lt;const char *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 lstr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 s;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const char *eggs = "eggs";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s.insert("milk");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s.insert("eggs");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s.insert("flour");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set&lt;const char *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 lstr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&gt;::iterator it;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for (it = s.begin(); it != s.end(); it++)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printf("%s ", *it); // prints: “eggs flour milk”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printf("\n");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591825" y="1027075"/>
            <a:ext cx="2844900" cy="1801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operator() is the function call operator.  It must take two arguments, </a:t>
            </a:r>
            <a:r>
              <a:rPr lang="en"/>
              <a:t>preferably</a:t>
            </a:r>
            <a:r>
              <a:rPr lang="en"/>
              <a:t> const, that match the template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std::set expects operator() to perform a less-than operation.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ordered set of edges for a graph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849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Specialize a std::set container to order Edges for a directed graph based on: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weight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source node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std::map&lt;Key,Value&gt; - balanced tree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" y="1726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Each node of the tree has a Key and Value object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std::pair&lt;first,second&gt;, first=Key, second=Value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 specific key can only appear in one pair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The tree is ordered/balanced based on the Key object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Value is mapped uniquely to a Key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Keys must be unique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O(log n) lookup and insertion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Highly useful for a wide variety of problems.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300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age lookup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57200" y="1051525"/>
            <a:ext cx="8229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&lt;map&gt;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std::map&lt;const char *, int &gt; age;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age[“Andrew”] = 10;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age[“Clara”] = 7;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age[“Betty”] = 4;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age[“Noey”] = 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printf(“Clara is %d years old\n”, age[“Clara”]);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300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iterate over a map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051525"/>
            <a:ext cx="8229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&lt;map&gt;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std::map&lt;const char *, int &gt; age;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age[“Andrew”] = 9;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age[“Clara”] = 6;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age[“Betty”] = 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age[“Noey”] = 2;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std::map&lt;const char*, int&gt;::iterator it;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for(it=age.begin(); it!=age.end(); it++)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printf(“age[%s] = %d\n”,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(*it).first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(*it).second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72100" y="259350"/>
            <a:ext cx="85998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use a map to represent a graph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" y="684700"/>
            <a:ext cx="82296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&lt;map&gt;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std::map&lt;const char *, std::set&lt;const char *&gt; &gt; graph;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graph["RDU"].insert("CLT");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graph["RDU"].insert("ATL");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graph["CLT"].insert("ATL");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graph["ATL"].insert("RDU");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graph["ATL"].insert("CLT");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(graph["RDU"].find("BHM") == graph["RDU"].end())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printf("No direct flight from RDU to BHM.\n");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6243925" y="1703625"/>
            <a:ext cx="2442900" cy="1744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creates an adjacency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map a name to a set of names.  The name is the node, and the set of names are the adjacent nodes.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variants are similar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" y="2038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std::unordered_set and std::unordered_map have the same interface as std::set and std::map but different implementation.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They use a hash table instead of a balanced tree.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88900" y="1307700"/>
            <a:ext cx="8566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Review a few examples of topological sort using a reverse post-order DFS.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several key containers in the standard template library: list, map, set, vector.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example code using each of these containers.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Determine whether or not you should use a standard template.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standard library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7697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C++ standard library has many data structures and algorithms you know about: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Stack/Queue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Min/max heap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Various kinds of sorting algorithms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https://en.cppreference.com/w/cpp/header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174300" y="430550"/>
            <a:ext cx="87954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standard template library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962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Templates allow you to customize types not full behavior/structure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Use templates if: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You have a fully compliant C++ toolchain (C++03 or later)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performs all of the operations you need well enough (big-O)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Its size is efficient enough (big-O)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It’s compatible with the specialization you need (not always the case)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Don’t use them if: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You need bleeding edge performance or storage efficiency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Templates achieve good big-O efficiency, but are not tuned for every use case</a:t>
            </a:r>
            <a:r>
              <a:rPr lang="en"/>
              <a:t>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Efficiency is gained from tuning to the machine (esp. data cache)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There’s no good fit to the problem you’re trying to solve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You need portability to platforms lacking support (embedded, gaming).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en" sz="1800"/>
              <a:t>(Not a good reason, but...)</a:t>
            </a:r>
            <a:r>
              <a:rPr lang="en" sz="1800"/>
              <a:t> You don’t understand them.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7200" y="1869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C++ standard library contains several data structure implementations, examples are: list, vector, set, and 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These data structures have similar interfaces to make using them easier and more consistent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When possible, use them to save yourself time and bugs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If you need more performance or special functionality, you will need to implement your own data structure from scratch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https://en.cppreference.com/w/cpp/container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292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We’ve covered the most essential data structures and analyzed their properties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Arrays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Lists (queues/stacks)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Trees and min-heaps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Balanced trees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Hash tables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Graphs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Hopefully, you’re starting to see opportunities to use these data structures whenever you think about code.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them?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C or assembly, you have to roll your own. There are no standard implementations.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C++, we have the </a:t>
            </a:r>
            <a:r>
              <a:rPr b="1" lang="en"/>
              <a:t>Standard Template Library.</a:t>
            </a:r>
            <a:endParaRPr b="1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Most high productivity languages (python/Java) provide libraries, frameworks, or language-level support since these data structures are so common.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5106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Template Library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221325"/>
            <a:ext cx="85146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Arrays and lists: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array&lt;T&gt;, vector&lt;T&gt;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list&lt;T&gt;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queue&lt;T&gt;, stack&lt;T&gt;, priority_queue&lt;T&gt;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Balanced trees for efficient search with ordering: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set&lt;T&gt;, map&lt;K,V&gt;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Hash tables for fast search (no ordering):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unordered_set&lt;T&gt;, unordered_map&lt;K,V&gt;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https://en.cppreference.com/w/cpp/container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std::list&lt;T&gt; - a doubly linked list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9851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 a list of items of type 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Member functions provide:	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Forward and backward iteration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O(1) insertion and removal at the front, back, and in the middle given a suitable iterator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Check for empty list, Return size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https://en.cppreference.com/w/cpp/container/list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3480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800025"/>
            <a:ext cx="8229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&lt;list&gt;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list&lt;const char *&gt; l;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declare a list for holding const char * (literal strings)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l.push_back("eggs");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l.push_back("milk");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// use an iterator to insert into the middle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list&lt;const char *&gt;::iterator it = l.begin(); // it points to “eggs”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it++;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now it points to “milk”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l.insert(it, "flour"); // insert flour before “milk”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 (it = l.begin(); it != l.end(); it++)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printf("%s\n", (*it));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overloaded dereference operator let’s us access element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std::vector&lt;T&gt; - an array of 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550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 a dynamic array of type 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>
                <a:highlight>
                  <a:srgbClr val="FFFFFF"/>
                </a:highlight>
              </a:rPr>
              <a:t>The elements are stored contiguously, which means that elements can be accessed using offsets to regular pointers to elements. 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>
                <a:highlight>
                  <a:srgbClr val="FFFFFF"/>
                </a:highlight>
              </a:rPr>
              <a:t>Storage handled automatically, being expanded and contracted as needed.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Random access - constant </a:t>
            </a:r>
            <a:r>
              <a:rPr i="1" lang="en" sz="1800"/>
              <a:t>O(1)</a:t>
            </a:r>
            <a:endParaRPr i="1"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Insertion or removal of elements at the end - amortized constant </a:t>
            </a:r>
            <a:r>
              <a:rPr i="1" lang="en" sz="1800"/>
              <a:t>O(1)</a:t>
            </a:r>
            <a:endParaRPr i="1"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Insertion or removal of elements - linear in the distance to the end of the vector </a:t>
            </a:r>
            <a:r>
              <a:rPr i="1" lang="en" sz="1800"/>
              <a:t>O(n)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512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vector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6040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vector&lt;int&gt; v(5, 0);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declare a vector with 5 zeros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print them out, all zeros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 (int i = 0; i &lt; v.size(); i++)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printf("%d ", v[i]); // access using array notation or using an iterator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v[1] = 1; v[2] = 2; v[3] = 3; v[4] = 4;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// modify contents using operator[]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v.resize(10,-1); // make array of length 10, put -1 in new spots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for (int i = 0; i &lt; v.size(); i++)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printf("%d ", v[i]); // prints: 0 1 2 3 4 -1 -1 -1 -1 -1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printf("\n");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