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66D141-D108-4D59-B903-D06C554EF505}">
  <a:tblStyle styleId="{C666D141-D108-4D59-B903-D06C554EF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73b9572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73b9572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73b957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73b957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73b9572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73b9572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73b957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73b957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73b957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73b957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73b957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73b957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73b957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73b957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73b9572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a73b9572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73b9572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73b9572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73b9572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73b9572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73b9572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73b9572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73b9572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73b9572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73b9572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73b9572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73b9572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73b9572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73b957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73b957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73b9572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73b9572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73b9572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73b9572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a73b95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7a73b95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a73b957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7a73b957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73b9572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73b9572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73b957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73b957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73b957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a73b957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73b9572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73b9572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73b9572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73b9572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bf5.com/~cduan/technical/git/git-1.shtml" TargetMode="External"/><Relationship Id="rId4" Type="http://schemas.openxmlformats.org/officeDocument/2006/relationships/hyperlink" Target="https://www.git-tower.com/learn/git/ebook/en/command-line/appendix/best-practic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www.atlassian.com/git/tutorials/using-branches/git-merg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</a:t>
            </a:r>
            <a:r>
              <a:rPr lang="en"/>
              <a:t>. Miscellaneous: Git; Type Conversions; Function Selection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Observing the work of others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" y="1534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git pull: when someone else does a push, update your repo to see it using pull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Copies all of their commits into your local repo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Typical flow: pull their changes into a pristine master branch, then merge into your local development branch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Best Practices</a:t>
            </a:r>
            <a:endParaRPr sz="18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1407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Commit related changes together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Commit often, but don’t commit half done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Test before you commit --- error-free compile is a bare minimum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Write good commit messages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Before you push, pull the code of others and make it work with your own.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Push your code to shared repository when it’s ready for use by others; don’t force others to debug your code.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7098300" y="4771200"/>
            <a:ext cx="20457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[2] for more info.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</a:t>
            </a:r>
            <a:r>
              <a:rPr lang="en"/>
              <a:t>Type Conversions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809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 a = 5; // convert int to A using constructor, calls constructor A(5)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a; // illegal, no viable conversion from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convert to a class from their parameter type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" y="1930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Constructors </a:t>
            </a:r>
            <a:r>
              <a:rPr i="1" lang="en" u="sng"/>
              <a:t>that take a single argument </a:t>
            </a:r>
            <a:r>
              <a:rPr lang="en"/>
              <a:t>are interpreted as type converters to a class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 // convert from int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A(double d) { x = d; } // convert from double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A(const char* s) { x = atoi(s); } // convert from string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convert from a class to another type?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7200" y="1758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Conversion operators let us convert A back to another type: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 // convert from int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A(double d) { x= d; } // convert from double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A(const char* s) { x = atoi(s); } // convert from string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 int() const { return x; 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// convert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 int() const { return x; 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// convert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 a = 5; // convert int to A using constructor, calls constructor A(5)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a; // now it works! Compiler calls operator int() function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printf(“%d”,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(int)a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); // also works here as an explicit cast!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printf(“%d”,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int(a)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); // alternative syntax: also works this way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your own type conversion 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" y="1999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Let’s say you want to convert to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"/>
              <a:t>: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operator typename();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conversion function must be a class member function.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conversion function must not specify a return type.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conversion function must take no arguments.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defined operator int() in a C++ file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 int() const;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// convert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classname precedes operator keyword, just like with overloaded operators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but there’s a space before typename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A::operator int() const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function does the compiler pick?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57200" y="1870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Given function overloading, templates, and template overloading, there are many possible functions to choose from.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Here’s a broad overview of the process: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Phase 1 - assemble a list of candidate functions that have the same name as the called function.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Phase 2 - Assemble a list of viable functions: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Same number of arguments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Arguments match, possibly through conversions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Phase 3 - Determine if there is a best viable function, or raise an error.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57200" y="1476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List of candidate functions with the same name: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may(int,int);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float may(float, float=3);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*may(const char*);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may(const T &amp;);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may(T*);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what git it is and why we use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and implement custom type conversions to and from a class.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function selection algorithm in C++ and why it’s needed.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eliminate based on arguments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57200" y="1476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List of candidate functions with the same name: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int may(int,int);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float may(float, float=3);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*may(const char*);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may(const T &amp;);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may(T*);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eliminate based on promotions and conversions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57200" y="1476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List of candidate functions with the same name: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int may(int,int);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may(int); // char promoted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float may(float, float=3); // promote char to float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char *may(const char*); // not allowed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 // match?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may(const T &amp;); // match?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template&lt;typename T&gt; void may(T*); // not allowed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6642000" y="2907000"/>
            <a:ext cx="2151000" cy="1098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Integral types (like char, int) cannot be implicitly converted to a pointer type.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order of preference for best fit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57200" y="16221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Exact match, with regular functions outranking templates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Break a tie using constness, if only reference or pointer formal arguments involved.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For a tie among templates, pick the one that’s more specialized.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Conversion by promotion (char to int)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Conversion by standard conversions (int to char, or long to double)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Conversion by user-defined conversions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57188" y="5173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Conversions considered exact matches </a:t>
            </a:r>
            <a:endParaRPr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180025" y="12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{C666D141-D108-4D59-B903-D06C554EF505}</a:tableStyleId>
              </a:tblPr>
              <a:tblGrid>
                <a:gridCol w="1790475"/>
                <a:gridCol w="2537900"/>
                <a:gridCol w="4455550"/>
              </a:tblGrid>
              <a:tr h="31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From actual argument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 formal argument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Rationale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&amp;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an lvalue, pass by reference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&amp;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Downgrade to pass by value (make a copy)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[]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Arrays are really pointers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&amp;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Type &amp;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It’s okay to treat something as </a:t>
                      </a:r>
                      <a:r>
                        <a:rPr b="1" lang="en"/>
                        <a:t>const</a:t>
                      </a:r>
                      <a:r>
                        <a:rPr lang="en"/>
                        <a:t> that isn’t.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It’s not ok to do the opposite, const must remain const!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Type*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volatile Type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It’s okay to treat something as </a:t>
                      </a:r>
                      <a:r>
                        <a:rPr b="1" lang="en"/>
                        <a:t>volatile</a:t>
                      </a:r>
                      <a:r>
                        <a:rPr lang="en"/>
                        <a:t> that isn’t. (Not ok to do the opposite.)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volatile Type 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/>
        </p:nvSpPr>
        <p:spPr>
          <a:xfrm>
            <a:off x="457200" y="2637000"/>
            <a:ext cx="77148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rank based on promotions and conversions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547200" y="1476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Ordered list by preference, 3 exact matches; we can exclude the template by best fit requirements: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       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may(const T &amp;);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may(int);             // char promoted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float may(float, float=3); // promote char to float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char *may(const char*); // not allowed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template&lt;typename T&gt; void may(T*); // not allowed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int may(int,int);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>
            <a:off x="457200" y="2970000"/>
            <a:ext cx="77148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two exact matches remain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547200" y="1809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Ordered list by preference, 3 exact matches; we can exclude the template by best fit requirements: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       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Syntax error!  We don’t know which one the programmer wants.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Deducing specializations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57200" y="1564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There are many special cases in type deduction and function selection not covered here.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 rules laid out here are good starting point.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Similar rules apply when selecting overloaded member functions in classes.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457200" y="13539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Git is a valuable resource for tracking changes to code.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Rule of thumb: Commit often, but only commit code that compiles to a shared repository.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Type conversions, from a class to another typename, are supported with special operator functions that take no arguments and have no return type.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Templates, template overloading, function overloading and type conversions make identifying the proper function challenging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Understanding how the compiler decides which function to use can help avoid mistakes and ambiguous definitions.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Compilers use a best fit policy that is </a:t>
            </a:r>
            <a:r>
              <a:rPr i="1" lang="en" sz="2000"/>
              <a:t>intended</a:t>
            </a:r>
            <a:r>
              <a:rPr lang="en" sz="2000"/>
              <a:t> to be intuitive.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https://www.sbf5.com/~cduan/technical/git/git-1.shtml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2.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https://www.git-tower.com/learn/git/ebook/en/command-line/appendix/best-practices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purpose of Git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to manage a project, or a set of files, as they change over time.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[2]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Git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stores this information in a data structure called a repository.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[2]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a git repository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7518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files you add to the repository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 collection of edits, called commits, that you make to the repository. Commits include: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Changing the content of a file (e.g. fixing code, updating a readme)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Adding new source code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Removing source code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Changing directory structure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Commits can be small (one line of one file) or big (add 100 files all aat once)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Edit a file in class repo and commit it. Show the commit number.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strategy for git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60300" y="1700700"/>
            <a:ext cx="32733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your own new repository or fork 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Edit some files on your own computer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Compile and test them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Commit the changes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you want to do more, go back to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When ready, push commits to GitHub to share with others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550" y="1700702"/>
            <a:ext cx="4903450" cy="27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6875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users think in terms of commits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repo is actually a </a:t>
            </a:r>
            <a:r>
              <a:rPr b="1" lang="en" sz="2000"/>
              <a:t>collection </a:t>
            </a:r>
            <a:r>
              <a:rPr lang="en" sz="2000"/>
              <a:t>of commits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can view the history of the repo by looking through the commit history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Go to GitHub, pick a file, and look at the history of the file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If we make a bad commit that breaks our code, we can always revert to a previous good commit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It’s better to avoid this through proper testing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 is really a directed acyclic graph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733600"/>
            <a:ext cx="82296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nodes: are commits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edges: chronologically order the commits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400" y="2340025"/>
            <a:ext cx="4539124" cy="25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700550" y="4827000"/>
            <a:ext cx="4284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https://www.atlassian.com/git/tutorials/using-branches/git-merge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common operations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57200" y="1534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git branch: start a new sequence of commits from a given existing commit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git merge: take two different commits and merge them into a single commit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400" y="2340025"/>
            <a:ext cx="4539124" cy="25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