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9ba15b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9ba15b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09ba15b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09ba15b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9ba15b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9ba15b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09ba15b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09ba15b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09ba15b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09ba15b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09ba15b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09ba15b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09ba15b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09ba15b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09ba15b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09ba15b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9ba15b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9ba15b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9ba15b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09ba15b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bf5.com/~cduan/technical/git/git-1.s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A: How to Use Git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class declarations between header and source files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8135"/>
            <a:ext cx="8839200" cy="281086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13700" y="4569000"/>
            <a:ext cx="772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member functions that only require a single line of code should be kept in the class declaration in the header file. I violated this stylistic rule to keep the example small.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things to note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" y="17952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compiler must locate the header files that are included in order to build the code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compiler automatically looks in several places: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System directories like /usr/include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working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Directories used by the C/C++ standard library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If the include is placed somewhere else, we must tell the compiler where to look using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lang="en" sz="1800"/>
              <a:t> flag: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g++ -I /my/includes -o foo foo.cpp -Wall -Werror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C++ g</a:t>
            </a:r>
            <a:r>
              <a:rPr lang="en"/>
              <a:t>it repository structure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" y="21832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toplevel-source-directory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/include - include files for classes (e.g. A.h)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/lib - source files for classes (e.g. A.cpp)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/tests - programs to test our classes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7200" y="1878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Git is a valuable resource for tracking changes to code.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Commit often, but only commit code that compiles to a shared repository.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There are standard ways of organizing a repo unique to each programming language and you should follow them.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1. 2.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https://www.sbf5.com/~cduan/technical/git/git-1.shtml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3. https://www.git-tower.com/learn/git/ebook/en/command-line/appendix/best-practices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Describe what git it is and why we use it.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Describe a simple workflow for using github.ncsu.edu.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purpose of Git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to manage a project, or a set of files, as they change over time.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[2]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Git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stores this information in a data structure called a repository.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[2]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a git repository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7518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files you add to the repository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 collection of edits, called commits, that you make to the repository. Commits include: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Changing the content of a file (e.g. fixing code, updating a readme)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Adding new source code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Removing source code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Changing directory structure</a:t>
            </a:r>
            <a:endParaRPr sz="18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strategy for git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260300" y="1700700"/>
            <a:ext cx="32733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your own new repository or fork 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Edit some files on your own computer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Compile and test them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Commit the changes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you want to do more, go back to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When ready, push commits to GitHub to share with others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550" y="1700702"/>
            <a:ext cx="4903450" cy="27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users think in terms of commits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190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repo is a partially-ordered sequence of commits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can view the history of the repo by looking through the commit history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Go to GitHub, pick a file, and look at the history of the file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If we make a bad commit that breaks our code, we can always revert to a previous good commit that works, but it’s better to avoid this through proper testing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Best Practices</a:t>
            </a:r>
            <a:endParaRPr sz="1800"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20177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Commit related changes together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Commit often, but don’t commit half done 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Test before you commit --- error-free compile is a bare minimum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Write good commit messages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7098300" y="4771200"/>
            <a:ext cx="20457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[3] for more info.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source files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1620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It’s customary in C and C++ to divide programs into multiple files: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For faster compiles --- only need to recompile the files that were changed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Efficient development --- multiple coders working on different files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1" lang="en" sz="2000"/>
              <a:t>Better revision control</a:t>
            </a:r>
            <a:r>
              <a:rPr lang="en" sz="2000"/>
              <a:t> --- the few files changed in a </a:t>
            </a:r>
            <a:r>
              <a:rPr b="1" lang="en" sz="2000"/>
              <a:t>git </a:t>
            </a:r>
            <a:r>
              <a:rPr lang="en" sz="2000"/>
              <a:t>commit reflect the purpose of the commit (more about this later)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Rule of thumb: put one or a few highly related classes together in a file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class declarations between header and source files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57200" y="2053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Class declarations go in header files so they can be shared by many source files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Member function definitions go in a single source file, because there should be only one definition of a variable or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