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7/9/2021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linear-regression-detailed-viewea73175f6e86" TargetMode="External"/><Relationship Id="rId3" Type="http://schemas.openxmlformats.org/officeDocument/2006/relationships/hyperlink" Target="https://population.un.org/wpp/" TargetMode="External"/><Relationship Id="rId7" Type="http://schemas.openxmlformats.org/officeDocument/2006/relationships/hyperlink" Target="https://github.com/acmahesh10/population-dataset" TargetMode="External"/><Relationship Id="rId2" Type="http://schemas.openxmlformats.org/officeDocument/2006/relationships/hyperlink" Target="https://worldpopulationreview.com/countrie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eeksforgeeks.org/machine-learning/" TargetMode="Externa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numpy.org/doc/stable/" TargetMode="External"/><Relationship Id="rId9" Type="http://schemas.openxmlformats.org/officeDocument/2006/relationships/hyperlink" Target="https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9D0B-D9CF-4CA9-8EBC-D81F96E81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POPULATION PREDICTION USING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43C1AF-A98A-48A5-93BD-70F323AA41AE}"/>
              </a:ext>
            </a:extLst>
          </p:cNvPr>
          <p:cNvSpPr txBox="1">
            <a:spLocks/>
          </p:cNvSpPr>
          <p:nvPr/>
        </p:nvSpPr>
        <p:spPr>
          <a:xfrm>
            <a:off x="6765798" y="4468031"/>
            <a:ext cx="3187827" cy="238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53075-15C5-4687-99DB-C7C3E23FBE55}"/>
              </a:ext>
            </a:extLst>
          </p:cNvPr>
          <p:cNvSpPr txBox="1"/>
          <p:nvPr/>
        </p:nvSpPr>
        <p:spPr>
          <a:xfrm>
            <a:off x="1051560" y="4468031"/>
            <a:ext cx="34884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Under the guidance of: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Mr. </a:t>
            </a:r>
            <a:r>
              <a:rPr lang="en-I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Suhas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K C</a:t>
            </a:r>
            <a:r>
              <a:rPr lang="en-IN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 </a:t>
            </a:r>
            <a:r>
              <a:rPr lang="en-I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M.Tech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  <a:latin typeface="Sitka Text" panose="02000505000000020004" pitchFamily="2" charset="0"/>
            </a:endParaRP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	Assistant Professor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	Dept. of CSE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	CIT, Gubbi.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ED327-DFD0-4577-A1A1-27847F521E03}"/>
              </a:ext>
            </a:extLst>
          </p:cNvPr>
          <p:cNvSpPr txBox="1"/>
          <p:nvPr/>
        </p:nvSpPr>
        <p:spPr>
          <a:xfrm>
            <a:off x="6629399" y="4468031"/>
            <a:ext cx="5000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Presented by: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Lokesh K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	Mahesh A C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	Manoj Kumar M</a:t>
            </a:r>
          </a:p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	Narasimha swamy Prasad K L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3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36DCE4-6BF6-4778-9944-BDCB89FE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72" y="276225"/>
            <a:ext cx="2054352" cy="78486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B2E7784-D2B6-42AA-8447-3A7F6D5D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961" y="1636639"/>
            <a:ext cx="5972174" cy="285129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2181E6-DFDF-47A9-B44B-7E08AEA71BE8}"/>
              </a:ext>
            </a:extLst>
          </p:cNvPr>
          <p:cNvSpPr txBox="1"/>
          <p:nvPr/>
        </p:nvSpPr>
        <p:spPr>
          <a:xfrm>
            <a:off x="962025" y="4905375"/>
            <a:ext cx="700223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Sitka Text" panose="02000505000000020004" pitchFamily="2" charset="0"/>
              </a:rPr>
              <a:t>Graph represents the actual and model</a:t>
            </a:r>
          </a:p>
          <a:p>
            <a:r>
              <a:rPr lang="en-IN" sz="2600" dirty="0">
                <a:latin typeface="Sitka Text" panose="02000505000000020004" pitchFamily="2" charset="0"/>
              </a:rPr>
              <a:t>predicted values by using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47684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5017-B412-449D-AE0F-AEDCD475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368" y="371475"/>
            <a:ext cx="3261360" cy="67055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53F6-2361-475B-98E7-21BB9449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6711696" cy="50958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https://worldpopulationreview.com/countries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hlinkClick r:id="rId3"/>
              </a:rPr>
              <a:t> https://population.un.org/wpp/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https://numpy.org/doc/stable/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hlinkClick r:id="rId5"/>
              </a:rPr>
              <a:t>https://scikit-learn.org/stable/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hlinkClick r:id="rId6"/>
              </a:rPr>
              <a:t>https://www.geeksforgeeks.org/machine-learning/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hlinkClick r:id="rId7"/>
              </a:rPr>
              <a:t>https://github.com/acmahesh10/population-dataset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hlinkClick r:id="rId8"/>
              </a:rPr>
              <a:t>https://towardsdatascience.com/linear-regression-detailed-viewea73175f6e86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hlinkClick r:id="rId9"/>
              </a:rPr>
              <a:t> https://matplotlib.org/stable/contents.html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00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94927-1A8C-41C8-993C-7BA5C9CD6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385643"/>
            <a:ext cx="6200775" cy="27306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C79ED-CA0C-49C7-88E8-772C08352C67}"/>
              </a:ext>
            </a:extLst>
          </p:cNvPr>
          <p:cNvSpPr txBox="1"/>
          <p:nvPr/>
        </p:nvSpPr>
        <p:spPr>
          <a:xfrm>
            <a:off x="1033462" y="3429000"/>
            <a:ext cx="69717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Sitka Text" panose="02000505000000020004" pitchFamily="2" charset="0"/>
              </a:rPr>
              <a:t>This graph represents the actual and model</a:t>
            </a:r>
          </a:p>
          <a:p>
            <a:r>
              <a:rPr lang="en-IN" sz="2600" dirty="0">
                <a:latin typeface="Sitka Text" panose="02000505000000020004" pitchFamily="2" charset="0"/>
              </a:rPr>
              <a:t>predicted values  and also give the future </a:t>
            </a:r>
          </a:p>
          <a:p>
            <a:pPr algn="just"/>
            <a:r>
              <a:rPr lang="en-IN" sz="2600" dirty="0">
                <a:latin typeface="Sitka Text" panose="02000505000000020004" pitchFamily="2" charset="0"/>
              </a:rPr>
              <a:t>predicted values for next ten years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5EE8D-343A-4FD8-B99A-AF55A3F6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4808520"/>
            <a:ext cx="6300788" cy="18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7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F41C-5711-4396-A1A2-CDA50D32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417" y="447674"/>
            <a:ext cx="3261361" cy="58483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97C0-39C7-4446-9FF4-C2383704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647825"/>
            <a:ext cx="6711696" cy="5020056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Sitka Text" panose="02000505000000020004" pitchFamily="2" charset="0"/>
              </a:rPr>
              <a:t>As we observed in the above result our machine learning model is performing well with more accuracy when comparative actual data.</a:t>
            </a:r>
          </a:p>
          <a:p>
            <a:pPr algn="just"/>
            <a:r>
              <a:rPr lang="en-US" sz="2600" dirty="0">
                <a:latin typeface="Sitka Text" panose="02000505000000020004" pitchFamily="2" charset="0"/>
              </a:rPr>
              <a:t>By using linear regression, we can predict the future population with good accuracy. With the help of analysis, it helps to take better decision to overcome the population problem in future.</a:t>
            </a:r>
            <a:endParaRPr lang="en-IN" sz="26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920C-30CA-46A0-BAAB-35FFF97A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480" y="771144"/>
            <a:ext cx="6891147" cy="352044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220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EE90-D77A-4FFC-83E5-C9AD8A6F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33350"/>
            <a:ext cx="3200400" cy="76581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B9507F-4E64-4DD4-8B44-DAA43CE6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6711696" cy="43053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OBJECTIVES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METHODOLOGY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IMPLEMENTATION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RESULTS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Sitka Text" panose="02000505000000020004" pitchFamily="2" charset="0"/>
              </a:rPr>
              <a:t> REFERENCES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18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23C8-C335-4ACD-A3C6-637C9F81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40" y="342900"/>
            <a:ext cx="3853815" cy="63246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4EF0-8985-44DD-852F-7EB2C665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533525"/>
            <a:ext cx="7667625" cy="4648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Sitka Text" panose="02000505000000020004" pitchFamily="2" charset="0"/>
                <a:ea typeface="Calibri" panose="020F0502020204030204" pitchFamily="34" charset="0"/>
              </a:rPr>
              <a:t>Population may be considered positive hindrance in the way of economic development of a country.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900" dirty="0">
              <a:effectLst/>
              <a:latin typeface="Sitka Text" panose="02000505000000020004" pitchFamily="2" charset="0"/>
              <a:ea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Sitka Text" panose="02000505000000020004" pitchFamily="2" charset="0"/>
                <a:ea typeface="Calibri" panose="020F0502020204030204" pitchFamily="34" charset="0"/>
              </a:rPr>
              <a:t>Population of India - According to latest United Nations data, India, with 1.36billion.</a:t>
            </a:r>
          </a:p>
          <a:p>
            <a:pPr marL="0" indent="0" algn="just">
              <a:buNone/>
            </a:pPr>
            <a:endParaRPr lang="en-IN" sz="800" dirty="0">
              <a:effectLst/>
              <a:latin typeface="Sitka Text" panose="02000505000000020004" pitchFamily="2" charset="0"/>
              <a:ea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Sitka Text" panose="02000505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India is predicted to have more than (1.5022) billion people by the end of 2027.</a:t>
            </a:r>
          </a:p>
          <a:p>
            <a:pPr marL="0" indent="0" algn="just">
              <a:buNone/>
            </a:pPr>
            <a:endParaRPr lang="en-IN" sz="800" dirty="0">
              <a:effectLst/>
              <a:latin typeface="Sitka Text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Sitka Text" panose="02000505000000020004" pitchFamily="2" charset="0"/>
                <a:ea typeface="Calibri" panose="020F0502020204030204" pitchFamily="34" charset="0"/>
              </a:rPr>
              <a:t>B</a:t>
            </a:r>
            <a:r>
              <a:rPr lang="en-IN" sz="2800" dirty="0">
                <a:effectLst/>
                <a:latin typeface="Sitka Text" panose="02000505000000020004" pitchFamily="2" charset="0"/>
                <a:ea typeface="Calibri" panose="020F0502020204030204" pitchFamily="34" charset="0"/>
              </a:rPr>
              <a:t>y using machine learning algorithms and supported libraries we can predict the future population.</a:t>
            </a:r>
            <a:endParaRPr lang="en-IN" sz="2800" dirty="0">
              <a:effectLst/>
              <a:latin typeface="Sitka Text" panose="0200050500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36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2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C540-AE45-4525-8502-BDFE28B5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70" y="434722"/>
            <a:ext cx="3168607" cy="52730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C4420-759E-4DFD-81FD-4B738429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3" y="1724405"/>
            <a:ext cx="9052560" cy="2190369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600" dirty="0">
                <a:latin typeface="Sitka Text" panose="02000505000000020004" pitchFamily="2" charset="0"/>
              </a:rPr>
              <a:t>Represent the given data in the form of pictorial representation, which is easy to understand and for future usage.</a:t>
            </a:r>
          </a:p>
          <a:p>
            <a:pPr algn="just"/>
            <a:endParaRPr lang="en-IN" sz="800" dirty="0">
              <a:latin typeface="Sitka Text" panose="02000505000000020004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600" dirty="0">
                <a:latin typeface="Sitka Text" panose="02000505000000020004" pitchFamily="2" charset="0"/>
              </a:rPr>
              <a:t>Develop a machine learning model to predict the future population with more accuracy.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6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6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B96B5-51E0-42F2-8162-B51D8ACF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893" y="180974"/>
            <a:ext cx="4004310" cy="69913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3ACE76-1197-4B37-88BC-2CCE76D0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323974"/>
            <a:ext cx="7429500" cy="5248276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Machine Learning:</a:t>
            </a:r>
          </a:p>
          <a:p>
            <a:pPr marL="0" indent="0" algn="just">
              <a:buNone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  <a:r>
              <a:rPr lang="en-US" sz="2600" i="0" dirty="0">
                <a:solidFill>
                  <a:schemeClr val="tx1"/>
                </a:solidFill>
                <a:effectLst/>
                <a:latin typeface="Sitka Text" panose="02000505000000020004" pitchFamily="2" charset="0"/>
              </a:rPr>
              <a:t>Machine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Sitka Text" panose="02000505000000020004" pitchFamily="2" charset="0"/>
              </a:rPr>
              <a:t> </a:t>
            </a:r>
            <a:r>
              <a:rPr lang="en-US" sz="2600" i="0" dirty="0">
                <a:solidFill>
                  <a:schemeClr val="tx1"/>
                </a:solidFill>
                <a:effectLst/>
                <a:latin typeface="Sitka Text" panose="02000505000000020004" pitchFamily="2" charset="0"/>
              </a:rPr>
              <a:t>learning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Sitka Text" panose="02000505000000020004" pitchFamily="2" charset="0"/>
              </a:rPr>
              <a:t> is a branch of artificial intelligence (AI) which focuses on the use of data and algorithms to imitate the way that humans learn, gradually improving its accuracy.</a:t>
            </a:r>
          </a:p>
          <a:p>
            <a:pPr marL="0" indent="0" algn="just">
              <a:buNone/>
            </a:pPr>
            <a:endParaRPr lang="en-US" sz="800" dirty="0">
              <a:latin typeface="Sitka Text" panose="02000505000000020004" pitchFamily="2" charset="0"/>
            </a:endParaRPr>
          </a:p>
          <a:p>
            <a:pPr algn="just"/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Sitka Text" panose="02000505000000020004" pitchFamily="2" charset="0"/>
              </a:rPr>
              <a:t>Types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Text" panose="02000505000000020004" pitchFamily="2" charset="0"/>
              </a:rPr>
              <a:t>Supervised learning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Unsupervised learning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itka Text" panose="02000505000000020004" pitchFamily="2" charset="0"/>
              </a:rPr>
              <a:t>Reinforcement learning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itka Text" panose="02000505000000020004" pitchFamily="2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chemeClr val="tx1"/>
              </a:solidFill>
              <a:effectLst/>
              <a:latin typeface="Sitka Text" panose="02000505000000020004" pitchFamily="2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3B3ED-F1BC-402D-A056-B7CC2D34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07" y="436980"/>
            <a:ext cx="4706493" cy="42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09F6-8F94-49EE-AAB2-7D619F75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Supervised Learning:</a:t>
            </a:r>
          </a:p>
          <a:p>
            <a:pPr marL="0" indent="0" algn="just">
              <a:buNone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  <a:r>
              <a:rPr lang="en-US" sz="2600" dirty="0">
                <a:solidFill>
                  <a:srgbClr val="333333"/>
                </a:solidFill>
                <a:latin typeface="Sitka Text" panose="02000505000000020004" pitchFamily="2" charset="0"/>
              </a:rPr>
              <a:t>Supervised learning is the types of machine learning in which model is trained using well "labelled" data, and on basis of that data, model predict the output.</a:t>
            </a:r>
          </a:p>
          <a:p>
            <a:pPr algn="just"/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Regression: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  <a:r>
              <a:rPr lang="en-IN" sz="2600" dirty="0">
                <a:latin typeface="Sitka Text" panose="02000505000000020004" pitchFamily="2" charset="0"/>
              </a:rPr>
              <a:t>Regression analysis is a set of statistical analysis for estimating the relationship between dependent variable and one or more independent variables.</a:t>
            </a:r>
            <a:r>
              <a:rPr lang="en-IN" sz="2800" dirty="0">
                <a:latin typeface="Georgia" panose="02040502050405020303" pitchFamily="18" charset="0"/>
              </a:rPr>
              <a:t> 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A603E-DCC8-463B-A004-B98755590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2990" y="685800"/>
            <a:ext cx="3200400" cy="1910715"/>
          </a:xfrm>
        </p:spPr>
        <p:txBody>
          <a:bodyPr/>
          <a:lstStyle/>
          <a:p>
            <a:pPr algn="just"/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Types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latin typeface="Sitka Text" panose="02000505000000020004" pitchFamily="2" charset="0"/>
              </a:rPr>
              <a:t>Regression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333333"/>
                </a:solidFill>
                <a:latin typeface="Sitka Text" panose="02000505000000020004" pitchFamily="2" charset="0"/>
              </a:rPr>
              <a:t>Classification</a:t>
            </a: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487D-DA0C-41A3-94C1-2964A41B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Linear Regression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  <a:r>
              <a:rPr lang="en-IN" sz="2600" dirty="0">
                <a:effectLst/>
                <a:latin typeface="Sitka Text" panose="02000505000000020004" pitchFamily="2" charset="0"/>
                <a:ea typeface="Calibri" panose="020F0502020204030204" pitchFamily="34" charset="0"/>
              </a:rPr>
              <a:t>Linear Regression attempt to model the relationship between two variables by fitting a linear equation to observed data.</a:t>
            </a:r>
          </a:p>
          <a:p>
            <a:pPr marL="0" indent="0">
              <a:buNone/>
            </a:pPr>
            <a:r>
              <a:rPr lang="en-IN" sz="2600" dirty="0">
                <a:latin typeface="Sitka Text" panose="02000505000000020004" pitchFamily="2" charset="0"/>
              </a:rPr>
              <a:t>	</a:t>
            </a:r>
            <a:r>
              <a:rPr lang="en-US" sz="2600" dirty="0">
                <a:effectLst/>
                <a:latin typeface="Sitka Text" panose="02000505000000020004" pitchFamily="2" charset="0"/>
                <a:ea typeface="Times New Roman" panose="02020603050405020304" pitchFamily="18" charset="0"/>
              </a:rPr>
              <a:t>Linear regression is useful for finding relationship between multiple continuous variables. There are multiple independent variables and single independent variable.</a:t>
            </a:r>
            <a:endParaRPr lang="en-IN" sz="2600" dirty="0">
              <a:effectLst/>
              <a:latin typeface="Sitka Text" panose="02000505000000020004" pitchFamily="2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Sitka Text" panose="02000505000000020004" pitchFamily="2" charset="0"/>
              </a:rPr>
              <a:t>	y=</a:t>
            </a:r>
            <a:r>
              <a:rPr lang="en-US" sz="2600" dirty="0">
                <a:effectLst/>
                <a:latin typeface="Sitka Text" panose="02000505000000020004" pitchFamily="2" charset="0"/>
                <a:ea typeface="Times New Roman" panose="02020603050405020304" pitchFamily="18" charset="0"/>
              </a:rPr>
              <a:t>m1X1+m2X2+……+b </a:t>
            </a:r>
            <a:endParaRPr lang="en-IN" sz="2600" dirty="0">
              <a:latin typeface="Sitka Text" panose="02000505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D02D-D76B-4947-9818-0DB24885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911697"/>
            <a:ext cx="3200400" cy="1574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A63A5-D125-4E98-BB69-F2B28E29E7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099" y="1692497"/>
            <a:ext cx="3657601" cy="27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D472-3309-446B-A93C-E9B6D092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5" y="409574"/>
            <a:ext cx="4638675" cy="64198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7674-3FC8-4324-9B08-EDA5A0BB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390650"/>
            <a:ext cx="6711696" cy="4705349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Required libraries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	</a:t>
            </a:r>
          </a:p>
          <a:p>
            <a:pPr marL="0" indent="0">
              <a:buNone/>
            </a:pP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NumPy: </a:t>
            </a:r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for numerical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Pandas: </a:t>
            </a:r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for handling data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Matplotlib: </a:t>
            </a:r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for Visualisation of data in 			the form of graphs</a:t>
            </a: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90104-BC5B-42D4-80F5-53097812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75" y="2139914"/>
            <a:ext cx="5009349" cy="15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6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BCA4-CBE8-486B-8C70-ADDFB0190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870" y="461010"/>
            <a:ext cx="4754880" cy="3977640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Sample Dataset</a:t>
            </a:r>
          </a:p>
          <a:p>
            <a:pPr marL="0" indent="0">
              <a:buNone/>
            </a:pPr>
            <a:endParaRPr lang="en-IN" sz="2600" dirty="0">
              <a:solidFill>
                <a:schemeClr val="accent1">
                  <a:lumMod val="50000"/>
                </a:schemeClr>
              </a:solidFill>
              <a:latin typeface="Sitka Text" panose="02000505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E4144-45AD-44DB-AB02-A8E94D82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51" y="1290880"/>
            <a:ext cx="4276199" cy="2960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0A5D5D-4757-4F31-9898-126C4A3B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03" y="1290880"/>
            <a:ext cx="4022822" cy="2947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9C1D5E-9C4E-4248-9251-EDAF852E7AC8}"/>
              </a:ext>
            </a:extLst>
          </p:cNvPr>
          <p:cNvSpPr txBox="1"/>
          <p:nvPr/>
        </p:nvSpPr>
        <p:spPr>
          <a:xfrm>
            <a:off x="647700" y="4905375"/>
            <a:ext cx="106715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Sitka Text" panose="02000505000000020004" pitchFamily="2" charset="0"/>
              </a:rPr>
              <a:t>Representation of data and in the form of graph from 1960 – 2020.</a:t>
            </a:r>
          </a:p>
        </p:txBody>
      </p:sp>
    </p:spTree>
    <p:extLst>
      <p:ext uri="{BB962C8B-B14F-4D97-AF65-F5344CB8AC3E}">
        <p14:creationId xmlns:p14="http://schemas.microsoft.com/office/powerpoint/2010/main" val="165888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774</TotalTime>
  <Words>549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Georgia</vt:lpstr>
      <vt:lpstr>Sitka Text</vt:lpstr>
      <vt:lpstr>Wingdings</vt:lpstr>
      <vt:lpstr>Wood Type</vt:lpstr>
      <vt:lpstr>POPULATION PREDICTION USING MACHINE LEARNING</vt:lpstr>
      <vt:lpstr>CONTENTS</vt:lpstr>
      <vt:lpstr>INTRODUCTION</vt:lpstr>
      <vt:lpstr>OBJECTIVES</vt:lpstr>
      <vt:lpstr>METHODOLOGY</vt:lpstr>
      <vt:lpstr>PowerPoint Presentation</vt:lpstr>
      <vt:lpstr>PowerPoint Presentation</vt:lpstr>
      <vt:lpstr>IMPLEMENTATION</vt:lpstr>
      <vt:lpstr>PowerPoint Presentation</vt:lpstr>
      <vt:lpstr>RESULT</vt:lpstr>
      <vt:lpstr>REFERENCES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PREDICTION USING MACHINE LEARNING</dc:title>
  <dc:creator>mahesh ac</dc:creator>
  <cp:lastModifiedBy>mahesh ac</cp:lastModifiedBy>
  <cp:revision>25</cp:revision>
  <dcterms:created xsi:type="dcterms:W3CDTF">2021-07-09T01:16:23Z</dcterms:created>
  <dcterms:modified xsi:type="dcterms:W3CDTF">2021-07-09T14:11:03Z</dcterms:modified>
</cp:coreProperties>
</file>