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1A35-207B-43ED-B2F4-1C1B6A32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3B2FC-88FC-4244-9555-BA8040CBA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FEAC-E783-4C49-8F2D-F7C65D7C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B586-90D7-4697-805C-60405A88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2A37-3DC5-42AD-9D52-DE83F59E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22F4-98B1-4410-8A8F-51464F52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617C2-7B66-4A4B-9CC2-8A6AD2DE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22E0-443E-4069-BD5E-0D833511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FCE9-9CB4-4433-AD80-47E2417D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8892-4BC0-4850-B29C-FE3AA108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55BCC-7747-47AF-8735-EBBA455D6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347C-E44E-41B8-8A00-A26A3501F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9F94-E4A6-4A1B-BF88-60EAE5BB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798D-19D3-4F0E-9B4A-4B646EF8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F3F3-766F-4CE8-9480-071073E6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8FA9-C663-468E-BB88-8E662EA2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776B-20EF-4BF2-85A8-92421DFA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4836-4F47-498E-A9BF-0025EB3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5A8E-6B5E-428E-937E-0A1C0193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82B3-D29D-42A3-9D19-E929D86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3C1F-4169-4B60-8197-AC3454FA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3E42-F9C1-437E-8034-0DB97141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43B9-B37C-46BB-B1E6-829B0138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015-6BC6-4362-8B78-E9861667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2709-EDC0-49C1-AFF9-28CE1E0B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6651-607C-453D-B135-34CF279D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FA83-5E2B-4504-87D0-9BC3DE4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0647-6F3E-4317-A0D0-1320A01F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7E34E-F5DF-425D-966D-08DC49B2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41AA-3C5B-46C5-BCC1-2DE62C90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4363E-66F2-4CF7-B160-FB6802DC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2BC3-8CA2-4C64-A6C4-16B7E69F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E72C-5B93-4FBC-ABDB-81703255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B2D3-42EF-4BD9-8F5A-398CC6E9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009D-1445-432D-91F6-ADEC1D0D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1EEF4-A7A0-470D-87C8-E4C37D21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55EB7-E80A-4285-A103-B2261D99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B1E21-7268-418C-8B5A-95FB7ED0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81E0C-5BD7-4CAF-8253-299161E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AE0-1AD0-4977-9A1C-4B9E72C6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226F9-1456-4356-84D8-CB60B122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F11BB-BC0F-47D2-BD58-F5722655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BCB64-6CE0-4EC9-BA7B-5E9CC0D0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CC8C6-BD2F-45F4-B132-A3DA53E6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12655-3951-42D2-B3FB-B35C6D2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4B1F-84CC-4883-AF26-A4C51EF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75FA-227C-420E-92AB-586D694D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7006-6861-4D24-99D6-B9FF6244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B6E9-70D2-40F5-B3F8-E003838A6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B502B-5B5D-464A-8D45-43ACDF5E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11826-7D34-471A-8484-B63E887D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1FFC-29E7-4493-B90E-C36FF795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5DB-1577-46C1-AEE0-CEB59D20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5BBF7-A7E9-4F59-A795-AED248BA3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26FD9-077E-426B-ADFE-03993AD5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60936-5014-447E-9E9C-E17A9E50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7464-684C-409F-85CD-AEF58F35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2B01-2538-4838-B4E9-7F76A005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59EBA-8900-49AF-88D4-9A85E9EB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AF09-C295-4EBD-870D-9F3F67BF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2754-D0AD-4B08-A50E-9B67EDCF8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6307-A5A3-4DC3-A233-B7BF66B0B87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EEB7-2DC5-471D-9293-17AF22BB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2553-176E-4AC4-A886-B10E2E9B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94CE-3025-4617-9DB0-DBF2F5B6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4915-A38F-4AFF-A167-EFD080D0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91359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START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2BA0-4013-4E23-B683-DC772C5E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977"/>
            <a:ext cx="9144000" cy="3892187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The goal of the game is to eat as many fish as possible before being caught.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INSTRUCTIONS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Move the cat using the w, a, s, d keys to move up, left, down, right, respectively.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Move to a fish to eat it. You can view your score in the top left corner of the window.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Don’t get caught by one of the devil dogs.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You can pause the game at any time by pressing spacebar.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Press Spacebar to Begin.</a:t>
            </a:r>
          </a:p>
        </p:txBody>
      </p:sp>
    </p:spTree>
    <p:extLst>
      <p:ext uri="{BB962C8B-B14F-4D97-AF65-F5344CB8AC3E}">
        <p14:creationId xmlns:p14="http://schemas.microsoft.com/office/powerpoint/2010/main" val="5090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4915-A38F-4AFF-A167-EFD080D0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91359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PAUSE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2BA0-4013-4E23-B683-DC772C5E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977"/>
            <a:ext cx="9144000" cy="3892187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The goal of the game is to eat as many fish as possible before being caught.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INSTRUCTIONS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Move the cat using the w, a, s, d keys to move up, left, down, right, respectively.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Move to a fish to eat it. You can view your score in the top left corner of the window.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Don’t get caught by one of the devil dogs.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You can pause the game at any time by pressing spacebar.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Press Spacebar to Continue.</a:t>
            </a:r>
          </a:p>
        </p:txBody>
      </p:sp>
    </p:spTree>
    <p:extLst>
      <p:ext uri="{BB962C8B-B14F-4D97-AF65-F5344CB8AC3E}">
        <p14:creationId xmlns:p14="http://schemas.microsoft.com/office/powerpoint/2010/main" val="16986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4915-A38F-4AFF-A167-EFD080D0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91359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GAME 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2BA0-4013-4E23-B683-DC772C5E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978"/>
            <a:ext cx="9144000" cy="3856328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The goal of the game is to eat as many fish as possible before being caught.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INSTRUCTIONS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Move the cat using the w, a, s, d keys to move up, left, down, right, respectively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Move to a fish to eat it. You can view your score in the top left corner of the window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Don’t get caught by one of the devil dogs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Press Spacebar to Play Again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Press Escape to Exit</a:t>
            </a:r>
          </a:p>
        </p:txBody>
      </p:sp>
    </p:spTree>
    <p:extLst>
      <p:ext uri="{BB962C8B-B14F-4D97-AF65-F5344CB8AC3E}">
        <p14:creationId xmlns:p14="http://schemas.microsoft.com/office/powerpoint/2010/main" val="307278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START MENU</vt:lpstr>
      <vt:lpstr>PAUSE MENU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 MENU</dc:title>
  <dc:creator>Alex Main</dc:creator>
  <cp:lastModifiedBy>Alex Main</cp:lastModifiedBy>
  <cp:revision>7</cp:revision>
  <dcterms:created xsi:type="dcterms:W3CDTF">2017-11-23T19:24:08Z</dcterms:created>
  <dcterms:modified xsi:type="dcterms:W3CDTF">2017-11-24T18:27:54Z</dcterms:modified>
</cp:coreProperties>
</file>