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
      <p:font typeface="Fira Sans Extra Condensed Medium"/>
      <p:regular r:id="rId23"/>
      <p:bold r:id="rId24"/>
      <p:italic r:id="rId25"/>
      <p:boldItalic r:id="rId26"/>
    </p:embeddedFont>
    <p:embeddedFont>
      <p:font typeface="Fira Sans Extra Condense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FiraSansExtraCondensedMedium-bold.fntdata"/><Relationship Id="rId23" Type="http://schemas.openxmlformats.org/officeDocument/2006/relationships/font" Target="fonts/FiraSansExtraCondensed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Italic.fntdata"/><Relationship Id="rId25" Type="http://schemas.openxmlformats.org/officeDocument/2006/relationships/font" Target="fonts/FiraSansExtraCondensedMedium-italic.fntdata"/><Relationship Id="rId28" Type="http://schemas.openxmlformats.org/officeDocument/2006/relationships/font" Target="fonts/FiraSansExtraCondensed-bold.fntdata"/><Relationship Id="rId27" Type="http://schemas.openxmlformats.org/officeDocument/2006/relationships/font" Target="fonts/FiraSansExtraCondense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FiraSansExtraCondensed-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as_a_servic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as_a_servic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0dc0e16b1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a0dc0e16b1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a:t>
            </a:r>
            <a:endParaRPr/>
          </a:p>
          <a:p>
            <a:pPr indent="0" lvl="0" marL="0" rtl="0" algn="l">
              <a:spcBef>
                <a:spcPts val="0"/>
              </a:spcBef>
              <a:spcAft>
                <a:spcPts val="0"/>
              </a:spcAft>
              <a:buNone/>
            </a:pPr>
            <a:r>
              <a:rPr lang="en"/>
              <a:t>Servers - servers store off-site data and off-site applications. they provide the hardware for the functionality that we use the cloud for.</a:t>
            </a:r>
            <a:endParaRPr/>
          </a:p>
          <a:p>
            <a:pPr indent="0" lvl="0" marL="0" rtl="0" algn="l">
              <a:spcBef>
                <a:spcPts val="0"/>
              </a:spcBef>
              <a:spcAft>
                <a:spcPts val="0"/>
              </a:spcAft>
              <a:buNone/>
            </a:pPr>
            <a:r>
              <a:rPr lang="en"/>
              <a:t>VMs - VMs support the applications that a cloud service provider has. They provide more functionality for a server, by providing different OSes or specialized machines for performing specific tasks.</a:t>
            </a:r>
            <a:endParaRPr/>
          </a:p>
          <a:p>
            <a:pPr indent="-298450" lvl="0" marL="457200" rtl="0" algn="l">
              <a:spcBef>
                <a:spcPts val="0"/>
              </a:spcBef>
              <a:spcAft>
                <a:spcPts val="0"/>
              </a:spcAft>
              <a:buSzPts val="1100"/>
              <a:buChar char="-"/>
            </a:pPr>
            <a:r>
              <a:rPr lang="en"/>
              <a:t>VMs with the same functionality can also work together in things called “clusters” A cluster is a collection of virtual machines working to perform a specific task</a:t>
            </a:r>
            <a:endParaRPr/>
          </a:p>
          <a:p>
            <a:pPr indent="0" lvl="0" marL="0" rtl="0" algn="l">
              <a:spcBef>
                <a:spcPts val="0"/>
              </a:spcBef>
              <a:spcAft>
                <a:spcPts val="0"/>
              </a:spcAft>
              <a:buNone/>
            </a:pPr>
            <a:r>
              <a:rPr lang="en"/>
              <a:t>Networking - Networking is an important aspect of the cloud, as computers need to communicate </a:t>
            </a:r>
            <a:r>
              <a:rPr lang="en"/>
              <a:t>with eachother, and with the cloud. This problem becomes increasingly complex when considering Virtual Machines. Cloud networking is incredibly important in the cloud providing the services it does.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a8075968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6a8075968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Notebooks - Great example of cloud computing! offloads heavy computing from your computer to the cloud!</a:t>
            </a:r>
            <a:endParaRPr/>
          </a:p>
          <a:p>
            <a:pPr indent="0" lvl="0" marL="0" rtl="0" algn="l">
              <a:spcBef>
                <a:spcPts val="0"/>
              </a:spcBef>
              <a:spcAft>
                <a:spcPts val="0"/>
              </a:spcAft>
              <a:buNone/>
            </a:pPr>
            <a:r>
              <a:rPr lang="en"/>
              <a:t>Redis databases - cloud database accessible from anywhere</a:t>
            </a:r>
            <a:endParaRPr/>
          </a:p>
          <a:p>
            <a:pPr indent="0" lvl="0" marL="0" rtl="0" algn="l">
              <a:spcBef>
                <a:spcPts val="0"/>
              </a:spcBef>
              <a:spcAft>
                <a:spcPts val="0"/>
              </a:spcAft>
              <a:buNone/>
            </a:pPr>
            <a:r>
              <a:rPr lang="en"/>
              <a:t>Web Servers - Create and deploy web servers without worrying about setting up hardware, many tutorials to build a cloud webserver online</a:t>
            </a:r>
            <a:endParaRPr/>
          </a:p>
          <a:p>
            <a:pPr indent="0" lvl="0" marL="0" rtl="0" algn="l">
              <a:spcBef>
                <a:spcPts val="0"/>
              </a:spcBef>
              <a:spcAft>
                <a:spcPts val="0"/>
              </a:spcAft>
              <a:buNone/>
            </a:pPr>
            <a:r>
              <a:rPr lang="en"/>
              <a:t>Dev Stack - create applications </a:t>
            </a:r>
            <a:r>
              <a:rPr lang="en"/>
              <a:t>with</a:t>
            </a:r>
            <a:r>
              <a:rPr lang="en"/>
              <a:t> a front and back end using cloud databases, webservers, etc. without running anything on your computer</a:t>
            </a:r>
            <a:endParaRPr/>
          </a:p>
          <a:p>
            <a:pPr indent="0" lvl="0" marL="0" rtl="0" algn="l">
              <a:spcBef>
                <a:spcPts val="0"/>
              </a:spcBef>
              <a:spcAft>
                <a:spcPts val="0"/>
              </a:spcAft>
              <a:buNone/>
            </a:pPr>
            <a:r>
              <a:rPr lang="en"/>
              <a:t>Cloud networking -so much communication and rerouting has to happen for devices to work in the cloud, working with a cloud network where all devices are connected to a cloud is becoming more common and is interesting to try to understand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b9f285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ab9f285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99fe2707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999fe2707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 </a:t>
            </a:r>
            <a:r>
              <a:rPr lang="en"/>
              <a:t>show python code from last week and talk ab where the cloud is used - dk8</a:t>
            </a:r>
            <a:endParaRPr/>
          </a:p>
          <a:p>
            <a:pPr indent="0" lvl="0" marL="0" rtl="0" algn="l">
              <a:spcBef>
                <a:spcPts val="0"/>
              </a:spcBef>
              <a:spcAft>
                <a:spcPts val="0"/>
              </a:spcAft>
              <a:buNone/>
            </a:pPr>
            <a:r>
              <a:rPr lang="en"/>
              <a:t>Databases - simple redis database with querying and stuff - d3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6ac5e936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6ac5e936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dk8</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a807596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a8075968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a8075968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a8075968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a8075968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a8075968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dk8</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a8075968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a8075968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0dc0e16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0dc0e16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a:t>
            </a:r>
            <a:endParaRPr/>
          </a:p>
          <a:p>
            <a:pPr indent="0" lvl="0" marL="0" rtl="0" algn="l">
              <a:spcBef>
                <a:spcPts val="0"/>
              </a:spcBef>
              <a:spcAft>
                <a:spcPts val="0"/>
              </a:spcAft>
              <a:buNone/>
            </a:pPr>
            <a:r>
              <a:rPr lang="en" u="sng">
                <a:solidFill>
                  <a:schemeClr val="hlink"/>
                </a:solidFill>
                <a:hlinkClick r:id="rId2"/>
              </a:rPr>
              <a:t>https://en.wikipedia.org/wiki/Software_as_a_service</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6b1cdd43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6b1cdd43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https://en.wikipedia.org/wiki/Software_as_a_service</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6a91184f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6a91184f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dk8</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ab9f285f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ab9f285f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dk8</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744575"/>
            <a:ext cx="8229600" cy="205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Font typeface="Fira Sans Extra Condensed"/>
              <a:buNone/>
              <a:defRPr b="1" sz="48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57200" y="3215125"/>
            <a:ext cx="8229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400"/>
              <a:buNone/>
              <a:defRPr sz="2400">
                <a:solidFill>
                  <a:srgbClr val="000000"/>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57200" y="2150850"/>
            <a:ext cx="8229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pos="5472">
          <p15:clr>
            <a:srgbClr val="EA4335"/>
          </p15:clr>
        </p15:guide>
        <p15:guide id="3" orient="horz" pos="251">
          <p15:clr>
            <a:srgbClr val="EA4335"/>
          </p15:clr>
        </p15:guide>
        <p15:guide id="4" orient="horz" pos="298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ws.amazon.com/education/awseducate/" TargetMode="External"/><Relationship Id="rId4" Type="http://schemas.openxmlformats.org/officeDocument/2006/relationships/hyperlink" Target="https://aws.amazon.com/training/classroom/aws-cloud-practitioner-essentials/" TargetMode="External"/><Relationship Id="rId5" Type="http://schemas.openxmlformats.org/officeDocument/2006/relationships/hyperlink" Target="https://learn.microsoft.com/en-us/training/" TargetMode="External"/><Relationship Id="rId6" Type="http://schemas.openxmlformats.org/officeDocument/2006/relationships/hyperlink" Target="https://cloud.google.com/learn/train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5053025" y="744575"/>
            <a:ext cx="3329100" cy="205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Cloud Technology &amp; Databases</a:t>
            </a:r>
            <a:endParaRPr/>
          </a:p>
        </p:txBody>
      </p:sp>
      <p:sp>
        <p:nvSpPr>
          <p:cNvPr id="52" name="Google Shape;52;p13"/>
          <p:cNvSpPr txBox="1"/>
          <p:nvPr>
            <p:ph idx="1" type="subTitle"/>
          </p:nvPr>
        </p:nvSpPr>
        <p:spPr>
          <a:xfrm>
            <a:off x="5053025" y="3203550"/>
            <a:ext cx="33291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BugSmashers </a:t>
            </a:r>
            <a:endParaRPr/>
          </a:p>
          <a:p>
            <a:pPr indent="0" lvl="0" marL="0" rtl="0" algn="r">
              <a:spcBef>
                <a:spcPts val="0"/>
              </a:spcBef>
              <a:spcAft>
                <a:spcPts val="0"/>
              </a:spcAft>
              <a:buNone/>
            </a:pPr>
            <a:r>
              <a:rPr lang="en"/>
              <a:t>3/7 Hack Night!</a:t>
            </a:r>
            <a:endParaRPr/>
          </a:p>
        </p:txBody>
      </p:sp>
      <p:sp>
        <p:nvSpPr>
          <p:cNvPr id="53" name="Google Shape;53;p13"/>
          <p:cNvSpPr/>
          <p:nvPr/>
        </p:nvSpPr>
        <p:spPr>
          <a:xfrm>
            <a:off x="-647875" y="398129"/>
            <a:ext cx="4412891" cy="3585620"/>
          </a:xfrm>
          <a:custGeom>
            <a:rect b="b" l="l" r="r" t="t"/>
            <a:pathLst>
              <a:path extrusionOk="0" h="145831" w="179477">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2915" y="688572"/>
            <a:ext cx="3834249" cy="3320812"/>
          </a:xfrm>
          <a:custGeom>
            <a:rect b="b" l="l" r="r" t="t"/>
            <a:pathLst>
              <a:path extrusionOk="0" h="135061" w="155943">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98359" y="1595184"/>
            <a:ext cx="3572490" cy="2902766"/>
          </a:xfrm>
          <a:custGeom>
            <a:rect b="b" l="l" r="r" t="t"/>
            <a:pathLst>
              <a:path extrusionOk="0" h="145831" w="179477">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45BFDE"/>
              </a:gs>
              <a:gs pos="100000">
                <a:srgbClr val="1E6E8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188161" y="1830336"/>
            <a:ext cx="3104045" cy="2688389"/>
          </a:xfrm>
          <a:custGeom>
            <a:rect b="b" l="l" r="r" t="t"/>
            <a:pathLst>
              <a:path extrusionOk="0" h="135061" w="155943">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955043" y="2844154"/>
            <a:ext cx="2323330" cy="1887782"/>
          </a:xfrm>
          <a:custGeom>
            <a:rect b="b" l="l" r="r" t="t"/>
            <a:pathLst>
              <a:path extrusionOk="0" h="145831" w="179477">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ADD8EB"/>
              </a:gs>
              <a:gs pos="100000">
                <a:srgbClr val="4BA4CA"/>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273543" y="2997063"/>
            <a:ext cx="2018682" cy="1748365"/>
          </a:xfrm>
          <a:custGeom>
            <a:rect b="b" l="l" r="r" t="t"/>
            <a:pathLst>
              <a:path extrusionOk="0" h="135061" w="155943">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2"/>
          <p:cNvSpPr/>
          <p:nvPr/>
        </p:nvSpPr>
        <p:spPr>
          <a:xfrm rot="-5400000">
            <a:off x="1910610" y="3055198"/>
            <a:ext cx="1379668" cy="1169388"/>
          </a:xfrm>
          <a:custGeom>
            <a:rect b="b" l="l" r="r" t="t"/>
            <a:pathLst>
              <a:path extrusionOk="0" fill="none" h="58889" w="83075">
                <a:moveTo>
                  <a:pt x="83075" y="0"/>
                </a:moveTo>
                <a:lnTo>
                  <a:pt x="83075" y="46067"/>
                </a:lnTo>
                <a:lnTo>
                  <a:pt x="1" y="46067"/>
                </a:lnTo>
                <a:lnTo>
                  <a:pt x="1" y="58888"/>
                </a:lnTo>
              </a:path>
            </a:pathLst>
          </a:custGeom>
          <a:gradFill>
            <a:gsLst>
              <a:gs pos="0">
                <a:srgbClr val="1A85C8"/>
              </a:gs>
              <a:gs pos="100000">
                <a:srgbClr val="0F3750"/>
              </a:gs>
            </a:gsLst>
            <a:lin ang="5400012" scaled="0"/>
          </a:gradFill>
          <a:ln cap="rnd" cmpd="sng" w="196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rot="-5400000">
            <a:off x="2358758" y="2123625"/>
            <a:ext cx="1398167" cy="254633"/>
          </a:xfrm>
          <a:custGeom>
            <a:rect b="b" l="l" r="r" t="t"/>
            <a:pathLst>
              <a:path extrusionOk="0" fill="none" h="12823" w="82793">
                <a:moveTo>
                  <a:pt x="82792" y="12822"/>
                </a:moveTo>
                <a:lnTo>
                  <a:pt x="82792" y="1"/>
                </a:lnTo>
                <a:lnTo>
                  <a:pt x="1" y="1"/>
                </a:lnTo>
                <a:lnTo>
                  <a:pt x="1" y="12556"/>
                </a:lnTo>
              </a:path>
            </a:pathLst>
          </a:custGeom>
          <a:gradFill>
            <a:gsLst>
              <a:gs pos="0">
                <a:srgbClr val="1A85C8"/>
              </a:gs>
              <a:gs pos="100000">
                <a:srgbClr val="0F3750"/>
              </a:gs>
            </a:gsLst>
            <a:lin ang="5400012" scaled="0"/>
          </a:gradFill>
          <a:ln cap="rnd" cmpd="sng" w="196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txBox="1"/>
          <p:nvPr>
            <p:ph type="title"/>
          </p:nvPr>
        </p:nvSpPr>
        <p:spPr>
          <a:xfrm>
            <a:off x="442200" y="398125"/>
            <a:ext cx="8244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cloud works</a:t>
            </a:r>
            <a:endParaRPr/>
          </a:p>
        </p:txBody>
      </p:sp>
      <p:sp>
        <p:nvSpPr>
          <p:cNvPr id="321" name="Google Shape;321;p22"/>
          <p:cNvSpPr/>
          <p:nvPr/>
        </p:nvSpPr>
        <p:spPr>
          <a:xfrm>
            <a:off x="-153350" y="0"/>
            <a:ext cx="2163900" cy="1026600"/>
          </a:xfrm>
          <a:prstGeom prst="roundRect">
            <a:avLst>
              <a:gd fmla="val 50000"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sp>
        <p:nvSpPr>
          <p:cNvPr id="322" name="Google Shape;322;p22"/>
          <p:cNvSpPr txBox="1"/>
          <p:nvPr/>
        </p:nvSpPr>
        <p:spPr>
          <a:xfrm>
            <a:off x="4725000" y="1457600"/>
            <a:ext cx="3961800" cy="50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Servers are the endpoints we use to connect to cloud applications.</a:t>
            </a:r>
            <a:endParaRPr>
              <a:latin typeface="Roboto"/>
              <a:ea typeface="Roboto"/>
              <a:cs typeface="Roboto"/>
              <a:sym typeface="Roboto"/>
            </a:endParaRPr>
          </a:p>
        </p:txBody>
      </p:sp>
      <p:sp>
        <p:nvSpPr>
          <p:cNvPr id="323" name="Google Shape;323;p22"/>
          <p:cNvSpPr txBox="1"/>
          <p:nvPr/>
        </p:nvSpPr>
        <p:spPr>
          <a:xfrm>
            <a:off x="4725000" y="2762913"/>
            <a:ext cx="3961800" cy="50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VMs support these applications by performing different services on these servers.</a:t>
            </a:r>
            <a:endParaRPr sz="1200">
              <a:solidFill>
                <a:schemeClr val="dk1"/>
              </a:solidFill>
              <a:latin typeface="Roboto"/>
              <a:ea typeface="Roboto"/>
              <a:cs typeface="Roboto"/>
              <a:sym typeface="Roboto"/>
            </a:endParaRPr>
          </a:p>
        </p:txBody>
      </p:sp>
      <p:sp>
        <p:nvSpPr>
          <p:cNvPr id="324" name="Google Shape;324;p22"/>
          <p:cNvSpPr txBox="1"/>
          <p:nvPr/>
        </p:nvSpPr>
        <p:spPr>
          <a:xfrm>
            <a:off x="4724997" y="4106663"/>
            <a:ext cx="3961800" cy="504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200">
                <a:solidFill>
                  <a:schemeClr val="dk1"/>
                </a:solidFill>
                <a:latin typeface="Roboto"/>
                <a:ea typeface="Roboto"/>
                <a:cs typeface="Roboto"/>
                <a:sym typeface="Roboto"/>
              </a:rPr>
              <a:t>Connecting to, and communicating information becomes complex when machines have machines…</a:t>
            </a:r>
            <a:endParaRPr sz="1200">
              <a:solidFill>
                <a:schemeClr val="dk1"/>
              </a:solidFill>
              <a:latin typeface="Roboto"/>
              <a:ea typeface="Roboto"/>
              <a:cs typeface="Roboto"/>
              <a:sym typeface="Roboto"/>
            </a:endParaRPr>
          </a:p>
        </p:txBody>
      </p:sp>
      <p:sp>
        <p:nvSpPr>
          <p:cNvPr id="325" name="Google Shape;325;p22"/>
          <p:cNvSpPr/>
          <p:nvPr/>
        </p:nvSpPr>
        <p:spPr>
          <a:xfrm rot="-5400000">
            <a:off x="4114328" y="1398603"/>
            <a:ext cx="504725" cy="308943"/>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rot="-5400000">
            <a:off x="3836200" y="1398603"/>
            <a:ext cx="504725" cy="308943"/>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rot="-5400000">
            <a:off x="3558072" y="1398603"/>
            <a:ext cx="504725" cy="308943"/>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677300" y="2008913"/>
            <a:ext cx="1226150" cy="673625"/>
          </a:xfrm>
          <a:custGeom>
            <a:rect b="b" l="l" r="r" t="t"/>
            <a:pathLst>
              <a:path extrusionOk="0" h="26945" w="49046">
                <a:moveTo>
                  <a:pt x="27948" y="1"/>
                </a:moveTo>
                <a:cubicBezTo>
                  <a:pt x="22807" y="1"/>
                  <a:pt x="18324" y="2900"/>
                  <a:pt x="16051" y="7148"/>
                </a:cubicBezTo>
                <a:cubicBezTo>
                  <a:pt x="15784" y="7132"/>
                  <a:pt x="15518" y="7117"/>
                  <a:pt x="15252" y="7117"/>
                </a:cubicBezTo>
                <a:cubicBezTo>
                  <a:pt x="9860" y="7117"/>
                  <a:pt x="5471" y="11427"/>
                  <a:pt x="5345" y="16788"/>
                </a:cubicBezTo>
                <a:cubicBezTo>
                  <a:pt x="5251" y="16788"/>
                  <a:pt x="5173" y="16772"/>
                  <a:pt x="5079" y="16772"/>
                </a:cubicBezTo>
                <a:cubicBezTo>
                  <a:pt x="2273" y="16772"/>
                  <a:pt x="0" y="19045"/>
                  <a:pt x="0" y="21851"/>
                </a:cubicBezTo>
                <a:cubicBezTo>
                  <a:pt x="0" y="24656"/>
                  <a:pt x="2273" y="26945"/>
                  <a:pt x="5079" y="26945"/>
                </a:cubicBezTo>
                <a:lnTo>
                  <a:pt x="39139" y="26945"/>
                </a:lnTo>
                <a:cubicBezTo>
                  <a:pt x="44610" y="26945"/>
                  <a:pt x="49045" y="22509"/>
                  <a:pt x="49045" y="17023"/>
                </a:cubicBezTo>
                <a:cubicBezTo>
                  <a:pt x="49045" y="11788"/>
                  <a:pt x="44986" y="7509"/>
                  <a:pt x="39845" y="7148"/>
                </a:cubicBezTo>
                <a:cubicBezTo>
                  <a:pt x="37587" y="2900"/>
                  <a:pt x="33105" y="1"/>
                  <a:pt x="27948" y="1"/>
                </a:cubicBezTo>
                <a:close/>
              </a:path>
            </a:pathLst>
          </a:custGeom>
          <a:gradFill>
            <a:gsLst>
              <a:gs pos="0">
                <a:schemeClr val="accent1"/>
              </a:gs>
              <a:gs pos="66000">
                <a:schemeClr val="accent3"/>
              </a:gs>
              <a:gs pos="100000">
                <a:schemeClr val="accent4"/>
              </a:gs>
            </a:gsLst>
            <a:lin ang="8099331" scaled="0"/>
          </a:gra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rot="-5400000">
            <a:off x="4114328" y="2725253"/>
            <a:ext cx="504725" cy="308943"/>
          </a:xfrm>
          <a:prstGeom prst="flowChartMagneticDisk">
            <a:avLst/>
          </a:prstGeom>
          <a:gradFill>
            <a:gsLst>
              <a:gs pos="0">
                <a:srgbClr val="31AFDD"/>
              </a:gs>
              <a:gs pos="100000">
                <a:srgbClr val="195B73"/>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rot="-5400000">
            <a:off x="3836200" y="2725253"/>
            <a:ext cx="504725" cy="308943"/>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rot="-5400000">
            <a:off x="3558072" y="2725253"/>
            <a:ext cx="504725" cy="308943"/>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rot="-5400000">
            <a:off x="4114328" y="4113178"/>
            <a:ext cx="504725" cy="308943"/>
          </a:xfrm>
          <a:prstGeom prst="flowChartMagneticDisk">
            <a:avLst/>
          </a:prstGeom>
          <a:gradFill>
            <a:gsLst>
              <a:gs pos="0">
                <a:srgbClr val="58CBDF"/>
              </a:gs>
              <a:gs pos="100000">
                <a:srgbClr val="238191"/>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rot="-5400000">
            <a:off x="3836200" y="4113178"/>
            <a:ext cx="504725" cy="308943"/>
          </a:xfrm>
          <a:prstGeom prst="flowChartMagneticDisk">
            <a:avLst/>
          </a:prstGeom>
          <a:gradFill>
            <a:gsLst>
              <a:gs pos="0">
                <a:srgbClr val="58CBDF"/>
              </a:gs>
              <a:gs pos="100000">
                <a:srgbClr val="238191"/>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rot="-5400000">
            <a:off x="3558072" y="4113178"/>
            <a:ext cx="504725" cy="308943"/>
          </a:xfrm>
          <a:prstGeom prst="flowChartMagneticDisk">
            <a:avLst/>
          </a:prstGeom>
          <a:gradFill>
            <a:gsLst>
              <a:gs pos="0">
                <a:srgbClr val="DBD4EB"/>
              </a:gs>
              <a:gs pos="100000">
                <a:srgbClr val="9180BB"/>
              </a:gs>
            </a:gsLst>
            <a:lin ang="5400012" scaled="0"/>
          </a:gra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3122850" y="1466375"/>
            <a:ext cx="173400" cy="173400"/>
          </a:xfrm>
          <a:prstGeom prst="ellipse">
            <a:avLst/>
          </a:prstGeom>
          <a:gradFill>
            <a:gsLst>
              <a:gs pos="0">
                <a:srgbClr val="DBD4EB"/>
              </a:gs>
              <a:gs pos="100000">
                <a:srgbClr val="9180BB"/>
              </a:gs>
            </a:gsLst>
            <a:path path="circle">
              <a:fillToRect b="50%" l="50%" r="50%" t="50%"/>
            </a:path>
            <a:tileRect/>
          </a:gra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3122850" y="2848150"/>
            <a:ext cx="173400" cy="173400"/>
          </a:xfrm>
          <a:prstGeom prst="ellipse">
            <a:avLst/>
          </a:prstGeom>
          <a:gradFill>
            <a:gsLst>
              <a:gs pos="0">
                <a:srgbClr val="DBD4EB"/>
              </a:gs>
              <a:gs pos="100000">
                <a:srgbClr val="9180BB"/>
              </a:gs>
            </a:gsLst>
            <a:path path="circle">
              <a:fillToRect b="50%" l="50%" r="50%" t="50%"/>
            </a:path>
            <a:tileRect/>
          </a:gra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3122850" y="4229925"/>
            <a:ext cx="173400" cy="173400"/>
          </a:xfrm>
          <a:prstGeom prst="ellipse">
            <a:avLst/>
          </a:prstGeom>
          <a:gradFill>
            <a:gsLst>
              <a:gs pos="0">
                <a:srgbClr val="DBD4EB"/>
              </a:gs>
              <a:gs pos="100000">
                <a:srgbClr val="9180BB"/>
              </a:gs>
            </a:gsLst>
            <a:path path="circle">
              <a:fillToRect b="50%" l="50%" r="50%" t="50%"/>
            </a:path>
            <a:tileRect/>
          </a:grad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txBox="1"/>
          <p:nvPr/>
        </p:nvSpPr>
        <p:spPr>
          <a:xfrm>
            <a:off x="633225" y="2765350"/>
            <a:ext cx="1314300" cy="339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100"/>
              <a:buFont typeface="Arial"/>
              <a:buNone/>
            </a:pPr>
            <a:r>
              <a:rPr b="1" lang="en" sz="1500">
                <a:solidFill>
                  <a:schemeClr val="accent6"/>
                </a:solidFill>
                <a:latin typeface="Roboto"/>
                <a:ea typeface="Roboto"/>
                <a:cs typeface="Roboto"/>
                <a:sym typeface="Roboto"/>
              </a:rPr>
              <a:t>The Cloud</a:t>
            </a:r>
            <a:endParaRPr b="1" sz="1500">
              <a:solidFill>
                <a:schemeClr val="accent6"/>
              </a:solidFill>
              <a:latin typeface="Roboto"/>
              <a:ea typeface="Roboto"/>
              <a:cs typeface="Roboto"/>
              <a:sym typeface="Roboto"/>
            </a:endParaRPr>
          </a:p>
        </p:txBody>
      </p:sp>
      <p:sp>
        <p:nvSpPr>
          <p:cNvPr id="339" name="Google Shape;339;p22"/>
          <p:cNvSpPr txBox="1"/>
          <p:nvPr/>
        </p:nvSpPr>
        <p:spPr>
          <a:xfrm>
            <a:off x="4725000" y="1127375"/>
            <a:ext cx="3961800" cy="339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r>
              <a:rPr b="1" lang="en" sz="1500">
                <a:solidFill>
                  <a:srgbClr val="AAAAEB"/>
                </a:solidFill>
                <a:latin typeface="Roboto"/>
                <a:ea typeface="Roboto"/>
                <a:cs typeface="Roboto"/>
                <a:sym typeface="Roboto"/>
              </a:rPr>
              <a:t>Servers</a:t>
            </a:r>
            <a:endParaRPr b="1" sz="1500">
              <a:solidFill>
                <a:srgbClr val="AAAAEB"/>
              </a:solidFill>
              <a:latin typeface="Roboto"/>
              <a:ea typeface="Roboto"/>
              <a:cs typeface="Roboto"/>
              <a:sym typeface="Roboto"/>
            </a:endParaRPr>
          </a:p>
        </p:txBody>
      </p:sp>
      <p:sp>
        <p:nvSpPr>
          <p:cNvPr id="340" name="Google Shape;340;p22"/>
          <p:cNvSpPr txBox="1"/>
          <p:nvPr/>
        </p:nvSpPr>
        <p:spPr>
          <a:xfrm>
            <a:off x="4725000" y="2427863"/>
            <a:ext cx="3961800" cy="339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r>
              <a:rPr b="1" lang="en" sz="1500">
                <a:solidFill>
                  <a:schemeClr val="accent5"/>
                </a:solidFill>
                <a:latin typeface="Roboto"/>
                <a:ea typeface="Roboto"/>
                <a:cs typeface="Roboto"/>
                <a:sym typeface="Roboto"/>
              </a:rPr>
              <a:t>VMs</a:t>
            </a:r>
            <a:endParaRPr b="1" sz="1500">
              <a:solidFill>
                <a:schemeClr val="accent5"/>
              </a:solidFill>
              <a:latin typeface="Roboto"/>
              <a:ea typeface="Roboto"/>
              <a:cs typeface="Roboto"/>
              <a:sym typeface="Roboto"/>
            </a:endParaRPr>
          </a:p>
        </p:txBody>
      </p:sp>
      <p:sp>
        <p:nvSpPr>
          <p:cNvPr id="341" name="Google Shape;341;p22"/>
          <p:cNvSpPr txBox="1"/>
          <p:nvPr/>
        </p:nvSpPr>
        <p:spPr>
          <a:xfrm>
            <a:off x="4725000" y="3767663"/>
            <a:ext cx="3961800" cy="339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100"/>
              <a:buFont typeface="Arial"/>
              <a:buNone/>
            </a:pPr>
            <a:r>
              <a:rPr b="1" lang="en" sz="1500">
                <a:solidFill>
                  <a:schemeClr val="accent3"/>
                </a:solidFill>
                <a:latin typeface="Roboto"/>
                <a:ea typeface="Roboto"/>
                <a:cs typeface="Roboto"/>
                <a:sym typeface="Roboto"/>
              </a:rPr>
              <a:t>Networking</a:t>
            </a:r>
            <a:endParaRPr b="1" sz="1500">
              <a:solidFill>
                <a:schemeClr val="accent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 use the cloud in your projects!</a:t>
            </a:r>
            <a:endParaRPr/>
          </a:p>
        </p:txBody>
      </p:sp>
      <p:grpSp>
        <p:nvGrpSpPr>
          <p:cNvPr id="347" name="Google Shape;347;p23"/>
          <p:cNvGrpSpPr/>
          <p:nvPr/>
        </p:nvGrpSpPr>
        <p:grpSpPr>
          <a:xfrm>
            <a:off x="1818643" y="1823282"/>
            <a:ext cx="680607" cy="680607"/>
            <a:chOff x="807242" y="1606832"/>
            <a:chExt cx="713574" cy="713574"/>
          </a:xfrm>
        </p:grpSpPr>
        <p:sp>
          <p:nvSpPr>
            <p:cNvPr id="348" name="Google Shape;348;p23"/>
            <p:cNvSpPr/>
            <p:nvPr/>
          </p:nvSpPr>
          <p:spPr>
            <a:xfrm>
              <a:off x="954188" y="1807442"/>
              <a:ext cx="145854" cy="275499"/>
            </a:xfrm>
            <a:custGeom>
              <a:rect b="b" l="l" r="r" t="t"/>
              <a:pathLst>
                <a:path extrusionOk="0" h="12357" w="6542">
                  <a:moveTo>
                    <a:pt x="5890" y="978"/>
                  </a:moveTo>
                  <a:lnTo>
                    <a:pt x="5890" y="10050"/>
                  </a:lnTo>
                  <a:lnTo>
                    <a:pt x="602" y="10050"/>
                  </a:lnTo>
                  <a:lnTo>
                    <a:pt x="602" y="978"/>
                  </a:lnTo>
                  <a:close/>
                  <a:moveTo>
                    <a:pt x="3284" y="11103"/>
                  </a:moveTo>
                  <a:cubicBezTo>
                    <a:pt x="3534" y="11103"/>
                    <a:pt x="3735" y="11304"/>
                    <a:pt x="3735" y="11554"/>
                  </a:cubicBezTo>
                  <a:cubicBezTo>
                    <a:pt x="3735" y="11805"/>
                    <a:pt x="3534" y="12030"/>
                    <a:pt x="3284" y="12030"/>
                  </a:cubicBezTo>
                  <a:cubicBezTo>
                    <a:pt x="3033" y="12030"/>
                    <a:pt x="2808" y="11805"/>
                    <a:pt x="2808" y="11554"/>
                  </a:cubicBezTo>
                  <a:cubicBezTo>
                    <a:pt x="2808" y="11304"/>
                    <a:pt x="3033" y="11103"/>
                    <a:pt x="3284" y="11103"/>
                  </a:cubicBezTo>
                  <a:close/>
                  <a:moveTo>
                    <a:pt x="502" y="0"/>
                  </a:moveTo>
                  <a:cubicBezTo>
                    <a:pt x="226" y="0"/>
                    <a:pt x="1" y="301"/>
                    <a:pt x="1" y="627"/>
                  </a:cubicBezTo>
                  <a:lnTo>
                    <a:pt x="1" y="11730"/>
                  </a:lnTo>
                  <a:cubicBezTo>
                    <a:pt x="1" y="12081"/>
                    <a:pt x="226" y="12356"/>
                    <a:pt x="502" y="12356"/>
                  </a:cubicBezTo>
                  <a:lnTo>
                    <a:pt x="6041" y="12356"/>
                  </a:lnTo>
                  <a:cubicBezTo>
                    <a:pt x="6316" y="12356"/>
                    <a:pt x="6542" y="12081"/>
                    <a:pt x="6542" y="11730"/>
                  </a:cubicBezTo>
                  <a:lnTo>
                    <a:pt x="6542" y="627"/>
                  </a:lnTo>
                  <a:cubicBezTo>
                    <a:pt x="6542" y="301"/>
                    <a:pt x="6316" y="0"/>
                    <a:pt x="6041"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1119037" y="1937623"/>
              <a:ext cx="275499" cy="145319"/>
            </a:xfrm>
            <a:custGeom>
              <a:rect b="b" l="l" r="r" t="t"/>
              <a:pathLst>
                <a:path extrusionOk="0" h="6518" w="12357">
                  <a:moveTo>
                    <a:pt x="802" y="2808"/>
                  </a:moveTo>
                  <a:cubicBezTo>
                    <a:pt x="1053" y="2808"/>
                    <a:pt x="1253" y="3008"/>
                    <a:pt x="1253" y="3259"/>
                  </a:cubicBezTo>
                  <a:cubicBezTo>
                    <a:pt x="1253" y="3510"/>
                    <a:pt x="1053" y="3710"/>
                    <a:pt x="802" y="3710"/>
                  </a:cubicBezTo>
                  <a:cubicBezTo>
                    <a:pt x="551" y="3710"/>
                    <a:pt x="351" y="3510"/>
                    <a:pt x="351" y="3259"/>
                  </a:cubicBezTo>
                  <a:cubicBezTo>
                    <a:pt x="351" y="3008"/>
                    <a:pt x="551" y="2808"/>
                    <a:pt x="802" y="2808"/>
                  </a:cubicBezTo>
                  <a:close/>
                  <a:moveTo>
                    <a:pt x="11379" y="602"/>
                  </a:moveTo>
                  <a:lnTo>
                    <a:pt x="11379" y="5866"/>
                  </a:lnTo>
                  <a:lnTo>
                    <a:pt x="2306" y="5866"/>
                  </a:lnTo>
                  <a:lnTo>
                    <a:pt x="2306" y="602"/>
                  </a:lnTo>
                  <a:close/>
                  <a:moveTo>
                    <a:pt x="627" y="1"/>
                  </a:moveTo>
                  <a:cubicBezTo>
                    <a:pt x="276" y="1"/>
                    <a:pt x="0" y="226"/>
                    <a:pt x="0" y="502"/>
                  </a:cubicBezTo>
                  <a:lnTo>
                    <a:pt x="0" y="6016"/>
                  </a:lnTo>
                  <a:cubicBezTo>
                    <a:pt x="0" y="6292"/>
                    <a:pt x="276" y="6517"/>
                    <a:pt x="627" y="6517"/>
                  </a:cubicBezTo>
                  <a:lnTo>
                    <a:pt x="11729" y="6517"/>
                  </a:lnTo>
                  <a:cubicBezTo>
                    <a:pt x="12080" y="6517"/>
                    <a:pt x="12356" y="6292"/>
                    <a:pt x="12356" y="6016"/>
                  </a:cubicBezTo>
                  <a:lnTo>
                    <a:pt x="12356" y="502"/>
                  </a:lnTo>
                  <a:cubicBezTo>
                    <a:pt x="12356" y="226"/>
                    <a:pt x="12080" y="1"/>
                    <a:pt x="11729"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807242" y="1606832"/>
              <a:ext cx="713574" cy="713574"/>
            </a:xfrm>
            <a:custGeom>
              <a:rect b="b" l="l" r="r" t="t"/>
              <a:pathLst>
                <a:path extrusionOk="0" h="32006" w="32006">
                  <a:moveTo>
                    <a:pt x="15990" y="1003"/>
                  </a:moveTo>
                  <a:cubicBezTo>
                    <a:pt x="24261" y="1003"/>
                    <a:pt x="30978" y="7720"/>
                    <a:pt x="30978" y="15991"/>
                  </a:cubicBezTo>
                  <a:cubicBezTo>
                    <a:pt x="30978" y="24262"/>
                    <a:pt x="24261" y="30978"/>
                    <a:pt x="15990" y="30978"/>
                  </a:cubicBezTo>
                  <a:cubicBezTo>
                    <a:pt x="7719" y="30978"/>
                    <a:pt x="1003" y="24262"/>
                    <a:pt x="1003" y="15991"/>
                  </a:cubicBezTo>
                  <a:cubicBezTo>
                    <a:pt x="1003" y="7720"/>
                    <a:pt x="7719" y="1003"/>
                    <a:pt x="15990" y="1003"/>
                  </a:cubicBezTo>
                  <a:close/>
                  <a:moveTo>
                    <a:pt x="15990" y="1"/>
                  </a:moveTo>
                  <a:cubicBezTo>
                    <a:pt x="7168" y="1"/>
                    <a:pt x="0" y="7169"/>
                    <a:pt x="0" y="15991"/>
                  </a:cubicBezTo>
                  <a:cubicBezTo>
                    <a:pt x="0" y="24813"/>
                    <a:pt x="7168" y="32006"/>
                    <a:pt x="15990" y="32006"/>
                  </a:cubicBezTo>
                  <a:cubicBezTo>
                    <a:pt x="24812" y="32006"/>
                    <a:pt x="32005" y="24813"/>
                    <a:pt x="32005" y="15991"/>
                  </a:cubicBezTo>
                  <a:cubicBezTo>
                    <a:pt x="32005" y="7169"/>
                    <a:pt x="24812" y="1"/>
                    <a:pt x="15990"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23"/>
          <p:cNvGrpSpPr/>
          <p:nvPr/>
        </p:nvGrpSpPr>
        <p:grpSpPr>
          <a:xfrm>
            <a:off x="3486691" y="3806061"/>
            <a:ext cx="680622" cy="680622"/>
            <a:chOff x="7633141" y="1669975"/>
            <a:chExt cx="680622" cy="680622"/>
          </a:xfrm>
        </p:grpSpPr>
        <p:sp>
          <p:nvSpPr>
            <p:cNvPr id="352" name="Google Shape;352;p23"/>
            <p:cNvSpPr/>
            <p:nvPr/>
          </p:nvSpPr>
          <p:spPr>
            <a:xfrm>
              <a:off x="7768361" y="1876739"/>
              <a:ext cx="243105" cy="272133"/>
            </a:xfrm>
            <a:custGeom>
              <a:rect b="b" l="l" r="r" t="t"/>
              <a:pathLst>
                <a:path extrusionOk="0" h="12206" w="10904">
                  <a:moveTo>
                    <a:pt x="5490" y="0"/>
                  </a:moveTo>
                  <a:cubicBezTo>
                    <a:pt x="3735" y="0"/>
                    <a:pt x="2307" y="1404"/>
                    <a:pt x="2307" y="3158"/>
                  </a:cubicBezTo>
                  <a:cubicBezTo>
                    <a:pt x="2307" y="4035"/>
                    <a:pt x="2657" y="4812"/>
                    <a:pt x="3234" y="5389"/>
                  </a:cubicBezTo>
                  <a:cubicBezTo>
                    <a:pt x="1329" y="6542"/>
                    <a:pt x="1" y="9173"/>
                    <a:pt x="1" y="12206"/>
                  </a:cubicBezTo>
                  <a:lnTo>
                    <a:pt x="10903" y="12206"/>
                  </a:lnTo>
                  <a:cubicBezTo>
                    <a:pt x="10903" y="9198"/>
                    <a:pt x="9600" y="6592"/>
                    <a:pt x="7720" y="5414"/>
                  </a:cubicBezTo>
                  <a:cubicBezTo>
                    <a:pt x="8297" y="4837"/>
                    <a:pt x="8673" y="4060"/>
                    <a:pt x="8673" y="3158"/>
                  </a:cubicBezTo>
                  <a:cubicBezTo>
                    <a:pt x="8673" y="1404"/>
                    <a:pt x="7244" y="0"/>
                    <a:pt x="5490" y="0"/>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7973430" y="1923670"/>
              <a:ext cx="201190" cy="225202"/>
            </a:xfrm>
            <a:custGeom>
              <a:rect b="b" l="l" r="r" t="t"/>
              <a:pathLst>
                <a:path extrusionOk="0" h="10101" w="9024">
                  <a:moveTo>
                    <a:pt x="4562" y="0"/>
                  </a:moveTo>
                  <a:cubicBezTo>
                    <a:pt x="3109" y="0"/>
                    <a:pt x="1931" y="1178"/>
                    <a:pt x="1931" y="2632"/>
                  </a:cubicBezTo>
                  <a:cubicBezTo>
                    <a:pt x="1931" y="3334"/>
                    <a:pt x="2206" y="3985"/>
                    <a:pt x="2683" y="4462"/>
                  </a:cubicBezTo>
                  <a:cubicBezTo>
                    <a:pt x="1104" y="5439"/>
                    <a:pt x="1" y="7595"/>
                    <a:pt x="1" y="10101"/>
                  </a:cubicBezTo>
                  <a:lnTo>
                    <a:pt x="9023" y="10101"/>
                  </a:lnTo>
                  <a:cubicBezTo>
                    <a:pt x="9023" y="7620"/>
                    <a:pt x="7946" y="5464"/>
                    <a:pt x="6392" y="4487"/>
                  </a:cubicBezTo>
                  <a:cubicBezTo>
                    <a:pt x="6868" y="4011"/>
                    <a:pt x="7169" y="3359"/>
                    <a:pt x="7169" y="2632"/>
                  </a:cubicBezTo>
                  <a:cubicBezTo>
                    <a:pt x="7169" y="1178"/>
                    <a:pt x="5991" y="0"/>
                    <a:pt x="4562" y="0"/>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7633141" y="1669975"/>
              <a:ext cx="680622" cy="680622"/>
            </a:xfrm>
            <a:custGeom>
              <a:rect b="b" l="l" r="r" t="t"/>
              <a:pathLst>
                <a:path extrusionOk="0" h="30528" w="30528">
                  <a:moveTo>
                    <a:pt x="15264" y="953"/>
                  </a:moveTo>
                  <a:cubicBezTo>
                    <a:pt x="23159" y="953"/>
                    <a:pt x="29550" y="7369"/>
                    <a:pt x="29550" y="15264"/>
                  </a:cubicBezTo>
                  <a:cubicBezTo>
                    <a:pt x="29550" y="23134"/>
                    <a:pt x="23159" y="29550"/>
                    <a:pt x="15264" y="29550"/>
                  </a:cubicBezTo>
                  <a:cubicBezTo>
                    <a:pt x="7394" y="29550"/>
                    <a:pt x="978" y="23134"/>
                    <a:pt x="978" y="15264"/>
                  </a:cubicBezTo>
                  <a:cubicBezTo>
                    <a:pt x="978" y="7369"/>
                    <a:pt x="7394" y="953"/>
                    <a:pt x="15264" y="953"/>
                  </a:cubicBezTo>
                  <a:close/>
                  <a:moveTo>
                    <a:pt x="15264" y="1"/>
                  </a:moveTo>
                  <a:cubicBezTo>
                    <a:pt x="6843" y="1"/>
                    <a:pt x="1" y="6843"/>
                    <a:pt x="1" y="15264"/>
                  </a:cubicBezTo>
                  <a:cubicBezTo>
                    <a:pt x="1" y="23685"/>
                    <a:pt x="6843" y="30527"/>
                    <a:pt x="15264" y="30527"/>
                  </a:cubicBezTo>
                  <a:cubicBezTo>
                    <a:pt x="23685" y="30527"/>
                    <a:pt x="30527" y="23685"/>
                    <a:pt x="30527" y="15264"/>
                  </a:cubicBezTo>
                  <a:cubicBezTo>
                    <a:pt x="30527" y="6843"/>
                    <a:pt x="23685" y="1"/>
                    <a:pt x="15264" y="1"/>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23"/>
          <p:cNvGrpSpPr/>
          <p:nvPr/>
        </p:nvGrpSpPr>
        <p:grpSpPr>
          <a:xfrm>
            <a:off x="6635956" y="1823257"/>
            <a:ext cx="680609" cy="680632"/>
            <a:chOff x="3048336" y="1373547"/>
            <a:chExt cx="669430" cy="669452"/>
          </a:xfrm>
        </p:grpSpPr>
        <p:sp>
          <p:nvSpPr>
            <p:cNvPr id="356" name="Google Shape;356;p23"/>
            <p:cNvSpPr/>
            <p:nvPr/>
          </p:nvSpPr>
          <p:spPr>
            <a:xfrm>
              <a:off x="3205917" y="1582540"/>
              <a:ext cx="369361" cy="165005"/>
            </a:xfrm>
            <a:custGeom>
              <a:rect b="b" l="l" r="r" t="t"/>
              <a:pathLst>
                <a:path extrusionOk="0" h="7401" w="16567">
                  <a:moveTo>
                    <a:pt x="802" y="0"/>
                  </a:moveTo>
                  <a:cubicBezTo>
                    <a:pt x="476" y="0"/>
                    <a:pt x="201" y="101"/>
                    <a:pt x="0" y="251"/>
                  </a:cubicBezTo>
                  <a:lnTo>
                    <a:pt x="6341" y="6592"/>
                  </a:lnTo>
                  <a:cubicBezTo>
                    <a:pt x="6867" y="7131"/>
                    <a:pt x="7569" y="7400"/>
                    <a:pt x="8274" y="7400"/>
                  </a:cubicBezTo>
                  <a:cubicBezTo>
                    <a:pt x="8979" y="7400"/>
                    <a:pt x="9687" y="7131"/>
                    <a:pt x="10226" y="6592"/>
                  </a:cubicBezTo>
                  <a:lnTo>
                    <a:pt x="16567" y="251"/>
                  </a:lnTo>
                  <a:cubicBezTo>
                    <a:pt x="16341" y="101"/>
                    <a:pt x="16065" y="0"/>
                    <a:pt x="15765"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3194725" y="1608246"/>
              <a:ext cx="391166" cy="233585"/>
            </a:xfrm>
            <a:custGeom>
              <a:rect b="b" l="l" r="r" t="t"/>
              <a:pathLst>
                <a:path extrusionOk="0" h="10477" w="17545">
                  <a:moveTo>
                    <a:pt x="1" y="0"/>
                  </a:moveTo>
                  <a:lnTo>
                    <a:pt x="1" y="9324"/>
                  </a:lnTo>
                  <a:cubicBezTo>
                    <a:pt x="1" y="9975"/>
                    <a:pt x="577" y="10476"/>
                    <a:pt x="1304" y="10476"/>
                  </a:cubicBezTo>
                  <a:lnTo>
                    <a:pt x="16267" y="10476"/>
                  </a:lnTo>
                  <a:cubicBezTo>
                    <a:pt x="16968" y="10476"/>
                    <a:pt x="17545" y="9975"/>
                    <a:pt x="17545" y="9324"/>
                  </a:cubicBezTo>
                  <a:lnTo>
                    <a:pt x="17545" y="0"/>
                  </a:lnTo>
                  <a:lnTo>
                    <a:pt x="10953" y="6592"/>
                  </a:lnTo>
                  <a:cubicBezTo>
                    <a:pt x="10352" y="7193"/>
                    <a:pt x="9562" y="7494"/>
                    <a:pt x="8773" y="7494"/>
                  </a:cubicBezTo>
                  <a:cubicBezTo>
                    <a:pt x="7983" y="7494"/>
                    <a:pt x="7194" y="7193"/>
                    <a:pt x="6592" y="6592"/>
                  </a:cubicBezTo>
                  <a:lnTo>
                    <a:pt x="26" y="0"/>
                  </a:ln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3048336" y="1373547"/>
              <a:ext cx="669430" cy="669452"/>
            </a:xfrm>
            <a:custGeom>
              <a:rect b="b" l="l" r="r" t="t"/>
              <a:pathLst>
                <a:path extrusionOk="0" h="30027" w="30026">
                  <a:moveTo>
                    <a:pt x="15013" y="953"/>
                  </a:moveTo>
                  <a:cubicBezTo>
                    <a:pt x="22757" y="953"/>
                    <a:pt x="29073" y="7269"/>
                    <a:pt x="29073" y="15013"/>
                  </a:cubicBezTo>
                  <a:cubicBezTo>
                    <a:pt x="29073" y="22758"/>
                    <a:pt x="22757" y="29074"/>
                    <a:pt x="15013" y="29074"/>
                  </a:cubicBezTo>
                  <a:cubicBezTo>
                    <a:pt x="7269" y="29074"/>
                    <a:pt x="953" y="22758"/>
                    <a:pt x="953" y="15013"/>
                  </a:cubicBezTo>
                  <a:cubicBezTo>
                    <a:pt x="953" y="7269"/>
                    <a:pt x="7269" y="953"/>
                    <a:pt x="15013" y="953"/>
                  </a:cubicBezTo>
                  <a:close/>
                  <a:moveTo>
                    <a:pt x="15013" y="1"/>
                  </a:moveTo>
                  <a:cubicBezTo>
                    <a:pt x="6742" y="1"/>
                    <a:pt x="0" y="6743"/>
                    <a:pt x="0" y="15013"/>
                  </a:cubicBezTo>
                  <a:cubicBezTo>
                    <a:pt x="0" y="23284"/>
                    <a:pt x="6742" y="30026"/>
                    <a:pt x="15013" y="30026"/>
                  </a:cubicBezTo>
                  <a:cubicBezTo>
                    <a:pt x="23284" y="30026"/>
                    <a:pt x="30026" y="23284"/>
                    <a:pt x="30026" y="15013"/>
                  </a:cubicBezTo>
                  <a:cubicBezTo>
                    <a:pt x="30026" y="6743"/>
                    <a:pt x="23284" y="1"/>
                    <a:pt x="15013" y="1"/>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23"/>
          <p:cNvGrpSpPr/>
          <p:nvPr/>
        </p:nvGrpSpPr>
        <p:grpSpPr>
          <a:xfrm>
            <a:off x="6667825" y="3325586"/>
            <a:ext cx="648740" cy="648740"/>
            <a:chOff x="4003701" y="3909272"/>
            <a:chExt cx="763314" cy="763314"/>
          </a:xfrm>
        </p:grpSpPr>
        <p:sp>
          <p:nvSpPr>
            <p:cNvPr id="360" name="Google Shape;360;p23"/>
            <p:cNvSpPr/>
            <p:nvPr/>
          </p:nvSpPr>
          <p:spPr>
            <a:xfrm>
              <a:off x="4233919" y="4381435"/>
              <a:ext cx="111230" cy="45303"/>
            </a:xfrm>
            <a:custGeom>
              <a:rect b="b" l="l" r="r" t="t"/>
              <a:pathLst>
                <a:path extrusionOk="0" h="2032" w="4989">
                  <a:moveTo>
                    <a:pt x="803" y="1"/>
                  </a:moveTo>
                  <a:lnTo>
                    <a:pt x="728" y="953"/>
                  </a:lnTo>
                  <a:cubicBezTo>
                    <a:pt x="728" y="953"/>
                    <a:pt x="778" y="1129"/>
                    <a:pt x="502" y="1379"/>
                  </a:cubicBezTo>
                  <a:cubicBezTo>
                    <a:pt x="226" y="1605"/>
                    <a:pt x="26" y="1831"/>
                    <a:pt x="26" y="1831"/>
                  </a:cubicBezTo>
                  <a:cubicBezTo>
                    <a:pt x="26" y="1831"/>
                    <a:pt x="1" y="1881"/>
                    <a:pt x="1" y="1956"/>
                  </a:cubicBezTo>
                  <a:cubicBezTo>
                    <a:pt x="1" y="2031"/>
                    <a:pt x="26" y="2031"/>
                    <a:pt x="226" y="2031"/>
                  </a:cubicBezTo>
                  <a:lnTo>
                    <a:pt x="4763" y="2031"/>
                  </a:lnTo>
                  <a:cubicBezTo>
                    <a:pt x="4963" y="2031"/>
                    <a:pt x="4988" y="2031"/>
                    <a:pt x="4988" y="1956"/>
                  </a:cubicBezTo>
                  <a:cubicBezTo>
                    <a:pt x="4988" y="1881"/>
                    <a:pt x="4963" y="1831"/>
                    <a:pt x="4963" y="1831"/>
                  </a:cubicBezTo>
                  <a:cubicBezTo>
                    <a:pt x="4963" y="1831"/>
                    <a:pt x="4763" y="1605"/>
                    <a:pt x="4487" y="1379"/>
                  </a:cubicBezTo>
                  <a:cubicBezTo>
                    <a:pt x="4211" y="1129"/>
                    <a:pt x="4262" y="953"/>
                    <a:pt x="4262" y="953"/>
                  </a:cubicBezTo>
                  <a:lnTo>
                    <a:pt x="4186" y="1"/>
                  </a:ln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4105968" y="4143971"/>
              <a:ext cx="367132" cy="282767"/>
            </a:xfrm>
            <a:custGeom>
              <a:rect b="b" l="l" r="r" t="t"/>
              <a:pathLst>
                <a:path extrusionOk="0" h="12683" w="16467">
                  <a:moveTo>
                    <a:pt x="15865" y="727"/>
                  </a:moveTo>
                  <a:lnTo>
                    <a:pt x="15865" y="9098"/>
                  </a:lnTo>
                  <a:lnTo>
                    <a:pt x="602" y="9098"/>
                  </a:lnTo>
                  <a:lnTo>
                    <a:pt x="602" y="727"/>
                  </a:lnTo>
                  <a:close/>
                  <a:moveTo>
                    <a:pt x="828" y="0"/>
                  </a:moveTo>
                  <a:cubicBezTo>
                    <a:pt x="376" y="0"/>
                    <a:pt x="0" y="376"/>
                    <a:pt x="0" y="827"/>
                  </a:cubicBezTo>
                  <a:lnTo>
                    <a:pt x="0" y="9750"/>
                  </a:lnTo>
                  <a:lnTo>
                    <a:pt x="0" y="10000"/>
                  </a:lnTo>
                  <a:cubicBezTo>
                    <a:pt x="0" y="10451"/>
                    <a:pt x="376" y="10827"/>
                    <a:pt x="828" y="10827"/>
                  </a:cubicBezTo>
                  <a:lnTo>
                    <a:pt x="6542" y="10827"/>
                  </a:lnTo>
                  <a:lnTo>
                    <a:pt x="6467" y="11604"/>
                  </a:lnTo>
                  <a:cubicBezTo>
                    <a:pt x="6467" y="11604"/>
                    <a:pt x="6517" y="11780"/>
                    <a:pt x="6241" y="12030"/>
                  </a:cubicBezTo>
                  <a:cubicBezTo>
                    <a:pt x="5965" y="12256"/>
                    <a:pt x="5765" y="12482"/>
                    <a:pt x="5765" y="12482"/>
                  </a:cubicBezTo>
                  <a:cubicBezTo>
                    <a:pt x="5765" y="12482"/>
                    <a:pt x="5740" y="12532"/>
                    <a:pt x="5740" y="12607"/>
                  </a:cubicBezTo>
                  <a:cubicBezTo>
                    <a:pt x="5740" y="12682"/>
                    <a:pt x="5765" y="12682"/>
                    <a:pt x="5965" y="12682"/>
                  </a:cubicBezTo>
                  <a:lnTo>
                    <a:pt x="10502" y="12682"/>
                  </a:lnTo>
                  <a:cubicBezTo>
                    <a:pt x="10702" y="12682"/>
                    <a:pt x="10727" y="12682"/>
                    <a:pt x="10727" y="12607"/>
                  </a:cubicBezTo>
                  <a:cubicBezTo>
                    <a:pt x="10727" y="12532"/>
                    <a:pt x="10702" y="12482"/>
                    <a:pt x="10702" y="12482"/>
                  </a:cubicBezTo>
                  <a:cubicBezTo>
                    <a:pt x="10702" y="12482"/>
                    <a:pt x="10502" y="12256"/>
                    <a:pt x="10226" y="12030"/>
                  </a:cubicBezTo>
                  <a:cubicBezTo>
                    <a:pt x="9950" y="11780"/>
                    <a:pt x="10001" y="11604"/>
                    <a:pt x="10001" y="11604"/>
                  </a:cubicBezTo>
                  <a:lnTo>
                    <a:pt x="9950" y="10827"/>
                  </a:lnTo>
                  <a:lnTo>
                    <a:pt x="15640" y="10827"/>
                  </a:lnTo>
                  <a:cubicBezTo>
                    <a:pt x="16091" y="10827"/>
                    <a:pt x="16467" y="10451"/>
                    <a:pt x="16467" y="10000"/>
                  </a:cubicBezTo>
                  <a:lnTo>
                    <a:pt x="16467" y="9750"/>
                  </a:lnTo>
                  <a:lnTo>
                    <a:pt x="16467" y="827"/>
                  </a:lnTo>
                  <a:cubicBezTo>
                    <a:pt x="16467" y="376"/>
                    <a:pt x="16091" y="0"/>
                    <a:pt x="15640" y="0"/>
                  </a:cubicBez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4365794" y="4260753"/>
              <a:ext cx="319086" cy="165986"/>
            </a:xfrm>
            <a:custGeom>
              <a:rect b="b" l="l" r="r" t="t"/>
              <a:pathLst>
                <a:path extrusionOk="0" h="7445" w="14312">
                  <a:moveTo>
                    <a:pt x="12256" y="527"/>
                  </a:moveTo>
                  <a:lnTo>
                    <a:pt x="12256" y="6592"/>
                  </a:lnTo>
                  <a:lnTo>
                    <a:pt x="1905" y="6592"/>
                  </a:lnTo>
                  <a:lnTo>
                    <a:pt x="1905" y="527"/>
                  </a:lnTo>
                  <a:close/>
                  <a:moveTo>
                    <a:pt x="1981" y="0"/>
                  </a:moveTo>
                  <a:cubicBezTo>
                    <a:pt x="1655" y="0"/>
                    <a:pt x="1404" y="251"/>
                    <a:pt x="1404" y="602"/>
                  </a:cubicBezTo>
                  <a:lnTo>
                    <a:pt x="1404" y="6742"/>
                  </a:lnTo>
                  <a:lnTo>
                    <a:pt x="251" y="6742"/>
                  </a:lnTo>
                  <a:cubicBezTo>
                    <a:pt x="126" y="6742"/>
                    <a:pt x="1" y="6843"/>
                    <a:pt x="1" y="6943"/>
                  </a:cubicBezTo>
                  <a:cubicBezTo>
                    <a:pt x="1" y="7018"/>
                    <a:pt x="51" y="7093"/>
                    <a:pt x="126" y="7118"/>
                  </a:cubicBezTo>
                  <a:lnTo>
                    <a:pt x="126" y="7168"/>
                  </a:lnTo>
                  <a:cubicBezTo>
                    <a:pt x="126" y="7168"/>
                    <a:pt x="352" y="7444"/>
                    <a:pt x="1555" y="7444"/>
                  </a:cubicBezTo>
                  <a:lnTo>
                    <a:pt x="12708" y="7444"/>
                  </a:lnTo>
                  <a:cubicBezTo>
                    <a:pt x="13885" y="7444"/>
                    <a:pt x="14136" y="7168"/>
                    <a:pt x="14136" y="7168"/>
                  </a:cubicBezTo>
                  <a:lnTo>
                    <a:pt x="14136" y="7143"/>
                  </a:lnTo>
                  <a:cubicBezTo>
                    <a:pt x="14236" y="7118"/>
                    <a:pt x="14312" y="7043"/>
                    <a:pt x="14312" y="6943"/>
                  </a:cubicBezTo>
                  <a:cubicBezTo>
                    <a:pt x="14312" y="6843"/>
                    <a:pt x="14186" y="6742"/>
                    <a:pt x="14061" y="6742"/>
                  </a:cubicBezTo>
                  <a:lnTo>
                    <a:pt x="12808" y="6742"/>
                  </a:lnTo>
                  <a:lnTo>
                    <a:pt x="12808" y="602"/>
                  </a:lnTo>
                  <a:cubicBezTo>
                    <a:pt x="12808" y="251"/>
                    <a:pt x="12532" y="0"/>
                    <a:pt x="12231" y="0"/>
                  </a:cubicBez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4003701" y="3909272"/>
              <a:ext cx="763314" cy="763314"/>
            </a:xfrm>
            <a:custGeom>
              <a:rect b="b" l="l" r="r" t="t"/>
              <a:pathLst>
                <a:path extrusionOk="0" h="34237" w="34237">
                  <a:moveTo>
                    <a:pt x="17119" y="1079"/>
                  </a:moveTo>
                  <a:cubicBezTo>
                    <a:pt x="25966" y="1079"/>
                    <a:pt x="33159" y="8272"/>
                    <a:pt x="33159" y="17119"/>
                  </a:cubicBezTo>
                  <a:cubicBezTo>
                    <a:pt x="33159" y="25966"/>
                    <a:pt x="25966" y="33159"/>
                    <a:pt x="17119" y="33159"/>
                  </a:cubicBezTo>
                  <a:cubicBezTo>
                    <a:pt x="8272" y="33159"/>
                    <a:pt x="1079" y="25966"/>
                    <a:pt x="1079" y="17119"/>
                  </a:cubicBezTo>
                  <a:cubicBezTo>
                    <a:pt x="1079" y="8272"/>
                    <a:pt x="8272" y="1079"/>
                    <a:pt x="17119" y="1079"/>
                  </a:cubicBezTo>
                  <a:close/>
                  <a:moveTo>
                    <a:pt x="17119" y="1"/>
                  </a:moveTo>
                  <a:cubicBezTo>
                    <a:pt x="7695" y="1"/>
                    <a:pt x="1" y="7670"/>
                    <a:pt x="1" y="17119"/>
                  </a:cubicBezTo>
                  <a:cubicBezTo>
                    <a:pt x="1" y="26567"/>
                    <a:pt x="7695" y="34237"/>
                    <a:pt x="17119" y="34237"/>
                  </a:cubicBezTo>
                  <a:cubicBezTo>
                    <a:pt x="26568" y="34237"/>
                    <a:pt x="34237" y="26567"/>
                    <a:pt x="34237" y="17119"/>
                  </a:cubicBezTo>
                  <a:cubicBezTo>
                    <a:pt x="34237" y="7670"/>
                    <a:pt x="26568" y="1"/>
                    <a:pt x="17119" y="1"/>
                  </a:cubicBez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3"/>
          <p:cNvGrpSpPr/>
          <p:nvPr/>
        </p:nvGrpSpPr>
        <p:grpSpPr>
          <a:xfrm>
            <a:off x="4247627" y="1229337"/>
            <a:ext cx="648744" cy="648744"/>
            <a:chOff x="5624726" y="3914311"/>
            <a:chExt cx="669430" cy="669430"/>
          </a:xfrm>
        </p:grpSpPr>
        <p:sp>
          <p:nvSpPr>
            <p:cNvPr id="365" name="Google Shape;365;p23"/>
            <p:cNvSpPr/>
            <p:nvPr/>
          </p:nvSpPr>
          <p:spPr>
            <a:xfrm>
              <a:off x="5732009" y="4209340"/>
              <a:ext cx="316277" cy="208458"/>
            </a:xfrm>
            <a:custGeom>
              <a:rect b="b" l="l" r="r" t="t"/>
              <a:pathLst>
                <a:path extrusionOk="0" h="9350" w="14186">
                  <a:moveTo>
                    <a:pt x="1003" y="4261"/>
                  </a:moveTo>
                  <a:cubicBezTo>
                    <a:pt x="1228" y="4261"/>
                    <a:pt x="1404" y="4437"/>
                    <a:pt x="1404" y="4687"/>
                  </a:cubicBezTo>
                  <a:cubicBezTo>
                    <a:pt x="1404" y="4913"/>
                    <a:pt x="1228" y="5088"/>
                    <a:pt x="1003" y="5088"/>
                  </a:cubicBezTo>
                  <a:cubicBezTo>
                    <a:pt x="752" y="5088"/>
                    <a:pt x="577" y="4913"/>
                    <a:pt x="577" y="4687"/>
                  </a:cubicBezTo>
                  <a:cubicBezTo>
                    <a:pt x="577" y="4437"/>
                    <a:pt x="752" y="4261"/>
                    <a:pt x="1003" y="4261"/>
                  </a:cubicBezTo>
                  <a:close/>
                  <a:moveTo>
                    <a:pt x="13283" y="778"/>
                  </a:moveTo>
                  <a:lnTo>
                    <a:pt x="13283" y="8497"/>
                  </a:lnTo>
                  <a:lnTo>
                    <a:pt x="2456" y="8497"/>
                  </a:lnTo>
                  <a:lnTo>
                    <a:pt x="2456" y="778"/>
                  </a:lnTo>
                  <a:close/>
                  <a:moveTo>
                    <a:pt x="702" y="1"/>
                  </a:moveTo>
                  <a:cubicBezTo>
                    <a:pt x="326" y="1"/>
                    <a:pt x="0" y="326"/>
                    <a:pt x="0" y="727"/>
                  </a:cubicBezTo>
                  <a:lnTo>
                    <a:pt x="0" y="8622"/>
                  </a:lnTo>
                  <a:cubicBezTo>
                    <a:pt x="0" y="9023"/>
                    <a:pt x="326" y="9349"/>
                    <a:pt x="702" y="9349"/>
                  </a:cubicBezTo>
                  <a:lnTo>
                    <a:pt x="13459" y="9349"/>
                  </a:lnTo>
                  <a:cubicBezTo>
                    <a:pt x="13860" y="9349"/>
                    <a:pt x="14186" y="9023"/>
                    <a:pt x="14186" y="8622"/>
                  </a:cubicBezTo>
                  <a:lnTo>
                    <a:pt x="14186" y="727"/>
                  </a:lnTo>
                  <a:cubicBezTo>
                    <a:pt x="14186" y="326"/>
                    <a:pt x="13860" y="1"/>
                    <a:pt x="13459" y="1"/>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5896836" y="4066853"/>
              <a:ext cx="208458" cy="316299"/>
            </a:xfrm>
            <a:custGeom>
              <a:rect b="b" l="l" r="r" t="t"/>
              <a:pathLst>
                <a:path extrusionOk="0" h="14187" w="9350">
                  <a:moveTo>
                    <a:pt x="8497" y="903"/>
                  </a:moveTo>
                  <a:lnTo>
                    <a:pt x="8497" y="11705"/>
                  </a:lnTo>
                  <a:lnTo>
                    <a:pt x="778" y="11705"/>
                  </a:lnTo>
                  <a:lnTo>
                    <a:pt x="778" y="903"/>
                  </a:lnTo>
                  <a:close/>
                  <a:moveTo>
                    <a:pt x="4662" y="12783"/>
                  </a:moveTo>
                  <a:cubicBezTo>
                    <a:pt x="4913" y="12783"/>
                    <a:pt x="5088" y="12958"/>
                    <a:pt x="5088" y="13184"/>
                  </a:cubicBezTo>
                  <a:cubicBezTo>
                    <a:pt x="5088" y="13409"/>
                    <a:pt x="4913" y="13610"/>
                    <a:pt x="4662" y="13610"/>
                  </a:cubicBezTo>
                  <a:cubicBezTo>
                    <a:pt x="4437" y="13610"/>
                    <a:pt x="4261" y="13409"/>
                    <a:pt x="4261" y="13184"/>
                  </a:cubicBezTo>
                  <a:cubicBezTo>
                    <a:pt x="4261" y="12958"/>
                    <a:pt x="4437" y="12783"/>
                    <a:pt x="4662" y="12783"/>
                  </a:cubicBezTo>
                  <a:close/>
                  <a:moveTo>
                    <a:pt x="728" y="1"/>
                  </a:moveTo>
                  <a:cubicBezTo>
                    <a:pt x="327" y="1"/>
                    <a:pt x="1" y="301"/>
                    <a:pt x="1" y="702"/>
                  </a:cubicBezTo>
                  <a:lnTo>
                    <a:pt x="1" y="13459"/>
                  </a:lnTo>
                  <a:cubicBezTo>
                    <a:pt x="1" y="13860"/>
                    <a:pt x="327" y="14186"/>
                    <a:pt x="728" y="14186"/>
                  </a:cubicBezTo>
                  <a:lnTo>
                    <a:pt x="8622" y="14186"/>
                  </a:lnTo>
                  <a:cubicBezTo>
                    <a:pt x="9023" y="14186"/>
                    <a:pt x="9349" y="13860"/>
                    <a:pt x="9349" y="13459"/>
                  </a:cubicBezTo>
                  <a:lnTo>
                    <a:pt x="9349" y="702"/>
                  </a:lnTo>
                  <a:cubicBezTo>
                    <a:pt x="9349" y="301"/>
                    <a:pt x="9023" y="1"/>
                    <a:pt x="8622" y="1"/>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5624726" y="3914311"/>
              <a:ext cx="669430" cy="669430"/>
            </a:xfrm>
            <a:custGeom>
              <a:rect b="b" l="l" r="r" t="t"/>
              <a:pathLst>
                <a:path extrusionOk="0" h="30026" w="30026">
                  <a:moveTo>
                    <a:pt x="15013" y="953"/>
                  </a:moveTo>
                  <a:cubicBezTo>
                    <a:pt x="22782" y="953"/>
                    <a:pt x="29073" y="7244"/>
                    <a:pt x="29073" y="15013"/>
                  </a:cubicBezTo>
                  <a:cubicBezTo>
                    <a:pt x="29073" y="22758"/>
                    <a:pt x="22782" y="29073"/>
                    <a:pt x="15013" y="29073"/>
                  </a:cubicBezTo>
                  <a:cubicBezTo>
                    <a:pt x="7268" y="29073"/>
                    <a:pt x="953" y="22758"/>
                    <a:pt x="953" y="15013"/>
                  </a:cubicBezTo>
                  <a:cubicBezTo>
                    <a:pt x="953" y="7244"/>
                    <a:pt x="7268" y="953"/>
                    <a:pt x="15013" y="953"/>
                  </a:cubicBezTo>
                  <a:close/>
                  <a:moveTo>
                    <a:pt x="15013" y="0"/>
                  </a:moveTo>
                  <a:cubicBezTo>
                    <a:pt x="6742" y="0"/>
                    <a:pt x="0" y="6717"/>
                    <a:pt x="0" y="15013"/>
                  </a:cubicBezTo>
                  <a:cubicBezTo>
                    <a:pt x="0" y="23284"/>
                    <a:pt x="6742" y="30026"/>
                    <a:pt x="15013" y="30026"/>
                  </a:cubicBezTo>
                  <a:cubicBezTo>
                    <a:pt x="23309" y="30026"/>
                    <a:pt x="30025" y="23284"/>
                    <a:pt x="30025" y="15013"/>
                  </a:cubicBezTo>
                  <a:cubicBezTo>
                    <a:pt x="30025" y="6717"/>
                    <a:pt x="23309" y="0"/>
                    <a:pt x="15013" y="0"/>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23"/>
          <p:cNvGrpSpPr/>
          <p:nvPr/>
        </p:nvGrpSpPr>
        <p:grpSpPr>
          <a:xfrm>
            <a:off x="1818643" y="3325865"/>
            <a:ext cx="648762" cy="648183"/>
            <a:chOff x="2880568" y="3554469"/>
            <a:chExt cx="648762" cy="648183"/>
          </a:xfrm>
        </p:grpSpPr>
        <p:sp>
          <p:nvSpPr>
            <p:cNvPr id="369" name="Google Shape;369;p23"/>
            <p:cNvSpPr/>
            <p:nvPr/>
          </p:nvSpPr>
          <p:spPr>
            <a:xfrm>
              <a:off x="3097944" y="3793048"/>
              <a:ext cx="207879" cy="208458"/>
            </a:xfrm>
            <a:custGeom>
              <a:rect b="b" l="l" r="r" t="t"/>
              <a:pathLst>
                <a:path extrusionOk="0" h="9350" w="9324">
                  <a:moveTo>
                    <a:pt x="0" y="1"/>
                  </a:moveTo>
                  <a:lnTo>
                    <a:pt x="0" y="1830"/>
                  </a:lnTo>
                  <a:cubicBezTo>
                    <a:pt x="4136" y="1830"/>
                    <a:pt x="7519" y="5214"/>
                    <a:pt x="7519" y="9349"/>
                  </a:cubicBezTo>
                  <a:lnTo>
                    <a:pt x="9324" y="9349"/>
                  </a:lnTo>
                  <a:cubicBezTo>
                    <a:pt x="9324" y="4186"/>
                    <a:pt x="5163" y="1"/>
                    <a:pt x="0" y="1"/>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3097944" y="3705340"/>
              <a:ext cx="296167" cy="296167"/>
            </a:xfrm>
            <a:custGeom>
              <a:rect b="b" l="l" r="r" t="t"/>
              <a:pathLst>
                <a:path extrusionOk="0" h="13284" w="13284">
                  <a:moveTo>
                    <a:pt x="0" y="0"/>
                  </a:moveTo>
                  <a:lnTo>
                    <a:pt x="0" y="2581"/>
                  </a:lnTo>
                  <a:cubicBezTo>
                    <a:pt x="5915" y="2581"/>
                    <a:pt x="10702" y="7368"/>
                    <a:pt x="10702" y="13283"/>
                  </a:cubicBezTo>
                  <a:lnTo>
                    <a:pt x="13283" y="13283"/>
                  </a:lnTo>
                  <a:cubicBezTo>
                    <a:pt x="13283" y="5940"/>
                    <a:pt x="7344" y="0"/>
                    <a:pt x="0" y="0"/>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3064970" y="3938902"/>
              <a:ext cx="95579" cy="95556"/>
            </a:xfrm>
            <a:custGeom>
              <a:rect b="b" l="l" r="r" t="t"/>
              <a:pathLst>
                <a:path extrusionOk="0" h="4286" w="4287">
                  <a:moveTo>
                    <a:pt x="2131" y="0"/>
                  </a:moveTo>
                  <a:cubicBezTo>
                    <a:pt x="953" y="0"/>
                    <a:pt x="0" y="953"/>
                    <a:pt x="0" y="2131"/>
                  </a:cubicBezTo>
                  <a:cubicBezTo>
                    <a:pt x="0" y="3334"/>
                    <a:pt x="953" y="4286"/>
                    <a:pt x="2131" y="4286"/>
                  </a:cubicBezTo>
                  <a:cubicBezTo>
                    <a:pt x="3334" y="4286"/>
                    <a:pt x="4286" y="3334"/>
                    <a:pt x="4286" y="2131"/>
                  </a:cubicBezTo>
                  <a:cubicBezTo>
                    <a:pt x="4286" y="953"/>
                    <a:pt x="3334" y="0"/>
                    <a:pt x="2131" y="0"/>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3097944" y="3872396"/>
              <a:ext cx="129088" cy="129110"/>
            </a:xfrm>
            <a:custGeom>
              <a:rect b="b" l="l" r="r" t="t"/>
              <a:pathLst>
                <a:path extrusionOk="0" h="5791" w="5790">
                  <a:moveTo>
                    <a:pt x="0" y="1"/>
                  </a:moveTo>
                  <a:lnTo>
                    <a:pt x="0" y="1329"/>
                  </a:lnTo>
                  <a:cubicBezTo>
                    <a:pt x="2456" y="1329"/>
                    <a:pt x="4461" y="3334"/>
                    <a:pt x="4461" y="5790"/>
                  </a:cubicBezTo>
                  <a:lnTo>
                    <a:pt x="5790" y="5790"/>
                  </a:lnTo>
                  <a:cubicBezTo>
                    <a:pt x="5790" y="2607"/>
                    <a:pt x="3183" y="1"/>
                    <a:pt x="0" y="1"/>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2880568" y="3554469"/>
              <a:ext cx="648762" cy="648183"/>
            </a:xfrm>
            <a:custGeom>
              <a:rect b="b" l="l" r="r" t="t"/>
              <a:pathLst>
                <a:path extrusionOk="0" h="29073" w="29099">
                  <a:moveTo>
                    <a:pt x="14537" y="902"/>
                  </a:moveTo>
                  <a:cubicBezTo>
                    <a:pt x="22056" y="902"/>
                    <a:pt x="28171" y="7018"/>
                    <a:pt x="28171" y="14536"/>
                  </a:cubicBezTo>
                  <a:cubicBezTo>
                    <a:pt x="28171" y="22055"/>
                    <a:pt x="22056" y="28171"/>
                    <a:pt x="14537" y="28171"/>
                  </a:cubicBezTo>
                  <a:cubicBezTo>
                    <a:pt x="7043" y="28171"/>
                    <a:pt x="928" y="22055"/>
                    <a:pt x="928" y="14536"/>
                  </a:cubicBezTo>
                  <a:cubicBezTo>
                    <a:pt x="928" y="7018"/>
                    <a:pt x="7043" y="902"/>
                    <a:pt x="14537" y="902"/>
                  </a:cubicBezTo>
                  <a:close/>
                  <a:moveTo>
                    <a:pt x="14537" y="0"/>
                  </a:moveTo>
                  <a:cubicBezTo>
                    <a:pt x="6517" y="0"/>
                    <a:pt x="1" y="6516"/>
                    <a:pt x="1" y="14536"/>
                  </a:cubicBezTo>
                  <a:cubicBezTo>
                    <a:pt x="1" y="22557"/>
                    <a:pt x="6517" y="29073"/>
                    <a:pt x="14537" y="29073"/>
                  </a:cubicBezTo>
                  <a:cubicBezTo>
                    <a:pt x="22557" y="29073"/>
                    <a:pt x="29099" y="22557"/>
                    <a:pt x="29099" y="14536"/>
                  </a:cubicBezTo>
                  <a:cubicBezTo>
                    <a:pt x="29099" y="6516"/>
                    <a:pt x="22557" y="0"/>
                    <a:pt x="14537" y="0"/>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4" name="Google Shape;374;p23"/>
          <p:cNvCxnSpPr/>
          <p:nvPr/>
        </p:nvCxnSpPr>
        <p:spPr>
          <a:xfrm>
            <a:off x="2501900" y="2159000"/>
            <a:ext cx="850800" cy="520800"/>
          </a:xfrm>
          <a:prstGeom prst="bentConnector3">
            <a:avLst>
              <a:gd fmla="val 50000" name="adj1"/>
            </a:avLst>
          </a:prstGeom>
          <a:noFill/>
          <a:ln cap="flat" cmpd="sng" w="19050">
            <a:solidFill>
              <a:schemeClr val="accent6"/>
            </a:solidFill>
            <a:prstDash val="solid"/>
            <a:round/>
            <a:headEnd len="med" w="med" type="none"/>
            <a:tailEnd len="med" w="med" type="none"/>
          </a:ln>
        </p:spPr>
      </p:cxnSp>
      <p:cxnSp>
        <p:nvCxnSpPr>
          <p:cNvPr id="375" name="Google Shape;375;p23"/>
          <p:cNvCxnSpPr/>
          <p:nvPr/>
        </p:nvCxnSpPr>
        <p:spPr>
          <a:xfrm flipH="1" rot="10800000">
            <a:off x="2467400" y="2959750"/>
            <a:ext cx="882600" cy="651900"/>
          </a:xfrm>
          <a:prstGeom prst="bentConnector3">
            <a:avLst>
              <a:gd fmla="val 50000" name="adj1"/>
            </a:avLst>
          </a:prstGeom>
          <a:noFill/>
          <a:ln cap="flat" cmpd="sng" w="19050">
            <a:solidFill>
              <a:schemeClr val="accent5"/>
            </a:solidFill>
            <a:prstDash val="solid"/>
            <a:round/>
            <a:headEnd len="med" w="med" type="none"/>
            <a:tailEnd len="med" w="med" type="none"/>
          </a:ln>
        </p:spPr>
      </p:cxnSp>
      <p:cxnSp>
        <p:nvCxnSpPr>
          <p:cNvPr id="376" name="Google Shape;376;p23"/>
          <p:cNvCxnSpPr/>
          <p:nvPr/>
        </p:nvCxnSpPr>
        <p:spPr>
          <a:xfrm>
            <a:off x="3827000" y="3219450"/>
            <a:ext cx="0" cy="603300"/>
          </a:xfrm>
          <a:prstGeom prst="straightConnector1">
            <a:avLst/>
          </a:prstGeom>
          <a:noFill/>
          <a:ln cap="flat" cmpd="sng" w="19050">
            <a:solidFill>
              <a:schemeClr val="accent3"/>
            </a:solidFill>
            <a:prstDash val="solid"/>
            <a:round/>
            <a:headEnd len="med" w="med" type="none"/>
            <a:tailEnd len="med" w="med" type="none"/>
          </a:ln>
        </p:spPr>
      </p:cxnSp>
      <p:cxnSp>
        <p:nvCxnSpPr>
          <p:cNvPr id="377" name="Google Shape;377;p23"/>
          <p:cNvCxnSpPr/>
          <p:nvPr/>
        </p:nvCxnSpPr>
        <p:spPr>
          <a:xfrm>
            <a:off x="4572000" y="1878063"/>
            <a:ext cx="0" cy="428100"/>
          </a:xfrm>
          <a:prstGeom prst="straightConnector1">
            <a:avLst/>
          </a:prstGeom>
          <a:noFill/>
          <a:ln cap="flat" cmpd="sng" w="19050">
            <a:solidFill>
              <a:schemeClr val="accent4"/>
            </a:solidFill>
            <a:prstDash val="solid"/>
            <a:round/>
            <a:headEnd len="med" w="med" type="none"/>
            <a:tailEnd len="med" w="med" type="none"/>
          </a:ln>
        </p:spPr>
      </p:cxnSp>
      <p:sp>
        <p:nvSpPr>
          <p:cNvPr id="378" name="Google Shape;378;p23"/>
          <p:cNvSpPr txBox="1"/>
          <p:nvPr/>
        </p:nvSpPr>
        <p:spPr>
          <a:xfrm>
            <a:off x="4978000" y="1267350"/>
            <a:ext cx="1209600" cy="572700"/>
          </a:xfrm>
          <a:prstGeom prst="rect">
            <a:avLst/>
          </a:prstGeom>
          <a:noFill/>
          <a:ln>
            <a:noFill/>
          </a:ln>
        </p:spPr>
        <p:txBody>
          <a:bodyPr anchorCtr="0" anchor="ctr" bIns="0" lIns="0" spcFirstLastPara="1" rIns="0" wrap="square" tIns="6700">
            <a:noAutofit/>
          </a:bodyPr>
          <a:lstStyle/>
          <a:p>
            <a:pPr indent="0" lvl="0" marL="12700" marR="0" rtl="0" algn="l">
              <a:lnSpc>
                <a:spcPct val="100000"/>
              </a:lnSpc>
              <a:spcBef>
                <a:spcPts val="0"/>
              </a:spcBef>
              <a:spcAft>
                <a:spcPts val="0"/>
              </a:spcAft>
              <a:buNone/>
            </a:pPr>
            <a:r>
              <a:t/>
            </a:r>
            <a:endParaRPr sz="1200">
              <a:solidFill>
                <a:srgbClr val="000000"/>
              </a:solidFill>
              <a:latin typeface="Roboto"/>
              <a:ea typeface="Roboto"/>
              <a:cs typeface="Roboto"/>
              <a:sym typeface="Roboto"/>
            </a:endParaRPr>
          </a:p>
        </p:txBody>
      </p:sp>
      <p:sp>
        <p:nvSpPr>
          <p:cNvPr id="379" name="Google Shape;379;p23"/>
          <p:cNvSpPr txBox="1"/>
          <p:nvPr/>
        </p:nvSpPr>
        <p:spPr>
          <a:xfrm>
            <a:off x="7426200" y="1793713"/>
            <a:ext cx="1260600" cy="74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Roboto"/>
                <a:ea typeface="Roboto"/>
                <a:cs typeface="Roboto"/>
                <a:sym typeface="Roboto"/>
              </a:rPr>
              <a:t>Web Servers!</a:t>
            </a:r>
            <a:endParaRPr/>
          </a:p>
        </p:txBody>
      </p:sp>
      <p:sp>
        <p:nvSpPr>
          <p:cNvPr id="380" name="Google Shape;380;p23"/>
          <p:cNvSpPr txBox="1"/>
          <p:nvPr/>
        </p:nvSpPr>
        <p:spPr>
          <a:xfrm>
            <a:off x="7426200" y="3276448"/>
            <a:ext cx="1260600" cy="747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chemeClr val="dk1"/>
                </a:solidFill>
                <a:latin typeface="Roboto"/>
                <a:ea typeface="Roboto"/>
                <a:cs typeface="Roboto"/>
                <a:sym typeface="Roboto"/>
              </a:rPr>
              <a:t>Dev Stack!</a:t>
            </a:r>
            <a:endParaRPr sz="1200">
              <a:latin typeface="Roboto"/>
              <a:ea typeface="Roboto"/>
              <a:cs typeface="Roboto"/>
              <a:sym typeface="Roboto"/>
            </a:endParaRPr>
          </a:p>
        </p:txBody>
      </p:sp>
      <p:sp>
        <p:nvSpPr>
          <p:cNvPr id="381" name="Google Shape;381;p23"/>
          <p:cNvSpPr txBox="1"/>
          <p:nvPr/>
        </p:nvSpPr>
        <p:spPr>
          <a:xfrm>
            <a:off x="4247625" y="3772863"/>
            <a:ext cx="1260600" cy="7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200">
                <a:solidFill>
                  <a:schemeClr val="dk1"/>
                </a:solidFill>
                <a:latin typeface="Roboto"/>
                <a:ea typeface="Roboto"/>
                <a:cs typeface="Roboto"/>
                <a:sym typeface="Roboto"/>
              </a:rPr>
              <a:t>Cloud Networking</a:t>
            </a:r>
            <a:endParaRPr sz="1200">
              <a:solidFill>
                <a:schemeClr val="dk1"/>
              </a:solidFill>
              <a:latin typeface="Roboto"/>
              <a:ea typeface="Roboto"/>
              <a:cs typeface="Roboto"/>
              <a:sym typeface="Roboto"/>
            </a:endParaRPr>
          </a:p>
        </p:txBody>
      </p:sp>
      <p:sp>
        <p:nvSpPr>
          <p:cNvPr id="382" name="Google Shape;382;p23"/>
          <p:cNvSpPr txBox="1"/>
          <p:nvPr/>
        </p:nvSpPr>
        <p:spPr>
          <a:xfrm>
            <a:off x="4973675" y="1190850"/>
            <a:ext cx="1260600" cy="747000"/>
          </a:xfrm>
          <a:prstGeom prst="rect">
            <a:avLst/>
          </a:prstGeom>
          <a:noFill/>
          <a:ln>
            <a:noFill/>
          </a:ln>
        </p:spPr>
        <p:txBody>
          <a:bodyPr anchorCtr="0" anchor="ctr" bIns="91425" lIns="91425" spcFirstLastPara="1" rIns="91425" wrap="square" tIns="91425">
            <a:noAutofit/>
          </a:bodyPr>
          <a:lstStyle/>
          <a:p>
            <a:pPr indent="0" lvl="0" marL="12700" rtl="0" algn="l">
              <a:spcBef>
                <a:spcPts val="0"/>
              </a:spcBef>
              <a:spcAft>
                <a:spcPts val="0"/>
              </a:spcAft>
              <a:buNone/>
            </a:pPr>
            <a:r>
              <a:rPr lang="en" sz="1200">
                <a:solidFill>
                  <a:schemeClr val="dk1"/>
                </a:solidFill>
                <a:latin typeface="Roboto"/>
                <a:ea typeface="Roboto"/>
                <a:cs typeface="Roboto"/>
                <a:sym typeface="Roboto"/>
              </a:rPr>
              <a:t>Redis &amp; Databases!</a:t>
            </a:r>
            <a:endParaRPr sz="1200">
              <a:solidFill>
                <a:schemeClr val="dk1"/>
              </a:solidFill>
              <a:latin typeface="Roboto"/>
              <a:ea typeface="Roboto"/>
              <a:cs typeface="Roboto"/>
              <a:sym typeface="Roboto"/>
            </a:endParaRPr>
          </a:p>
        </p:txBody>
      </p:sp>
      <p:sp>
        <p:nvSpPr>
          <p:cNvPr id="383" name="Google Shape;383;p23"/>
          <p:cNvSpPr txBox="1"/>
          <p:nvPr/>
        </p:nvSpPr>
        <p:spPr>
          <a:xfrm>
            <a:off x="457200" y="3276460"/>
            <a:ext cx="1260600" cy="74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Cloud Computing</a:t>
            </a:r>
            <a:endParaRPr sz="1200">
              <a:solidFill>
                <a:schemeClr val="dk1"/>
              </a:solidFill>
              <a:latin typeface="Roboto"/>
              <a:ea typeface="Roboto"/>
              <a:cs typeface="Roboto"/>
              <a:sym typeface="Roboto"/>
            </a:endParaRPr>
          </a:p>
        </p:txBody>
      </p:sp>
      <p:sp>
        <p:nvSpPr>
          <p:cNvPr id="384" name="Google Shape;384;p23"/>
          <p:cNvSpPr txBox="1"/>
          <p:nvPr/>
        </p:nvSpPr>
        <p:spPr>
          <a:xfrm>
            <a:off x="457200" y="1793850"/>
            <a:ext cx="1260600" cy="747000"/>
          </a:xfrm>
          <a:prstGeom prst="rect">
            <a:avLst/>
          </a:prstGeom>
          <a:noFill/>
          <a:ln>
            <a:noFill/>
          </a:ln>
        </p:spPr>
        <p:txBody>
          <a:bodyPr anchorCtr="0" anchor="ctr" bIns="91425" lIns="91425" spcFirstLastPara="1" rIns="91425" wrap="square" tIns="91425">
            <a:noAutofit/>
          </a:bodyPr>
          <a:lstStyle/>
          <a:p>
            <a:pPr indent="0" lvl="0" marL="12700" rtl="0" algn="l">
              <a:spcBef>
                <a:spcPts val="0"/>
              </a:spcBef>
              <a:spcAft>
                <a:spcPts val="0"/>
              </a:spcAft>
              <a:buClr>
                <a:schemeClr val="dk1"/>
              </a:buClr>
              <a:buFont typeface="Arial"/>
              <a:buNone/>
            </a:pPr>
            <a:r>
              <a:rPr lang="en" sz="1200">
                <a:solidFill>
                  <a:schemeClr val="dk1"/>
                </a:solidFill>
                <a:latin typeface="Roboto"/>
                <a:ea typeface="Roboto"/>
                <a:cs typeface="Roboto"/>
                <a:sym typeface="Roboto"/>
              </a:rPr>
              <a:t>Python Notebooks!</a:t>
            </a:r>
            <a:endParaRPr sz="1200">
              <a:solidFill>
                <a:schemeClr val="dk1"/>
              </a:solidFill>
              <a:latin typeface="Roboto"/>
              <a:ea typeface="Roboto"/>
              <a:cs typeface="Roboto"/>
              <a:sym typeface="Roboto"/>
            </a:endParaRPr>
          </a:p>
        </p:txBody>
      </p:sp>
      <p:cxnSp>
        <p:nvCxnSpPr>
          <p:cNvPr id="385" name="Google Shape;385;p23"/>
          <p:cNvCxnSpPr/>
          <p:nvPr/>
        </p:nvCxnSpPr>
        <p:spPr>
          <a:xfrm flipH="1">
            <a:off x="5245300" y="2171700"/>
            <a:ext cx="1396800" cy="495300"/>
          </a:xfrm>
          <a:prstGeom prst="bentConnector3">
            <a:avLst>
              <a:gd fmla="val 50000" name="adj1"/>
            </a:avLst>
          </a:prstGeom>
          <a:noFill/>
          <a:ln cap="flat" cmpd="sng" w="19050">
            <a:solidFill>
              <a:schemeClr val="accent2"/>
            </a:solidFill>
            <a:prstDash val="solid"/>
            <a:round/>
            <a:headEnd len="med" w="med" type="none"/>
            <a:tailEnd len="med" w="med" type="none"/>
          </a:ln>
        </p:spPr>
      </p:cxnSp>
      <p:cxnSp>
        <p:nvCxnSpPr>
          <p:cNvPr id="386" name="Google Shape;386;p23"/>
          <p:cNvCxnSpPr/>
          <p:nvPr/>
        </p:nvCxnSpPr>
        <p:spPr>
          <a:xfrm rot="10800000">
            <a:off x="5254700" y="2948700"/>
            <a:ext cx="1438200" cy="747000"/>
          </a:xfrm>
          <a:prstGeom prst="bentConnector3">
            <a:avLst>
              <a:gd fmla="val 52983" name="adj1"/>
            </a:avLst>
          </a:prstGeom>
          <a:noFill/>
          <a:ln cap="flat" cmpd="sng" w="19050">
            <a:solidFill>
              <a:schemeClr val="accent3"/>
            </a:solidFill>
            <a:prstDash val="solid"/>
            <a:round/>
            <a:headEnd len="med" w="med" type="none"/>
            <a:tailEnd len="med" w="med" type="none"/>
          </a:ln>
        </p:spPr>
      </p:cxnSp>
      <p:sp>
        <p:nvSpPr>
          <p:cNvPr id="387" name="Google Shape;387;p23"/>
          <p:cNvSpPr/>
          <p:nvPr/>
        </p:nvSpPr>
        <p:spPr>
          <a:xfrm>
            <a:off x="3274147" y="2157900"/>
            <a:ext cx="2053533" cy="1419540"/>
          </a:xfrm>
          <a:custGeom>
            <a:rect b="b" l="l" r="r" t="t"/>
            <a:pathLst>
              <a:path extrusionOk="0" h="64037" w="92658">
                <a:moveTo>
                  <a:pt x="40978" y="1793"/>
                </a:moveTo>
                <a:cubicBezTo>
                  <a:pt x="50406" y="1793"/>
                  <a:pt x="53935" y="6762"/>
                  <a:pt x="54788" y="8297"/>
                </a:cubicBezTo>
                <a:cubicBezTo>
                  <a:pt x="54959" y="8581"/>
                  <a:pt x="55259" y="8751"/>
                  <a:pt x="55580" y="8751"/>
                </a:cubicBezTo>
                <a:cubicBezTo>
                  <a:pt x="55683" y="8751"/>
                  <a:pt x="55787" y="8734"/>
                  <a:pt x="55890" y="8698"/>
                </a:cubicBezTo>
                <a:cubicBezTo>
                  <a:pt x="56843" y="8347"/>
                  <a:pt x="59424" y="7520"/>
                  <a:pt x="62382" y="7520"/>
                </a:cubicBezTo>
                <a:cubicBezTo>
                  <a:pt x="65464" y="7520"/>
                  <a:pt x="68121" y="8397"/>
                  <a:pt x="70226" y="10126"/>
                </a:cubicBezTo>
                <a:cubicBezTo>
                  <a:pt x="74988" y="14061"/>
                  <a:pt x="75013" y="17946"/>
                  <a:pt x="74813" y="19424"/>
                </a:cubicBezTo>
                <a:cubicBezTo>
                  <a:pt x="74763" y="19700"/>
                  <a:pt x="74863" y="19951"/>
                  <a:pt x="75038" y="20151"/>
                </a:cubicBezTo>
                <a:cubicBezTo>
                  <a:pt x="75196" y="20331"/>
                  <a:pt x="75435" y="20431"/>
                  <a:pt x="75682" y="20431"/>
                </a:cubicBezTo>
                <a:cubicBezTo>
                  <a:pt x="75709" y="20431"/>
                  <a:pt x="75737" y="20429"/>
                  <a:pt x="75765" y="20427"/>
                </a:cubicBezTo>
                <a:cubicBezTo>
                  <a:pt x="76292" y="20402"/>
                  <a:pt x="76818" y="20377"/>
                  <a:pt x="77394" y="20377"/>
                </a:cubicBezTo>
                <a:cubicBezTo>
                  <a:pt x="80176" y="20377"/>
                  <a:pt x="85314" y="20953"/>
                  <a:pt x="88447" y="24738"/>
                </a:cubicBezTo>
                <a:cubicBezTo>
                  <a:pt x="90602" y="27344"/>
                  <a:pt x="90753" y="31129"/>
                  <a:pt x="88823" y="34612"/>
                </a:cubicBezTo>
                <a:cubicBezTo>
                  <a:pt x="87119" y="37695"/>
                  <a:pt x="84161" y="39675"/>
                  <a:pt x="81129" y="39750"/>
                </a:cubicBezTo>
                <a:cubicBezTo>
                  <a:pt x="80828" y="39750"/>
                  <a:pt x="80552" y="39901"/>
                  <a:pt x="80402" y="40151"/>
                </a:cubicBezTo>
                <a:cubicBezTo>
                  <a:pt x="79750" y="41154"/>
                  <a:pt x="77745" y="43485"/>
                  <a:pt x="73510" y="43485"/>
                </a:cubicBezTo>
                <a:cubicBezTo>
                  <a:pt x="72407" y="43485"/>
                  <a:pt x="71204" y="43334"/>
                  <a:pt x="69951" y="42983"/>
                </a:cubicBezTo>
                <a:cubicBezTo>
                  <a:pt x="69876" y="42965"/>
                  <a:pt x="69800" y="42956"/>
                  <a:pt x="69725" y="42956"/>
                </a:cubicBezTo>
                <a:cubicBezTo>
                  <a:pt x="69398" y="42956"/>
                  <a:pt x="69086" y="43129"/>
                  <a:pt x="68923" y="43435"/>
                </a:cubicBezTo>
                <a:lnTo>
                  <a:pt x="68798" y="43685"/>
                </a:lnTo>
                <a:cubicBezTo>
                  <a:pt x="64061" y="52758"/>
                  <a:pt x="58296" y="57595"/>
                  <a:pt x="54362" y="60051"/>
                </a:cubicBezTo>
                <a:cubicBezTo>
                  <a:pt x="55840" y="57946"/>
                  <a:pt x="56542" y="55765"/>
                  <a:pt x="57118" y="53635"/>
                </a:cubicBezTo>
                <a:cubicBezTo>
                  <a:pt x="57169" y="53385"/>
                  <a:pt x="57144" y="53109"/>
                  <a:pt x="56993" y="52908"/>
                </a:cubicBezTo>
                <a:cubicBezTo>
                  <a:pt x="56843" y="52683"/>
                  <a:pt x="56617" y="52532"/>
                  <a:pt x="56342" y="52507"/>
                </a:cubicBezTo>
                <a:cubicBezTo>
                  <a:pt x="46843" y="51430"/>
                  <a:pt x="42482" y="45415"/>
                  <a:pt x="42006" y="44287"/>
                </a:cubicBezTo>
                <a:cubicBezTo>
                  <a:pt x="41905" y="44011"/>
                  <a:pt x="41655" y="43785"/>
                  <a:pt x="41354" y="43735"/>
                </a:cubicBezTo>
                <a:lnTo>
                  <a:pt x="41179" y="43735"/>
                </a:lnTo>
                <a:cubicBezTo>
                  <a:pt x="40928" y="43735"/>
                  <a:pt x="40702" y="43811"/>
                  <a:pt x="40527" y="43986"/>
                </a:cubicBezTo>
                <a:cubicBezTo>
                  <a:pt x="39123" y="45465"/>
                  <a:pt x="36041" y="47946"/>
                  <a:pt x="31454" y="47946"/>
                </a:cubicBezTo>
                <a:cubicBezTo>
                  <a:pt x="30777" y="47946"/>
                  <a:pt x="30076" y="47896"/>
                  <a:pt x="29374" y="47770"/>
                </a:cubicBezTo>
                <a:cubicBezTo>
                  <a:pt x="23334" y="46818"/>
                  <a:pt x="21955" y="42833"/>
                  <a:pt x="21630" y="41154"/>
                </a:cubicBezTo>
                <a:cubicBezTo>
                  <a:pt x="21579" y="40928"/>
                  <a:pt x="21429" y="40703"/>
                  <a:pt x="21229" y="40577"/>
                </a:cubicBezTo>
                <a:cubicBezTo>
                  <a:pt x="21080" y="40484"/>
                  <a:pt x="20917" y="40433"/>
                  <a:pt x="20741" y="40433"/>
                </a:cubicBezTo>
                <a:cubicBezTo>
                  <a:pt x="20680" y="40433"/>
                  <a:pt x="20617" y="40439"/>
                  <a:pt x="20552" y="40452"/>
                </a:cubicBezTo>
                <a:cubicBezTo>
                  <a:pt x="19725" y="40628"/>
                  <a:pt x="17995" y="40928"/>
                  <a:pt x="15915" y="40928"/>
                </a:cubicBezTo>
                <a:cubicBezTo>
                  <a:pt x="12131" y="40928"/>
                  <a:pt x="6968" y="39901"/>
                  <a:pt x="4035" y="35039"/>
                </a:cubicBezTo>
                <a:cubicBezTo>
                  <a:pt x="1905" y="31530"/>
                  <a:pt x="2005" y="27294"/>
                  <a:pt x="4336" y="23710"/>
                </a:cubicBezTo>
                <a:cubicBezTo>
                  <a:pt x="6316" y="20678"/>
                  <a:pt x="9524" y="18798"/>
                  <a:pt x="12707" y="18798"/>
                </a:cubicBezTo>
                <a:cubicBezTo>
                  <a:pt x="13033" y="18798"/>
                  <a:pt x="13359" y="18798"/>
                  <a:pt x="13660" y="18848"/>
                </a:cubicBezTo>
                <a:cubicBezTo>
                  <a:pt x="13696" y="18852"/>
                  <a:pt x="13732" y="18854"/>
                  <a:pt x="13767" y="18854"/>
                </a:cubicBezTo>
                <a:cubicBezTo>
                  <a:pt x="14148" y="18854"/>
                  <a:pt x="14474" y="18613"/>
                  <a:pt x="14612" y="18246"/>
                </a:cubicBezTo>
                <a:cubicBezTo>
                  <a:pt x="15138" y="16668"/>
                  <a:pt x="16968" y="13033"/>
                  <a:pt x="22381" y="13033"/>
                </a:cubicBezTo>
                <a:cubicBezTo>
                  <a:pt x="23183" y="13033"/>
                  <a:pt x="24036" y="13109"/>
                  <a:pt x="24913" y="13259"/>
                </a:cubicBezTo>
                <a:cubicBezTo>
                  <a:pt x="24962" y="13267"/>
                  <a:pt x="25011" y="13270"/>
                  <a:pt x="25059" y="13270"/>
                </a:cubicBezTo>
                <a:cubicBezTo>
                  <a:pt x="25483" y="13270"/>
                  <a:pt x="25875" y="12984"/>
                  <a:pt x="25965" y="12557"/>
                </a:cubicBezTo>
                <a:cubicBezTo>
                  <a:pt x="26467" y="10126"/>
                  <a:pt x="28973" y="2131"/>
                  <a:pt x="40151" y="1805"/>
                </a:cubicBezTo>
                <a:cubicBezTo>
                  <a:pt x="40432" y="1797"/>
                  <a:pt x="40707" y="1793"/>
                  <a:pt x="40978" y="1793"/>
                </a:cubicBezTo>
                <a:close/>
                <a:moveTo>
                  <a:pt x="40978" y="1"/>
                </a:moveTo>
                <a:cubicBezTo>
                  <a:pt x="40677" y="1"/>
                  <a:pt x="40402" y="1"/>
                  <a:pt x="40101" y="26"/>
                </a:cubicBezTo>
                <a:cubicBezTo>
                  <a:pt x="28672" y="352"/>
                  <a:pt x="25314" y="7971"/>
                  <a:pt x="24412" y="11379"/>
                </a:cubicBezTo>
                <a:cubicBezTo>
                  <a:pt x="23710" y="11279"/>
                  <a:pt x="23033" y="11229"/>
                  <a:pt x="22381" y="11229"/>
                </a:cubicBezTo>
                <a:cubicBezTo>
                  <a:pt x="16416" y="11229"/>
                  <a:pt x="14010" y="15089"/>
                  <a:pt x="13158" y="17018"/>
                </a:cubicBezTo>
                <a:cubicBezTo>
                  <a:pt x="13011" y="17012"/>
                  <a:pt x="12864" y="17009"/>
                  <a:pt x="12718" y="17009"/>
                </a:cubicBezTo>
                <a:cubicBezTo>
                  <a:pt x="8907" y="17009"/>
                  <a:pt x="5150" y="19185"/>
                  <a:pt x="2858" y="22733"/>
                </a:cubicBezTo>
                <a:cubicBezTo>
                  <a:pt x="126" y="26918"/>
                  <a:pt x="0" y="31856"/>
                  <a:pt x="2507" y="35966"/>
                </a:cubicBezTo>
                <a:cubicBezTo>
                  <a:pt x="5865" y="41555"/>
                  <a:pt x="11655" y="42708"/>
                  <a:pt x="15915" y="42708"/>
                </a:cubicBezTo>
                <a:cubicBezTo>
                  <a:pt x="17594" y="42708"/>
                  <a:pt x="19073" y="42532"/>
                  <a:pt x="20076" y="42357"/>
                </a:cubicBezTo>
                <a:cubicBezTo>
                  <a:pt x="20752" y="44663"/>
                  <a:pt x="22808" y="48547"/>
                  <a:pt x="29098" y="49550"/>
                </a:cubicBezTo>
                <a:cubicBezTo>
                  <a:pt x="29875" y="49675"/>
                  <a:pt x="30677" y="49725"/>
                  <a:pt x="31454" y="49725"/>
                </a:cubicBezTo>
                <a:cubicBezTo>
                  <a:pt x="35940" y="49725"/>
                  <a:pt x="39123" y="47695"/>
                  <a:pt x="40978" y="46041"/>
                </a:cubicBezTo>
                <a:cubicBezTo>
                  <a:pt x="42607" y="48397"/>
                  <a:pt x="47093" y="52908"/>
                  <a:pt x="55113" y="54161"/>
                </a:cubicBezTo>
                <a:cubicBezTo>
                  <a:pt x="54236" y="57069"/>
                  <a:pt x="52983" y="59901"/>
                  <a:pt x="49474" y="62432"/>
                </a:cubicBezTo>
                <a:cubicBezTo>
                  <a:pt x="49123" y="62683"/>
                  <a:pt x="48998" y="63134"/>
                  <a:pt x="49199" y="63535"/>
                </a:cubicBezTo>
                <a:cubicBezTo>
                  <a:pt x="49349" y="63861"/>
                  <a:pt x="49650" y="64036"/>
                  <a:pt x="50001" y="64036"/>
                </a:cubicBezTo>
                <a:cubicBezTo>
                  <a:pt x="50076" y="64036"/>
                  <a:pt x="50151" y="64036"/>
                  <a:pt x="50226" y="64011"/>
                </a:cubicBezTo>
                <a:cubicBezTo>
                  <a:pt x="50702" y="63886"/>
                  <a:pt x="61805" y="60653"/>
                  <a:pt x="70176" y="44888"/>
                </a:cubicBezTo>
                <a:cubicBezTo>
                  <a:pt x="71329" y="45139"/>
                  <a:pt x="72457" y="45289"/>
                  <a:pt x="73510" y="45289"/>
                </a:cubicBezTo>
                <a:cubicBezTo>
                  <a:pt x="78196" y="45289"/>
                  <a:pt x="80703" y="42758"/>
                  <a:pt x="81630" y="41505"/>
                </a:cubicBezTo>
                <a:cubicBezTo>
                  <a:pt x="85139" y="41254"/>
                  <a:pt x="88472" y="38973"/>
                  <a:pt x="90402" y="35465"/>
                </a:cubicBezTo>
                <a:cubicBezTo>
                  <a:pt x="92658" y="31329"/>
                  <a:pt x="92457" y="26768"/>
                  <a:pt x="89825" y="23585"/>
                </a:cubicBezTo>
                <a:cubicBezTo>
                  <a:pt x="86241" y="19249"/>
                  <a:pt x="80477" y="18597"/>
                  <a:pt x="77394" y="18597"/>
                </a:cubicBezTo>
                <a:lnTo>
                  <a:pt x="76667" y="18597"/>
                </a:lnTo>
                <a:cubicBezTo>
                  <a:pt x="76693" y="16392"/>
                  <a:pt x="75941" y="12532"/>
                  <a:pt x="71379" y="8748"/>
                </a:cubicBezTo>
                <a:cubicBezTo>
                  <a:pt x="68923" y="6743"/>
                  <a:pt x="65890" y="5715"/>
                  <a:pt x="62382" y="5715"/>
                </a:cubicBezTo>
                <a:cubicBezTo>
                  <a:pt x="59725" y="5715"/>
                  <a:pt x="57394" y="6317"/>
                  <a:pt x="55966" y="6793"/>
                </a:cubicBezTo>
                <a:cubicBezTo>
                  <a:pt x="54487" y="4587"/>
                  <a:pt x="50301" y="1"/>
                  <a:pt x="40978" y="1"/>
                </a:cubicBez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4"/>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Compute Learning Resources</a:t>
            </a:r>
            <a:endParaRPr/>
          </a:p>
        </p:txBody>
      </p:sp>
      <p:sp>
        <p:nvSpPr>
          <p:cNvPr id="393" name="Google Shape;39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AWS Educate</a:t>
            </a:r>
            <a:r>
              <a:rPr lang="en"/>
              <a:t>	</a:t>
            </a:r>
            <a:endParaRPr/>
          </a:p>
          <a:p>
            <a:pPr indent="-317500" lvl="1" marL="914400" rtl="0" algn="l">
              <a:spcBef>
                <a:spcPts val="0"/>
              </a:spcBef>
              <a:spcAft>
                <a:spcPts val="0"/>
              </a:spcAft>
              <a:buSzPts val="1400"/>
              <a:buChar char="○"/>
            </a:pPr>
            <a:r>
              <a:rPr lang="en"/>
              <a:t>Free, self-paced training courses using AWS services</a:t>
            </a:r>
            <a:endParaRPr/>
          </a:p>
          <a:p>
            <a:pPr indent="-342900" lvl="0" marL="457200" rtl="0" algn="l">
              <a:spcBef>
                <a:spcPts val="0"/>
              </a:spcBef>
              <a:spcAft>
                <a:spcPts val="0"/>
              </a:spcAft>
              <a:buSzPts val="1800"/>
              <a:buChar char="●"/>
            </a:pPr>
            <a:r>
              <a:rPr lang="en" u="sng">
                <a:solidFill>
                  <a:schemeClr val="hlink"/>
                </a:solidFill>
                <a:hlinkClick r:id="rId4"/>
              </a:rPr>
              <a:t>Cloud Practitioner Essentials</a:t>
            </a:r>
            <a:endParaRPr/>
          </a:p>
          <a:p>
            <a:pPr indent="-317500" lvl="1" marL="914400" rtl="0" algn="l">
              <a:spcBef>
                <a:spcPts val="0"/>
              </a:spcBef>
              <a:spcAft>
                <a:spcPts val="0"/>
              </a:spcAft>
              <a:buSzPts val="1400"/>
              <a:buChar char="○"/>
            </a:pPr>
            <a:r>
              <a:rPr lang="en"/>
              <a:t>Course to gain the AWS Cloud Practitioner certification</a:t>
            </a:r>
            <a:endParaRPr/>
          </a:p>
          <a:p>
            <a:pPr indent="-342900" lvl="0" marL="457200" rtl="0" algn="l">
              <a:spcBef>
                <a:spcPts val="0"/>
              </a:spcBef>
              <a:spcAft>
                <a:spcPts val="0"/>
              </a:spcAft>
              <a:buSzPts val="1800"/>
              <a:buChar char="●"/>
            </a:pPr>
            <a:r>
              <a:rPr lang="en" u="sng">
                <a:solidFill>
                  <a:schemeClr val="hlink"/>
                </a:solidFill>
                <a:hlinkClick r:id="rId5"/>
              </a:rPr>
              <a:t>Microsoft Learn</a:t>
            </a:r>
            <a:endParaRPr/>
          </a:p>
          <a:p>
            <a:pPr indent="-317500" lvl="1" marL="914400" rtl="0" algn="l">
              <a:spcBef>
                <a:spcPts val="0"/>
              </a:spcBef>
              <a:spcAft>
                <a:spcPts val="0"/>
              </a:spcAft>
              <a:buSzPts val="1400"/>
              <a:buChar char="○"/>
            </a:pPr>
            <a:r>
              <a:rPr lang="en"/>
              <a:t>Free training course with an emphasis on path selection</a:t>
            </a:r>
            <a:endParaRPr/>
          </a:p>
          <a:p>
            <a:pPr indent="-342900" lvl="0" marL="457200" rtl="0" algn="l">
              <a:spcBef>
                <a:spcPts val="0"/>
              </a:spcBef>
              <a:spcAft>
                <a:spcPts val="0"/>
              </a:spcAft>
              <a:buSzPts val="1800"/>
              <a:buChar char="●"/>
            </a:pPr>
            <a:r>
              <a:rPr lang="en" u="sng">
                <a:solidFill>
                  <a:schemeClr val="hlink"/>
                </a:solidFill>
                <a:hlinkClick r:id="rId6"/>
              </a:rPr>
              <a:t>Google Cloud Training</a:t>
            </a:r>
            <a:endParaRPr/>
          </a:p>
          <a:p>
            <a:pPr indent="-317500" lvl="1" marL="914400" rtl="0" algn="l">
              <a:spcBef>
                <a:spcPts val="0"/>
              </a:spcBef>
              <a:spcAft>
                <a:spcPts val="0"/>
              </a:spcAft>
              <a:buSzPts val="1400"/>
              <a:buChar char="○"/>
            </a:pPr>
            <a:r>
              <a:rPr lang="en"/>
              <a:t>Free (30-day trial) training setup with path determined by desired role</a:t>
            </a:r>
            <a:endParaRPr/>
          </a:p>
          <a:p>
            <a:pPr indent="-317500" lvl="2" marL="1371600" rtl="0" algn="l">
              <a:spcBef>
                <a:spcPts val="0"/>
              </a:spcBef>
              <a:spcAft>
                <a:spcPts val="0"/>
              </a:spcAft>
              <a:buSzPts val="1400"/>
              <a:buChar char="■"/>
            </a:pPr>
            <a:r>
              <a:rPr lang="en"/>
              <a:t>Cloud Architect, Developer, Network Engineer,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The Cloud - Examples!</a:t>
            </a:r>
            <a:endParaRPr/>
          </a:p>
        </p:txBody>
      </p:sp>
      <p:grpSp>
        <p:nvGrpSpPr>
          <p:cNvPr id="399" name="Google Shape;399;p25"/>
          <p:cNvGrpSpPr/>
          <p:nvPr/>
        </p:nvGrpSpPr>
        <p:grpSpPr>
          <a:xfrm>
            <a:off x="1844094" y="1465310"/>
            <a:ext cx="696447" cy="990414"/>
            <a:chOff x="965044" y="1845610"/>
            <a:chExt cx="696447" cy="990414"/>
          </a:xfrm>
        </p:grpSpPr>
        <p:cxnSp>
          <p:nvCxnSpPr>
            <p:cNvPr id="400" name="Google Shape;400;p25"/>
            <p:cNvCxnSpPr/>
            <p:nvPr/>
          </p:nvCxnSpPr>
          <p:spPr>
            <a:xfrm rot="10800000">
              <a:off x="1313282" y="1845610"/>
              <a:ext cx="0" cy="226800"/>
            </a:xfrm>
            <a:prstGeom prst="straightConnector1">
              <a:avLst/>
            </a:prstGeom>
            <a:noFill/>
            <a:ln cap="flat" cmpd="sng" w="19050">
              <a:solidFill>
                <a:schemeClr val="accent6"/>
              </a:solidFill>
              <a:prstDash val="solid"/>
              <a:round/>
              <a:headEnd len="med" w="med" type="none"/>
              <a:tailEnd len="med" w="med" type="oval"/>
            </a:ln>
          </p:spPr>
        </p:cxnSp>
        <p:sp>
          <p:nvSpPr>
            <p:cNvPr id="401" name="Google Shape;401;p25"/>
            <p:cNvSpPr/>
            <p:nvPr/>
          </p:nvSpPr>
          <p:spPr>
            <a:xfrm>
              <a:off x="965044" y="2017326"/>
              <a:ext cx="696444" cy="818698"/>
            </a:xfrm>
            <a:custGeom>
              <a:rect b="b" l="l" r="r" t="t"/>
              <a:pathLst>
                <a:path extrusionOk="0" h="68353" w="58146">
                  <a:moveTo>
                    <a:pt x="29939" y="0"/>
                  </a:moveTo>
                  <a:cubicBezTo>
                    <a:pt x="28341" y="0"/>
                    <a:pt x="26583" y="481"/>
                    <a:pt x="24737" y="1505"/>
                  </a:cubicBezTo>
                  <a:cubicBezTo>
                    <a:pt x="17369" y="5590"/>
                    <a:pt x="11379" y="16668"/>
                    <a:pt x="11379" y="26242"/>
                  </a:cubicBezTo>
                  <a:cubicBezTo>
                    <a:pt x="11379" y="28021"/>
                    <a:pt x="11579" y="29625"/>
                    <a:pt x="11980" y="31003"/>
                  </a:cubicBezTo>
                  <a:cubicBezTo>
                    <a:pt x="11730" y="31129"/>
                    <a:pt x="11504" y="31229"/>
                    <a:pt x="11253" y="31354"/>
                  </a:cubicBezTo>
                  <a:cubicBezTo>
                    <a:pt x="5038" y="34813"/>
                    <a:pt x="0" y="44136"/>
                    <a:pt x="0" y="52207"/>
                  </a:cubicBezTo>
                  <a:cubicBezTo>
                    <a:pt x="0" y="55665"/>
                    <a:pt x="927" y="58322"/>
                    <a:pt x="2456" y="59976"/>
                  </a:cubicBezTo>
                  <a:lnTo>
                    <a:pt x="2381" y="60101"/>
                  </a:lnTo>
                  <a:lnTo>
                    <a:pt x="12832" y="67445"/>
                  </a:lnTo>
                  <a:lnTo>
                    <a:pt x="12857" y="67445"/>
                  </a:lnTo>
                  <a:cubicBezTo>
                    <a:pt x="13779" y="68040"/>
                    <a:pt x="14852" y="68352"/>
                    <a:pt x="16032" y="68352"/>
                  </a:cubicBezTo>
                  <a:cubicBezTo>
                    <a:pt x="17388" y="68352"/>
                    <a:pt x="18884" y="67940"/>
                    <a:pt x="20451" y="67069"/>
                  </a:cubicBezTo>
                  <a:lnTo>
                    <a:pt x="46893" y="52432"/>
                  </a:lnTo>
                  <a:cubicBezTo>
                    <a:pt x="53108" y="48999"/>
                    <a:pt x="58146" y="39650"/>
                    <a:pt x="58146" y="31580"/>
                  </a:cubicBezTo>
                  <a:cubicBezTo>
                    <a:pt x="58146" y="28347"/>
                    <a:pt x="57344" y="25815"/>
                    <a:pt x="55965" y="24136"/>
                  </a:cubicBezTo>
                  <a:cubicBezTo>
                    <a:pt x="55239" y="23259"/>
                    <a:pt x="54336" y="22607"/>
                    <a:pt x="53334" y="22257"/>
                  </a:cubicBezTo>
                  <a:lnTo>
                    <a:pt x="47269" y="17921"/>
                  </a:lnTo>
                  <a:cubicBezTo>
                    <a:pt x="47269" y="13334"/>
                    <a:pt x="45890" y="9926"/>
                    <a:pt x="43634" y="8046"/>
                  </a:cubicBezTo>
                  <a:lnTo>
                    <a:pt x="43609" y="8021"/>
                  </a:lnTo>
                  <a:lnTo>
                    <a:pt x="33659" y="1003"/>
                  </a:lnTo>
                  <a:lnTo>
                    <a:pt x="33659" y="1028"/>
                  </a:lnTo>
                  <a:cubicBezTo>
                    <a:pt x="32570" y="356"/>
                    <a:pt x="31314" y="0"/>
                    <a:pt x="29939"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1074917" y="2094643"/>
              <a:ext cx="586574" cy="741275"/>
            </a:xfrm>
            <a:custGeom>
              <a:rect b="b" l="l" r="r" t="t"/>
              <a:pathLst>
                <a:path extrusionOk="0" h="61889" w="48973">
                  <a:moveTo>
                    <a:pt x="29966" y="1"/>
                  </a:moveTo>
                  <a:cubicBezTo>
                    <a:pt x="28360" y="1"/>
                    <a:pt x="26592" y="487"/>
                    <a:pt x="24737" y="1516"/>
                  </a:cubicBezTo>
                  <a:cubicBezTo>
                    <a:pt x="17369" y="5601"/>
                    <a:pt x="11379" y="16679"/>
                    <a:pt x="11379" y="26253"/>
                  </a:cubicBezTo>
                  <a:cubicBezTo>
                    <a:pt x="11379" y="28032"/>
                    <a:pt x="11604" y="29611"/>
                    <a:pt x="11980" y="31015"/>
                  </a:cubicBezTo>
                  <a:cubicBezTo>
                    <a:pt x="11755" y="31140"/>
                    <a:pt x="11504" y="31240"/>
                    <a:pt x="11278" y="31366"/>
                  </a:cubicBezTo>
                  <a:cubicBezTo>
                    <a:pt x="5038" y="34799"/>
                    <a:pt x="0" y="44148"/>
                    <a:pt x="0" y="52218"/>
                  </a:cubicBezTo>
                  <a:cubicBezTo>
                    <a:pt x="0" y="58274"/>
                    <a:pt x="2819" y="61889"/>
                    <a:pt x="6852" y="61889"/>
                  </a:cubicBezTo>
                  <a:cubicBezTo>
                    <a:pt x="8210" y="61889"/>
                    <a:pt x="9706" y="61479"/>
                    <a:pt x="11278" y="60614"/>
                  </a:cubicBezTo>
                  <a:lnTo>
                    <a:pt x="37720" y="45977"/>
                  </a:lnTo>
                  <a:cubicBezTo>
                    <a:pt x="43935" y="42544"/>
                    <a:pt x="48973" y="33195"/>
                    <a:pt x="48973" y="25125"/>
                  </a:cubicBezTo>
                  <a:cubicBezTo>
                    <a:pt x="48973" y="19083"/>
                    <a:pt x="46149" y="15457"/>
                    <a:pt x="42122" y="15457"/>
                  </a:cubicBezTo>
                  <a:cubicBezTo>
                    <a:pt x="40770" y="15457"/>
                    <a:pt x="39282" y="15866"/>
                    <a:pt x="37720" y="16729"/>
                  </a:cubicBezTo>
                  <a:cubicBezTo>
                    <a:pt x="37644" y="16779"/>
                    <a:pt x="37594" y="16829"/>
                    <a:pt x="37519" y="16854"/>
                  </a:cubicBezTo>
                  <a:cubicBezTo>
                    <a:pt x="37895" y="15050"/>
                    <a:pt x="38096" y="13245"/>
                    <a:pt x="38096" y="11466"/>
                  </a:cubicBezTo>
                  <a:cubicBezTo>
                    <a:pt x="38096" y="4302"/>
                    <a:pt x="34742" y="1"/>
                    <a:pt x="29966" y="1"/>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5"/>
            <p:cNvSpPr/>
            <p:nvPr/>
          </p:nvSpPr>
          <p:spPr>
            <a:xfrm>
              <a:off x="1297657" y="2212457"/>
              <a:ext cx="163613" cy="448198"/>
            </a:xfrm>
            <a:custGeom>
              <a:rect b="b" l="l" r="r" t="t"/>
              <a:pathLst>
                <a:path extrusionOk="0" h="37420" w="13660">
                  <a:moveTo>
                    <a:pt x="8948" y="1"/>
                  </a:moveTo>
                  <a:lnTo>
                    <a:pt x="8898" y="201"/>
                  </a:lnTo>
                  <a:lnTo>
                    <a:pt x="5615" y="1630"/>
                  </a:lnTo>
                  <a:cubicBezTo>
                    <a:pt x="4838" y="4161"/>
                    <a:pt x="3961" y="6442"/>
                    <a:pt x="1" y="8171"/>
                  </a:cubicBezTo>
                  <a:lnTo>
                    <a:pt x="1" y="11805"/>
                  </a:lnTo>
                  <a:lnTo>
                    <a:pt x="3961" y="13986"/>
                  </a:lnTo>
                  <a:lnTo>
                    <a:pt x="3961" y="34888"/>
                  </a:lnTo>
                  <a:lnTo>
                    <a:pt x="8547" y="37419"/>
                  </a:lnTo>
                  <a:lnTo>
                    <a:pt x="13660" y="35189"/>
                  </a:lnTo>
                  <a:lnTo>
                    <a:pt x="13660" y="2657"/>
                  </a:lnTo>
                  <a:lnTo>
                    <a:pt x="13535" y="2707"/>
                  </a:lnTo>
                  <a:lnTo>
                    <a:pt x="13535" y="2707"/>
                  </a:lnTo>
                  <a:lnTo>
                    <a:pt x="13560" y="2532"/>
                  </a:lnTo>
                  <a:lnTo>
                    <a:pt x="8948"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5"/>
            <p:cNvSpPr/>
            <p:nvPr/>
          </p:nvSpPr>
          <p:spPr>
            <a:xfrm>
              <a:off x="1352599" y="2243983"/>
              <a:ext cx="108672" cy="416673"/>
            </a:xfrm>
            <a:custGeom>
              <a:rect b="b" l="l" r="r" t="t"/>
              <a:pathLst>
                <a:path extrusionOk="0" h="34788" w="9073">
                  <a:moveTo>
                    <a:pt x="9073" y="0"/>
                  </a:moveTo>
                  <a:lnTo>
                    <a:pt x="5614" y="1504"/>
                  </a:lnTo>
                  <a:cubicBezTo>
                    <a:pt x="4837" y="4035"/>
                    <a:pt x="3960" y="6341"/>
                    <a:pt x="0" y="8070"/>
                  </a:cubicBezTo>
                  <a:lnTo>
                    <a:pt x="0" y="11679"/>
                  </a:lnTo>
                  <a:lnTo>
                    <a:pt x="3960" y="9950"/>
                  </a:lnTo>
                  <a:lnTo>
                    <a:pt x="3960" y="34787"/>
                  </a:lnTo>
                  <a:lnTo>
                    <a:pt x="9073" y="32532"/>
                  </a:lnTo>
                  <a:lnTo>
                    <a:pt x="90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5"/>
          <p:cNvSpPr/>
          <p:nvPr/>
        </p:nvSpPr>
        <p:spPr>
          <a:xfrm>
            <a:off x="5806650" y="3590800"/>
            <a:ext cx="1832400" cy="336900"/>
          </a:xfrm>
          <a:prstGeom prst="roundRect">
            <a:avLst>
              <a:gd fmla="val 50000"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
          <p:cNvSpPr/>
          <p:nvPr/>
        </p:nvSpPr>
        <p:spPr>
          <a:xfrm>
            <a:off x="946075" y="3634500"/>
            <a:ext cx="2279400" cy="336900"/>
          </a:xfrm>
          <a:prstGeom prst="roundRect">
            <a:avLst>
              <a:gd fmla="val 50000"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25"/>
          <p:cNvGrpSpPr/>
          <p:nvPr/>
        </p:nvGrpSpPr>
        <p:grpSpPr>
          <a:xfrm>
            <a:off x="6374624" y="1462982"/>
            <a:ext cx="696464" cy="995055"/>
            <a:chOff x="3768624" y="1853595"/>
            <a:chExt cx="696464" cy="995055"/>
          </a:xfrm>
        </p:grpSpPr>
        <p:sp>
          <p:nvSpPr>
            <p:cNvPr id="408" name="Google Shape;408;p25"/>
            <p:cNvSpPr/>
            <p:nvPr/>
          </p:nvSpPr>
          <p:spPr>
            <a:xfrm>
              <a:off x="3768624" y="2030162"/>
              <a:ext cx="696464" cy="818488"/>
            </a:xfrm>
            <a:custGeom>
              <a:rect b="b" l="l" r="r" t="t"/>
              <a:pathLst>
                <a:path extrusionOk="0" h="68364" w="58172">
                  <a:moveTo>
                    <a:pt x="29954" y="1"/>
                  </a:moveTo>
                  <a:cubicBezTo>
                    <a:pt x="28352" y="1"/>
                    <a:pt x="26589" y="489"/>
                    <a:pt x="24738" y="1515"/>
                  </a:cubicBezTo>
                  <a:cubicBezTo>
                    <a:pt x="17369" y="5601"/>
                    <a:pt x="11379" y="16678"/>
                    <a:pt x="11379" y="26252"/>
                  </a:cubicBezTo>
                  <a:cubicBezTo>
                    <a:pt x="11379" y="28032"/>
                    <a:pt x="11605" y="29611"/>
                    <a:pt x="11981" y="31014"/>
                  </a:cubicBezTo>
                  <a:cubicBezTo>
                    <a:pt x="11730" y="31140"/>
                    <a:pt x="11505" y="31240"/>
                    <a:pt x="11279" y="31365"/>
                  </a:cubicBezTo>
                  <a:cubicBezTo>
                    <a:pt x="5039" y="34799"/>
                    <a:pt x="1" y="44147"/>
                    <a:pt x="1" y="52217"/>
                  </a:cubicBezTo>
                  <a:cubicBezTo>
                    <a:pt x="1" y="55676"/>
                    <a:pt x="928" y="58333"/>
                    <a:pt x="2457" y="59987"/>
                  </a:cubicBezTo>
                  <a:lnTo>
                    <a:pt x="2407" y="60112"/>
                  </a:lnTo>
                  <a:lnTo>
                    <a:pt x="12858" y="67456"/>
                  </a:lnTo>
                  <a:cubicBezTo>
                    <a:pt x="13791" y="68051"/>
                    <a:pt x="14865" y="68363"/>
                    <a:pt x="16043" y="68363"/>
                  </a:cubicBezTo>
                  <a:cubicBezTo>
                    <a:pt x="17396" y="68363"/>
                    <a:pt x="18884" y="67951"/>
                    <a:pt x="20452" y="67080"/>
                  </a:cubicBezTo>
                  <a:lnTo>
                    <a:pt x="46893" y="52443"/>
                  </a:lnTo>
                  <a:cubicBezTo>
                    <a:pt x="53134" y="49009"/>
                    <a:pt x="58172" y="39661"/>
                    <a:pt x="58172" y="31591"/>
                  </a:cubicBezTo>
                  <a:cubicBezTo>
                    <a:pt x="58172" y="28358"/>
                    <a:pt x="57345" y="25826"/>
                    <a:pt x="55991" y="24147"/>
                  </a:cubicBezTo>
                  <a:cubicBezTo>
                    <a:pt x="55264" y="23270"/>
                    <a:pt x="54362" y="22618"/>
                    <a:pt x="53335" y="22267"/>
                  </a:cubicBezTo>
                  <a:lnTo>
                    <a:pt x="47269" y="17932"/>
                  </a:lnTo>
                  <a:cubicBezTo>
                    <a:pt x="47269" y="13345"/>
                    <a:pt x="45891" y="9911"/>
                    <a:pt x="43635" y="8057"/>
                  </a:cubicBezTo>
                  <a:lnTo>
                    <a:pt x="43635" y="8032"/>
                  </a:lnTo>
                  <a:lnTo>
                    <a:pt x="33685" y="1014"/>
                  </a:lnTo>
                  <a:lnTo>
                    <a:pt x="33660" y="1039"/>
                  </a:lnTo>
                  <a:cubicBezTo>
                    <a:pt x="32574" y="358"/>
                    <a:pt x="31323" y="1"/>
                    <a:pt x="29954"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3878739" y="2107572"/>
              <a:ext cx="586341" cy="740930"/>
            </a:xfrm>
            <a:custGeom>
              <a:rect b="b" l="l" r="r" t="t"/>
              <a:pathLst>
                <a:path extrusionOk="0" h="61886" w="48974">
                  <a:moveTo>
                    <a:pt x="29963" y="0"/>
                  </a:moveTo>
                  <a:cubicBezTo>
                    <a:pt x="28359" y="0"/>
                    <a:pt x="26593" y="487"/>
                    <a:pt x="24738" y="1516"/>
                  </a:cubicBezTo>
                  <a:cubicBezTo>
                    <a:pt x="17344" y="5601"/>
                    <a:pt x="11379" y="16679"/>
                    <a:pt x="11379" y="26253"/>
                  </a:cubicBezTo>
                  <a:cubicBezTo>
                    <a:pt x="11379" y="28032"/>
                    <a:pt x="11580" y="29611"/>
                    <a:pt x="11956" y="31015"/>
                  </a:cubicBezTo>
                  <a:cubicBezTo>
                    <a:pt x="11730" y="31140"/>
                    <a:pt x="11505" y="31240"/>
                    <a:pt x="11254" y="31365"/>
                  </a:cubicBezTo>
                  <a:cubicBezTo>
                    <a:pt x="5039" y="34799"/>
                    <a:pt x="1" y="44147"/>
                    <a:pt x="1" y="52218"/>
                  </a:cubicBezTo>
                  <a:cubicBezTo>
                    <a:pt x="1" y="58260"/>
                    <a:pt x="2825" y="61885"/>
                    <a:pt x="6852" y="61885"/>
                  </a:cubicBezTo>
                  <a:cubicBezTo>
                    <a:pt x="8204" y="61885"/>
                    <a:pt x="9692" y="61477"/>
                    <a:pt x="11254" y="60614"/>
                  </a:cubicBezTo>
                  <a:lnTo>
                    <a:pt x="37695" y="45977"/>
                  </a:lnTo>
                  <a:cubicBezTo>
                    <a:pt x="43936" y="42543"/>
                    <a:pt x="48974" y="33195"/>
                    <a:pt x="48974" y="25125"/>
                  </a:cubicBezTo>
                  <a:cubicBezTo>
                    <a:pt x="48974" y="19083"/>
                    <a:pt x="46150" y="15457"/>
                    <a:pt x="42112" y="15457"/>
                  </a:cubicBezTo>
                  <a:cubicBezTo>
                    <a:pt x="40756" y="15457"/>
                    <a:pt x="39264" y="15866"/>
                    <a:pt x="37695" y="16729"/>
                  </a:cubicBezTo>
                  <a:cubicBezTo>
                    <a:pt x="37645" y="16779"/>
                    <a:pt x="37570" y="16829"/>
                    <a:pt x="37495" y="16854"/>
                  </a:cubicBezTo>
                  <a:cubicBezTo>
                    <a:pt x="37871" y="15050"/>
                    <a:pt x="38071" y="13245"/>
                    <a:pt x="38071" y="11466"/>
                  </a:cubicBezTo>
                  <a:cubicBezTo>
                    <a:pt x="38071" y="4302"/>
                    <a:pt x="34732" y="0"/>
                    <a:pt x="29963" y="0"/>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5"/>
            <p:cNvGrpSpPr/>
            <p:nvPr/>
          </p:nvGrpSpPr>
          <p:grpSpPr>
            <a:xfrm>
              <a:off x="4055171" y="2240944"/>
              <a:ext cx="233452" cy="474327"/>
              <a:chOff x="4366688" y="2662438"/>
              <a:chExt cx="487475" cy="990450"/>
            </a:xfrm>
          </p:grpSpPr>
          <p:sp>
            <p:nvSpPr>
              <p:cNvPr id="411" name="Google Shape;411;p25"/>
              <p:cNvSpPr/>
              <p:nvPr/>
            </p:nvSpPr>
            <p:spPr>
              <a:xfrm>
                <a:off x="4366688" y="2662438"/>
                <a:ext cx="487475" cy="990450"/>
              </a:xfrm>
              <a:custGeom>
                <a:rect b="b" l="l" r="r" t="t"/>
                <a:pathLst>
                  <a:path extrusionOk="0" h="39618" w="19499">
                    <a:moveTo>
                      <a:pt x="11318" y="0"/>
                    </a:moveTo>
                    <a:cubicBezTo>
                      <a:pt x="10284" y="0"/>
                      <a:pt x="9054" y="315"/>
                      <a:pt x="7619" y="970"/>
                    </a:cubicBezTo>
                    <a:cubicBezTo>
                      <a:pt x="2607" y="3226"/>
                      <a:pt x="0" y="7386"/>
                      <a:pt x="0" y="12599"/>
                    </a:cubicBezTo>
                    <a:lnTo>
                      <a:pt x="0" y="15757"/>
                    </a:lnTo>
                    <a:lnTo>
                      <a:pt x="4261" y="18038"/>
                    </a:lnTo>
                    <a:lnTo>
                      <a:pt x="7619" y="16534"/>
                    </a:lnTo>
                    <a:lnTo>
                      <a:pt x="7619" y="16534"/>
                    </a:lnTo>
                    <a:cubicBezTo>
                      <a:pt x="4637" y="21923"/>
                      <a:pt x="0" y="26835"/>
                      <a:pt x="0" y="33326"/>
                    </a:cubicBezTo>
                    <a:lnTo>
                      <a:pt x="0" y="37311"/>
                    </a:lnTo>
                    <a:lnTo>
                      <a:pt x="4261" y="39617"/>
                    </a:lnTo>
                    <a:lnTo>
                      <a:pt x="19048" y="32925"/>
                    </a:lnTo>
                    <a:lnTo>
                      <a:pt x="19048" y="28264"/>
                    </a:lnTo>
                    <a:lnTo>
                      <a:pt x="14787" y="25983"/>
                    </a:lnTo>
                    <a:lnTo>
                      <a:pt x="10677" y="27838"/>
                    </a:lnTo>
                    <a:cubicBezTo>
                      <a:pt x="13459" y="22675"/>
                      <a:pt x="19499" y="15858"/>
                      <a:pt x="19499" y="7988"/>
                    </a:cubicBezTo>
                    <a:cubicBezTo>
                      <a:pt x="19499" y="5331"/>
                      <a:pt x="18822" y="3577"/>
                      <a:pt x="17494" y="2775"/>
                    </a:cubicBezTo>
                    <a:cubicBezTo>
                      <a:pt x="17419" y="2725"/>
                      <a:pt x="17344" y="2675"/>
                      <a:pt x="17243" y="2624"/>
                    </a:cubicBezTo>
                    <a:lnTo>
                      <a:pt x="13233" y="469"/>
                    </a:lnTo>
                    <a:cubicBezTo>
                      <a:pt x="13158" y="419"/>
                      <a:pt x="13058" y="394"/>
                      <a:pt x="12983" y="344"/>
                    </a:cubicBezTo>
                    <a:cubicBezTo>
                      <a:pt x="12500" y="116"/>
                      <a:pt x="11945" y="0"/>
                      <a:pt x="11318"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5"/>
              <p:cNvSpPr/>
              <p:nvPr/>
            </p:nvSpPr>
            <p:spPr>
              <a:xfrm>
                <a:off x="4473188" y="2719088"/>
                <a:ext cx="380975" cy="933150"/>
              </a:xfrm>
              <a:custGeom>
                <a:rect b="b" l="l" r="r" t="t"/>
                <a:pathLst>
                  <a:path extrusionOk="0" h="37326" w="15239">
                    <a:moveTo>
                      <a:pt x="11332" y="1"/>
                    </a:moveTo>
                    <a:cubicBezTo>
                      <a:pt x="10297" y="1"/>
                      <a:pt x="9059" y="316"/>
                      <a:pt x="7620" y="960"/>
                    </a:cubicBezTo>
                    <a:cubicBezTo>
                      <a:pt x="2607" y="3241"/>
                      <a:pt x="1" y="7401"/>
                      <a:pt x="1" y="12614"/>
                    </a:cubicBezTo>
                    <a:lnTo>
                      <a:pt x="1" y="15772"/>
                    </a:lnTo>
                    <a:lnTo>
                      <a:pt x="4838" y="13566"/>
                    </a:lnTo>
                    <a:lnTo>
                      <a:pt x="4838" y="10083"/>
                    </a:lnTo>
                    <a:cubicBezTo>
                      <a:pt x="4838" y="7752"/>
                      <a:pt x="5865" y="6424"/>
                      <a:pt x="7495" y="5672"/>
                    </a:cubicBezTo>
                    <a:cubicBezTo>
                      <a:pt x="7959" y="5464"/>
                      <a:pt x="8373" y="5343"/>
                      <a:pt x="8727" y="5343"/>
                    </a:cubicBezTo>
                    <a:cubicBezTo>
                      <a:pt x="9614" y="5343"/>
                      <a:pt x="10126" y="6107"/>
                      <a:pt x="10126" y="8203"/>
                    </a:cubicBezTo>
                    <a:cubicBezTo>
                      <a:pt x="10126" y="17577"/>
                      <a:pt x="1" y="23767"/>
                      <a:pt x="1" y="33316"/>
                    </a:cubicBezTo>
                    <a:lnTo>
                      <a:pt x="1" y="37326"/>
                    </a:lnTo>
                    <a:lnTo>
                      <a:pt x="14788" y="30634"/>
                    </a:lnTo>
                    <a:lnTo>
                      <a:pt x="14788" y="25973"/>
                    </a:lnTo>
                    <a:lnTo>
                      <a:pt x="5114" y="30359"/>
                    </a:lnTo>
                    <a:cubicBezTo>
                      <a:pt x="5063" y="30158"/>
                      <a:pt x="5063" y="29907"/>
                      <a:pt x="5063" y="29682"/>
                    </a:cubicBezTo>
                    <a:cubicBezTo>
                      <a:pt x="5063" y="24343"/>
                      <a:pt x="15239" y="15922"/>
                      <a:pt x="15239" y="5697"/>
                    </a:cubicBezTo>
                    <a:cubicBezTo>
                      <a:pt x="15239" y="1972"/>
                      <a:pt x="13921" y="1"/>
                      <a:pt x="113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3" name="Google Shape;413;p25"/>
            <p:cNvCxnSpPr/>
            <p:nvPr/>
          </p:nvCxnSpPr>
          <p:spPr>
            <a:xfrm rot="10800000">
              <a:off x="4116837" y="1853595"/>
              <a:ext cx="0" cy="214500"/>
            </a:xfrm>
            <a:prstGeom prst="straightConnector1">
              <a:avLst/>
            </a:prstGeom>
            <a:noFill/>
            <a:ln cap="flat" cmpd="sng" w="19050">
              <a:solidFill>
                <a:schemeClr val="accent5"/>
              </a:solidFill>
              <a:prstDash val="solid"/>
              <a:round/>
              <a:headEnd len="med" w="med" type="none"/>
              <a:tailEnd len="med" w="med" type="oval"/>
            </a:ln>
          </p:spPr>
        </p:cxnSp>
      </p:grpSp>
      <p:sp>
        <p:nvSpPr>
          <p:cNvPr id="414" name="Google Shape;414;p25"/>
          <p:cNvSpPr/>
          <p:nvPr/>
        </p:nvSpPr>
        <p:spPr>
          <a:xfrm>
            <a:off x="5986367" y="3597100"/>
            <a:ext cx="1473000" cy="3243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chemeClr val="accent6"/>
                </a:solidFill>
                <a:latin typeface="Roboto"/>
                <a:ea typeface="Roboto"/>
                <a:cs typeface="Roboto"/>
                <a:sym typeface="Roboto"/>
              </a:rPr>
              <a:t>Databases</a:t>
            </a:r>
            <a:endParaRPr b="1" sz="1600">
              <a:solidFill>
                <a:schemeClr val="accent6"/>
              </a:solidFill>
              <a:latin typeface="Roboto"/>
              <a:ea typeface="Roboto"/>
              <a:cs typeface="Roboto"/>
              <a:sym typeface="Roboto"/>
            </a:endParaRPr>
          </a:p>
        </p:txBody>
      </p:sp>
      <p:sp>
        <p:nvSpPr>
          <p:cNvPr id="415" name="Google Shape;415;p25"/>
          <p:cNvSpPr/>
          <p:nvPr/>
        </p:nvSpPr>
        <p:spPr>
          <a:xfrm>
            <a:off x="1169626" y="3634512"/>
            <a:ext cx="1832400" cy="3243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chemeClr val="accent5"/>
                </a:solidFill>
                <a:latin typeface="Roboto"/>
                <a:ea typeface="Roboto"/>
                <a:cs typeface="Roboto"/>
                <a:sym typeface="Roboto"/>
              </a:rPr>
              <a:t>Machine Learning</a:t>
            </a:r>
            <a:endParaRPr b="1" sz="1600">
              <a:solidFill>
                <a:schemeClr val="accent5"/>
              </a:solidFill>
              <a:latin typeface="Roboto"/>
              <a:ea typeface="Roboto"/>
              <a:cs typeface="Roboto"/>
              <a:sym typeface="Roboto"/>
            </a:endParaRPr>
          </a:p>
        </p:txBody>
      </p:sp>
      <p:sp>
        <p:nvSpPr>
          <p:cNvPr id="416" name="Google Shape;416;p25"/>
          <p:cNvSpPr txBox="1"/>
          <p:nvPr/>
        </p:nvSpPr>
        <p:spPr>
          <a:xfrm>
            <a:off x="3668888" y="2236125"/>
            <a:ext cx="1577400" cy="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Code with us!</a:t>
            </a: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6"/>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Cloud Hosting for Students!</a:t>
            </a:r>
            <a:endParaRPr/>
          </a:p>
        </p:txBody>
      </p:sp>
      <p:sp>
        <p:nvSpPr>
          <p:cNvPr id="422" name="Google Shape;42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175000"/>
              </a:lnSpc>
              <a:spcBef>
                <a:spcPts val="0"/>
              </a:spcBef>
              <a:spcAft>
                <a:spcPts val="0"/>
              </a:spcAft>
              <a:buSzPts val="1300"/>
              <a:buChar char="●"/>
            </a:pPr>
            <a:r>
              <a:rPr lang="en" sz="1300">
                <a:highlight>
                  <a:srgbClr val="FFFFFF"/>
                </a:highlight>
              </a:rPr>
              <a:t>AWS Educate: Amazon Web Services (AWS) offers the AWS Educate program, which provides students access to AWS cloud resources for learning. It includes a range of services and is a great way to get hands-on experience with cloud computing.</a:t>
            </a:r>
            <a:endParaRPr sz="1300">
              <a:highlight>
                <a:srgbClr val="FFFFFF"/>
              </a:highlight>
            </a:endParaRPr>
          </a:p>
          <a:p>
            <a:pPr indent="-311150" lvl="0" marL="457200" rtl="0" algn="l">
              <a:lnSpc>
                <a:spcPct val="175000"/>
              </a:lnSpc>
              <a:spcBef>
                <a:spcPts val="0"/>
              </a:spcBef>
              <a:spcAft>
                <a:spcPts val="0"/>
              </a:spcAft>
              <a:buSzPts val="1300"/>
              <a:buChar char="●"/>
            </a:pPr>
            <a:r>
              <a:rPr lang="en" sz="1300">
                <a:highlight>
                  <a:srgbClr val="FFFFFF"/>
                </a:highlight>
              </a:rPr>
              <a:t>Microsoft Azure for Students: Microsoft Azure provides free Azure credits to eligible students through its Azure for Students program. It allows students to use various Azure services and resources for learning and building applications.</a:t>
            </a:r>
            <a:endParaRPr sz="1300">
              <a:highlight>
                <a:srgbClr val="FFFFFF"/>
              </a:highlight>
            </a:endParaRPr>
          </a:p>
          <a:p>
            <a:pPr indent="-311150" lvl="0" marL="457200" rtl="0" algn="l">
              <a:lnSpc>
                <a:spcPct val="175000"/>
              </a:lnSpc>
              <a:spcBef>
                <a:spcPts val="0"/>
              </a:spcBef>
              <a:spcAft>
                <a:spcPts val="0"/>
              </a:spcAft>
              <a:buSzPts val="1300"/>
              <a:buChar char="●"/>
            </a:pPr>
            <a:r>
              <a:rPr lang="en" sz="1300">
                <a:highlight>
                  <a:srgbClr val="FFFFFF"/>
                </a:highlight>
              </a:rPr>
              <a:t>Google Cloud Platform (GCP) Education: Google Cloud offers free GCP credits and access to their cloud platform for students through their Google Cloud Platform Education program. This program is designed to help students learn about GCP services.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2775689" y="3526100"/>
            <a:ext cx="1110806" cy="634882"/>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1664889" y="1893400"/>
            <a:ext cx="1110806" cy="634882"/>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Imagine you’re the CEO of a manufacturing company</a:t>
            </a:r>
            <a:endParaRPr/>
          </a:p>
        </p:txBody>
      </p:sp>
      <p:sp>
        <p:nvSpPr>
          <p:cNvPr id="66" name="Google Shape;66;p14"/>
          <p:cNvSpPr/>
          <p:nvPr/>
        </p:nvSpPr>
        <p:spPr>
          <a:xfrm>
            <a:off x="1158325" y="1693800"/>
            <a:ext cx="2637833" cy="2750116"/>
          </a:xfrm>
          <a:custGeom>
            <a:rect b="b" l="l" r="r" t="t"/>
            <a:pathLst>
              <a:path extrusionOk="0" h="100077" w="98749">
                <a:moveTo>
                  <a:pt x="95465" y="1"/>
                </a:moveTo>
                <a:lnTo>
                  <a:pt x="95465" y="10227"/>
                </a:lnTo>
                <a:lnTo>
                  <a:pt x="95465" y="12783"/>
                </a:lnTo>
                <a:lnTo>
                  <a:pt x="95415" y="13610"/>
                </a:lnTo>
                <a:lnTo>
                  <a:pt x="95390" y="14011"/>
                </a:lnTo>
                <a:cubicBezTo>
                  <a:pt x="95390" y="14136"/>
                  <a:pt x="95365" y="14287"/>
                  <a:pt x="95340" y="14412"/>
                </a:cubicBezTo>
                <a:cubicBezTo>
                  <a:pt x="95290" y="14663"/>
                  <a:pt x="95265" y="14938"/>
                  <a:pt x="95215" y="15189"/>
                </a:cubicBezTo>
                <a:lnTo>
                  <a:pt x="95014" y="15966"/>
                </a:lnTo>
                <a:cubicBezTo>
                  <a:pt x="94989" y="16091"/>
                  <a:pt x="94964" y="16217"/>
                  <a:pt x="94914" y="16342"/>
                </a:cubicBezTo>
                <a:lnTo>
                  <a:pt x="94788" y="16718"/>
                </a:lnTo>
                <a:cubicBezTo>
                  <a:pt x="94688" y="16968"/>
                  <a:pt x="94613" y="17219"/>
                  <a:pt x="94513" y="17470"/>
                </a:cubicBezTo>
                <a:cubicBezTo>
                  <a:pt x="94262" y="17946"/>
                  <a:pt x="94062" y="18447"/>
                  <a:pt x="93761" y="18873"/>
                </a:cubicBezTo>
                <a:cubicBezTo>
                  <a:pt x="93510" y="19349"/>
                  <a:pt x="93159" y="19750"/>
                  <a:pt x="92859" y="20202"/>
                </a:cubicBezTo>
                <a:cubicBezTo>
                  <a:pt x="92683" y="20402"/>
                  <a:pt x="92483" y="20577"/>
                  <a:pt x="92307" y="20778"/>
                </a:cubicBezTo>
                <a:lnTo>
                  <a:pt x="92057" y="21104"/>
                </a:lnTo>
                <a:lnTo>
                  <a:pt x="91756" y="21354"/>
                </a:lnTo>
                <a:cubicBezTo>
                  <a:pt x="91555" y="21530"/>
                  <a:pt x="91355" y="21730"/>
                  <a:pt x="91154" y="21906"/>
                </a:cubicBezTo>
                <a:cubicBezTo>
                  <a:pt x="90929" y="22056"/>
                  <a:pt x="90728" y="22207"/>
                  <a:pt x="90503" y="22382"/>
                </a:cubicBezTo>
                <a:cubicBezTo>
                  <a:pt x="89626" y="22958"/>
                  <a:pt x="88698" y="23510"/>
                  <a:pt x="87671" y="23836"/>
                </a:cubicBezTo>
                <a:lnTo>
                  <a:pt x="87320" y="23961"/>
                </a:lnTo>
                <a:cubicBezTo>
                  <a:pt x="87194" y="24011"/>
                  <a:pt x="87044" y="24036"/>
                  <a:pt x="86919" y="24061"/>
                </a:cubicBezTo>
                <a:cubicBezTo>
                  <a:pt x="86668" y="24136"/>
                  <a:pt x="86418" y="24187"/>
                  <a:pt x="86167" y="24262"/>
                </a:cubicBezTo>
                <a:cubicBezTo>
                  <a:pt x="85891" y="24312"/>
                  <a:pt x="85615" y="24337"/>
                  <a:pt x="85365" y="24387"/>
                </a:cubicBezTo>
                <a:cubicBezTo>
                  <a:pt x="85240" y="24412"/>
                  <a:pt x="85114" y="24437"/>
                  <a:pt x="84964" y="24437"/>
                </a:cubicBezTo>
                <a:lnTo>
                  <a:pt x="84563" y="24462"/>
                </a:lnTo>
                <a:lnTo>
                  <a:pt x="83736" y="24512"/>
                </a:lnTo>
                <a:lnTo>
                  <a:pt x="72808" y="24512"/>
                </a:lnTo>
                <a:lnTo>
                  <a:pt x="71931" y="24562"/>
                </a:lnTo>
                <a:cubicBezTo>
                  <a:pt x="71355" y="24588"/>
                  <a:pt x="70753" y="24588"/>
                  <a:pt x="70177" y="24663"/>
                </a:cubicBezTo>
                <a:lnTo>
                  <a:pt x="68447" y="24938"/>
                </a:lnTo>
                <a:cubicBezTo>
                  <a:pt x="66142" y="25364"/>
                  <a:pt x="63886" y="26066"/>
                  <a:pt x="61781" y="27144"/>
                </a:cubicBezTo>
                <a:lnTo>
                  <a:pt x="61004" y="27520"/>
                </a:lnTo>
                <a:cubicBezTo>
                  <a:pt x="60728" y="27645"/>
                  <a:pt x="60503" y="27821"/>
                  <a:pt x="60252" y="27971"/>
                </a:cubicBezTo>
                <a:lnTo>
                  <a:pt x="58748" y="28873"/>
                </a:lnTo>
                <a:cubicBezTo>
                  <a:pt x="57796" y="29575"/>
                  <a:pt x="56843" y="30227"/>
                  <a:pt x="55991" y="31054"/>
                </a:cubicBezTo>
                <a:cubicBezTo>
                  <a:pt x="55565" y="31455"/>
                  <a:pt x="55114" y="31831"/>
                  <a:pt x="54713" y="32257"/>
                </a:cubicBezTo>
                <a:lnTo>
                  <a:pt x="53535" y="33560"/>
                </a:lnTo>
                <a:cubicBezTo>
                  <a:pt x="53159" y="33986"/>
                  <a:pt x="52808" y="34462"/>
                  <a:pt x="52457" y="34938"/>
                </a:cubicBezTo>
                <a:lnTo>
                  <a:pt x="51931" y="35640"/>
                </a:lnTo>
                <a:cubicBezTo>
                  <a:pt x="51781" y="35866"/>
                  <a:pt x="51630" y="36141"/>
                  <a:pt x="51480" y="36392"/>
                </a:cubicBezTo>
                <a:cubicBezTo>
                  <a:pt x="51154" y="36893"/>
                  <a:pt x="50853" y="37395"/>
                  <a:pt x="50553" y="37896"/>
                </a:cubicBezTo>
                <a:lnTo>
                  <a:pt x="49801" y="39475"/>
                </a:lnTo>
                <a:cubicBezTo>
                  <a:pt x="49675" y="39725"/>
                  <a:pt x="49525" y="40001"/>
                  <a:pt x="49425" y="40277"/>
                </a:cubicBezTo>
                <a:lnTo>
                  <a:pt x="49124" y="41104"/>
                </a:lnTo>
                <a:cubicBezTo>
                  <a:pt x="48924" y="41655"/>
                  <a:pt x="48698" y="42182"/>
                  <a:pt x="48548" y="42758"/>
                </a:cubicBezTo>
                <a:cubicBezTo>
                  <a:pt x="48247" y="43886"/>
                  <a:pt x="47946" y="45014"/>
                  <a:pt x="47796" y="46192"/>
                </a:cubicBezTo>
                <a:lnTo>
                  <a:pt x="47670" y="47069"/>
                </a:lnTo>
                <a:lnTo>
                  <a:pt x="47595" y="47495"/>
                </a:lnTo>
                <a:lnTo>
                  <a:pt x="47570" y="47921"/>
                </a:lnTo>
                <a:lnTo>
                  <a:pt x="47495" y="49675"/>
                </a:lnTo>
                <a:lnTo>
                  <a:pt x="47470" y="50101"/>
                </a:lnTo>
                <a:lnTo>
                  <a:pt x="47470" y="50427"/>
                </a:lnTo>
                <a:lnTo>
                  <a:pt x="47470" y="51054"/>
                </a:lnTo>
                <a:lnTo>
                  <a:pt x="47470" y="52332"/>
                </a:lnTo>
                <a:lnTo>
                  <a:pt x="47470" y="54888"/>
                </a:lnTo>
                <a:lnTo>
                  <a:pt x="47470" y="55540"/>
                </a:lnTo>
                <a:lnTo>
                  <a:pt x="47470" y="55690"/>
                </a:lnTo>
                <a:lnTo>
                  <a:pt x="47470" y="55791"/>
                </a:lnTo>
                <a:lnTo>
                  <a:pt x="47445" y="55991"/>
                </a:lnTo>
                <a:cubicBezTo>
                  <a:pt x="47445" y="56267"/>
                  <a:pt x="47420" y="56518"/>
                  <a:pt x="47420" y="56793"/>
                </a:cubicBezTo>
                <a:cubicBezTo>
                  <a:pt x="47395" y="57069"/>
                  <a:pt x="47320" y="57320"/>
                  <a:pt x="47294" y="57595"/>
                </a:cubicBezTo>
                <a:lnTo>
                  <a:pt x="47244" y="57971"/>
                </a:lnTo>
                <a:cubicBezTo>
                  <a:pt x="47219" y="58122"/>
                  <a:pt x="47169" y="58247"/>
                  <a:pt x="47144" y="58372"/>
                </a:cubicBezTo>
                <a:cubicBezTo>
                  <a:pt x="47069" y="58623"/>
                  <a:pt x="47019" y="58873"/>
                  <a:pt x="46944" y="59149"/>
                </a:cubicBezTo>
                <a:cubicBezTo>
                  <a:pt x="46868" y="59375"/>
                  <a:pt x="46768" y="59625"/>
                  <a:pt x="46668" y="59876"/>
                </a:cubicBezTo>
                <a:cubicBezTo>
                  <a:pt x="46618" y="60001"/>
                  <a:pt x="46593" y="60127"/>
                  <a:pt x="46543" y="60252"/>
                </a:cubicBezTo>
                <a:lnTo>
                  <a:pt x="46367" y="60603"/>
                </a:lnTo>
                <a:cubicBezTo>
                  <a:pt x="46242" y="60853"/>
                  <a:pt x="46142" y="61104"/>
                  <a:pt x="46016" y="61330"/>
                </a:cubicBezTo>
                <a:cubicBezTo>
                  <a:pt x="45490" y="62257"/>
                  <a:pt x="44813" y="63109"/>
                  <a:pt x="44086" y="63886"/>
                </a:cubicBezTo>
                <a:lnTo>
                  <a:pt x="43510" y="64412"/>
                </a:lnTo>
                <a:cubicBezTo>
                  <a:pt x="43410" y="64513"/>
                  <a:pt x="43310" y="64613"/>
                  <a:pt x="43209" y="64688"/>
                </a:cubicBezTo>
                <a:lnTo>
                  <a:pt x="42883" y="64939"/>
                </a:lnTo>
                <a:cubicBezTo>
                  <a:pt x="42658" y="65089"/>
                  <a:pt x="42457" y="65264"/>
                  <a:pt x="42232" y="65390"/>
                </a:cubicBezTo>
                <a:cubicBezTo>
                  <a:pt x="42006" y="65540"/>
                  <a:pt x="41781" y="65665"/>
                  <a:pt x="41555" y="65816"/>
                </a:cubicBezTo>
                <a:cubicBezTo>
                  <a:pt x="40603" y="66317"/>
                  <a:pt x="39650" y="66768"/>
                  <a:pt x="38598" y="66969"/>
                </a:cubicBezTo>
                <a:lnTo>
                  <a:pt x="38222" y="67094"/>
                </a:lnTo>
                <a:cubicBezTo>
                  <a:pt x="38071" y="67094"/>
                  <a:pt x="37946" y="67119"/>
                  <a:pt x="37821" y="67144"/>
                </a:cubicBezTo>
                <a:cubicBezTo>
                  <a:pt x="37545" y="67169"/>
                  <a:pt x="37294" y="67219"/>
                  <a:pt x="37019" y="67269"/>
                </a:cubicBezTo>
                <a:cubicBezTo>
                  <a:pt x="36768" y="67269"/>
                  <a:pt x="36492" y="67269"/>
                  <a:pt x="36217" y="67295"/>
                </a:cubicBezTo>
                <a:lnTo>
                  <a:pt x="35816" y="67320"/>
                </a:lnTo>
                <a:lnTo>
                  <a:pt x="25590" y="67320"/>
                </a:lnTo>
                <a:lnTo>
                  <a:pt x="24713" y="67370"/>
                </a:lnTo>
                <a:lnTo>
                  <a:pt x="22984" y="67470"/>
                </a:lnTo>
                <a:lnTo>
                  <a:pt x="21229" y="67721"/>
                </a:lnTo>
                <a:cubicBezTo>
                  <a:pt x="20953" y="67771"/>
                  <a:pt x="20653" y="67796"/>
                  <a:pt x="20377" y="67871"/>
                </a:cubicBezTo>
                <a:lnTo>
                  <a:pt x="19525" y="68071"/>
                </a:lnTo>
                <a:cubicBezTo>
                  <a:pt x="18948" y="68222"/>
                  <a:pt x="18372" y="68347"/>
                  <a:pt x="17821" y="68523"/>
                </a:cubicBezTo>
                <a:cubicBezTo>
                  <a:pt x="16718" y="68924"/>
                  <a:pt x="15590" y="69300"/>
                  <a:pt x="14562" y="69851"/>
                </a:cubicBezTo>
                <a:lnTo>
                  <a:pt x="13760" y="70227"/>
                </a:lnTo>
                <a:lnTo>
                  <a:pt x="13359" y="70427"/>
                </a:lnTo>
                <a:lnTo>
                  <a:pt x="12984" y="70653"/>
                </a:lnTo>
                <a:lnTo>
                  <a:pt x="11505" y="71555"/>
                </a:lnTo>
                <a:cubicBezTo>
                  <a:pt x="11004" y="71881"/>
                  <a:pt x="10552" y="72257"/>
                  <a:pt x="10076" y="72583"/>
                </a:cubicBezTo>
                <a:lnTo>
                  <a:pt x="9374" y="73134"/>
                </a:lnTo>
                <a:cubicBezTo>
                  <a:pt x="9149" y="73310"/>
                  <a:pt x="8923" y="73510"/>
                  <a:pt x="8723" y="73711"/>
                </a:cubicBezTo>
                <a:cubicBezTo>
                  <a:pt x="8272" y="74087"/>
                  <a:pt x="7846" y="74488"/>
                  <a:pt x="7420" y="74889"/>
                </a:cubicBezTo>
                <a:lnTo>
                  <a:pt x="6242" y="76192"/>
                </a:lnTo>
                <a:cubicBezTo>
                  <a:pt x="4738" y="77971"/>
                  <a:pt x="3410" y="79926"/>
                  <a:pt x="2432" y="82057"/>
                </a:cubicBezTo>
                <a:lnTo>
                  <a:pt x="2056" y="82859"/>
                </a:lnTo>
                <a:cubicBezTo>
                  <a:pt x="1956" y="83134"/>
                  <a:pt x="1856" y="83410"/>
                  <a:pt x="1755" y="83686"/>
                </a:cubicBezTo>
                <a:cubicBezTo>
                  <a:pt x="1555" y="84237"/>
                  <a:pt x="1329" y="84788"/>
                  <a:pt x="1154" y="85340"/>
                </a:cubicBezTo>
                <a:lnTo>
                  <a:pt x="703" y="87044"/>
                </a:lnTo>
                <a:cubicBezTo>
                  <a:pt x="628" y="87320"/>
                  <a:pt x="552" y="87595"/>
                  <a:pt x="502" y="87896"/>
                </a:cubicBezTo>
                <a:lnTo>
                  <a:pt x="377" y="88748"/>
                </a:lnTo>
                <a:cubicBezTo>
                  <a:pt x="277" y="89325"/>
                  <a:pt x="176" y="89926"/>
                  <a:pt x="126" y="90503"/>
                </a:cubicBezTo>
                <a:lnTo>
                  <a:pt x="26" y="92257"/>
                </a:lnTo>
                <a:lnTo>
                  <a:pt x="26" y="92683"/>
                </a:lnTo>
                <a:lnTo>
                  <a:pt x="1" y="92909"/>
                </a:lnTo>
                <a:lnTo>
                  <a:pt x="1" y="93059"/>
                </a:lnTo>
                <a:lnTo>
                  <a:pt x="1" y="93711"/>
                </a:lnTo>
                <a:lnTo>
                  <a:pt x="1" y="94989"/>
                </a:lnTo>
                <a:lnTo>
                  <a:pt x="1" y="100077"/>
                </a:lnTo>
                <a:lnTo>
                  <a:pt x="3284" y="100077"/>
                </a:lnTo>
                <a:lnTo>
                  <a:pt x="3284" y="94989"/>
                </a:lnTo>
                <a:lnTo>
                  <a:pt x="3284" y="93711"/>
                </a:lnTo>
                <a:lnTo>
                  <a:pt x="3284" y="93059"/>
                </a:lnTo>
                <a:lnTo>
                  <a:pt x="3284" y="92909"/>
                </a:lnTo>
                <a:lnTo>
                  <a:pt x="3309" y="92708"/>
                </a:lnTo>
                <a:lnTo>
                  <a:pt x="3309" y="92332"/>
                </a:lnTo>
                <a:lnTo>
                  <a:pt x="3384" y="90803"/>
                </a:lnTo>
                <a:cubicBezTo>
                  <a:pt x="3435" y="90302"/>
                  <a:pt x="3535" y="89801"/>
                  <a:pt x="3610" y="89275"/>
                </a:cubicBezTo>
                <a:lnTo>
                  <a:pt x="3735" y="88523"/>
                </a:lnTo>
                <a:cubicBezTo>
                  <a:pt x="3760" y="88272"/>
                  <a:pt x="3836" y="88021"/>
                  <a:pt x="3911" y="87796"/>
                </a:cubicBezTo>
                <a:lnTo>
                  <a:pt x="4287" y="86292"/>
                </a:lnTo>
                <a:cubicBezTo>
                  <a:pt x="4462" y="85816"/>
                  <a:pt x="4638" y="85340"/>
                  <a:pt x="4813" y="84864"/>
                </a:cubicBezTo>
                <a:cubicBezTo>
                  <a:pt x="4888" y="84613"/>
                  <a:pt x="4988" y="84387"/>
                  <a:pt x="5089" y="84137"/>
                </a:cubicBezTo>
                <a:lnTo>
                  <a:pt x="5415" y="83460"/>
                </a:lnTo>
                <a:cubicBezTo>
                  <a:pt x="6242" y="81580"/>
                  <a:pt x="7420" y="79876"/>
                  <a:pt x="8723" y="78322"/>
                </a:cubicBezTo>
                <a:lnTo>
                  <a:pt x="9750" y="77194"/>
                </a:lnTo>
                <a:cubicBezTo>
                  <a:pt x="10126" y="76843"/>
                  <a:pt x="10502" y="76518"/>
                  <a:pt x="10878" y="76167"/>
                </a:cubicBezTo>
                <a:cubicBezTo>
                  <a:pt x="11079" y="75991"/>
                  <a:pt x="11254" y="75816"/>
                  <a:pt x="11455" y="75665"/>
                </a:cubicBezTo>
                <a:lnTo>
                  <a:pt x="12056" y="75189"/>
                </a:lnTo>
                <a:cubicBezTo>
                  <a:pt x="12482" y="74889"/>
                  <a:pt x="12883" y="74563"/>
                  <a:pt x="13309" y="74312"/>
                </a:cubicBezTo>
                <a:lnTo>
                  <a:pt x="14613" y="73510"/>
                </a:lnTo>
                <a:lnTo>
                  <a:pt x="14938" y="73310"/>
                </a:lnTo>
                <a:lnTo>
                  <a:pt x="15289" y="73134"/>
                </a:lnTo>
                <a:lnTo>
                  <a:pt x="15966" y="72808"/>
                </a:lnTo>
                <a:cubicBezTo>
                  <a:pt x="16868" y="72332"/>
                  <a:pt x="17846" y="72006"/>
                  <a:pt x="18823" y="71655"/>
                </a:cubicBezTo>
                <a:cubicBezTo>
                  <a:pt x="19299" y="71505"/>
                  <a:pt x="19801" y="71405"/>
                  <a:pt x="20302" y="71254"/>
                </a:cubicBezTo>
                <a:lnTo>
                  <a:pt x="21029" y="71079"/>
                </a:lnTo>
                <a:cubicBezTo>
                  <a:pt x="21279" y="71029"/>
                  <a:pt x="21530" y="71004"/>
                  <a:pt x="21781" y="70954"/>
                </a:cubicBezTo>
                <a:lnTo>
                  <a:pt x="23309" y="70728"/>
                </a:lnTo>
                <a:lnTo>
                  <a:pt x="24838" y="70653"/>
                </a:lnTo>
                <a:lnTo>
                  <a:pt x="25590" y="70603"/>
                </a:lnTo>
                <a:lnTo>
                  <a:pt x="35816" y="70603"/>
                </a:lnTo>
                <a:lnTo>
                  <a:pt x="36342" y="70578"/>
                </a:lnTo>
                <a:lnTo>
                  <a:pt x="37370" y="70528"/>
                </a:lnTo>
                <a:lnTo>
                  <a:pt x="38372" y="70377"/>
                </a:lnTo>
                <a:cubicBezTo>
                  <a:pt x="38548" y="70352"/>
                  <a:pt x="38698" y="70327"/>
                  <a:pt x="38873" y="70302"/>
                </a:cubicBezTo>
                <a:lnTo>
                  <a:pt x="39375" y="70177"/>
                </a:lnTo>
                <a:cubicBezTo>
                  <a:pt x="40703" y="69876"/>
                  <a:pt x="41956" y="69300"/>
                  <a:pt x="43159" y="68673"/>
                </a:cubicBezTo>
                <a:lnTo>
                  <a:pt x="44036" y="68147"/>
                </a:lnTo>
                <a:cubicBezTo>
                  <a:pt x="44337" y="67971"/>
                  <a:pt x="44588" y="67746"/>
                  <a:pt x="44863" y="67545"/>
                </a:cubicBezTo>
                <a:lnTo>
                  <a:pt x="45289" y="67244"/>
                </a:lnTo>
                <a:cubicBezTo>
                  <a:pt x="45415" y="67119"/>
                  <a:pt x="45540" y="66994"/>
                  <a:pt x="45665" y="66894"/>
                </a:cubicBezTo>
                <a:cubicBezTo>
                  <a:pt x="45916" y="66668"/>
                  <a:pt x="46167" y="66442"/>
                  <a:pt x="46417" y="66192"/>
                </a:cubicBezTo>
                <a:cubicBezTo>
                  <a:pt x="47370" y="65214"/>
                  <a:pt x="48197" y="64112"/>
                  <a:pt x="48873" y="62934"/>
                </a:cubicBezTo>
                <a:cubicBezTo>
                  <a:pt x="49049" y="62633"/>
                  <a:pt x="49174" y="62307"/>
                  <a:pt x="49325" y="62006"/>
                </a:cubicBezTo>
                <a:lnTo>
                  <a:pt x="49550" y="61555"/>
                </a:lnTo>
                <a:cubicBezTo>
                  <a:pt x="49625" y="61405"/>
                  <a:pt x="49675" y="61229"/>
                  <a:pt x="49726" y="61079"/>
                </a:cubicBezTo>
                <a:lnTo>
                  <a:pt x="50102" y="60102"/>
                </a:lnTo>
                <a:lnTo>
                  <a:pt x="50352" y="59124"/>
                </a:lnTo>
                <a:cubicBezTo>
                  <a:pt x="50377" y="58949"/>
                  <a:pt x="50427" y="58798"/>
                  <a:pt x="50452" y="58623"/>
                </a:cubicBezTo>
                <a:lnTo>
                  <a:pt x="50528" y="58122"/>
                </a:lnTo>
                <a:cubicBezTo>
                  <a:pt x="50578" y="57771"/>
                  <a:pt x="50653" y="57445"/>
                  <a:pt x="50678" y="57094"/>
                </a:cubicBezTo>
                <a:lnTo>
                  <a:pt x="50728" y="56066"/>
                </a:lnTo>
                <a:lnTo>
                  <a:pt x="50753" y="55816"/>
                </a:lnTo>
                <a:cubicBezTo>
                  <a:pt x="50753" y="55741"/>
                  <a:pt x="50753" y="55640"/>
                  <a:pt x="50753" y="55540"/>
                </a:cubicBezTo>
                <a:lnTo>
                  <a:pt x="50753" y="54888"/>
                </a:lnTo>
                <a:lnTo>
                  <a:pt x="50753" y="52332"/>
                </a:lnTo>
                <a:lnTo>
                  <a:pt x="50753" y="51054"/>
                </a:lnTo>
                <a:lnTo>
                  <a:pt x="50753" y="50427"/>
                </a:lnTo>
                <a:lnTo>
                  <a:pt x="50753" y="50101"/>
                </a:lnTo>
                <a:lnTo>
                  <a:pt x="50778" y="49726"/>
                </a:lnTo>
                <a:lnTo>
                  <a:pt x="50853" y="48197"/>
                </a:lnTo>
                <a:lnTo>
                  <a:pt x="50878" y="47821"/>
                </a:lnTo>
                <a:lnTo>
                  <a:pt x="50929" y="47445"/>
                </a:lnTo>
                <a:lnTo>
                  <a:pt x="51029" y="46693"/>
                </a:lnTo>
                <a:cubicBezTo>
                  <a:pt x="51154" y="45665"/>
                  <a:pt x="51430" y="44688"/>
                  <a:pt x="51706" y="43685"/>
                </a:cubicBezTo>
                <a:cubicBezTo>
                  <a:pt x="51831" y="43209"/>
                  <a:pt x="52031" y="42733"/>
                  <a:pt x="52207" y="42257"/>
                </a:cubicBezTo>
                <a:lnTo>
                  <a:pt x="52457" y="41530"/>
                </a:lnTo>
                <a:cubicBezTo>
                  <a:pt x="52558" y="41279"/>
                  <a:pt x="52683" y="41054"/>
                  <a:pt x="52783" y="40828"/>
                </a:cubicBezTo>
                <a:lnTo>
                  <a:pt x="53460" y="39450"/>
                </a:lnTo>
                <a:lnTo>
                  <a:pt x="54237" y="38146"/>
                </a:lnTo>
                <a:cubicBezTo>
                  <a:pt x="54387" y="37921"/>
                  <a:pt x="54488" y="37695"/>
                  <a:pt x="54663" y="37495"/>
                </a:cubicBezTo>
                <a:lnTo>
                  <a:pt x="55114" y="36893"/>
                </a:lnTo>
                <a:cubicBezTo>
                  <a:pt x="55415" y="36492"/>
                  <a:pt x="55691" y="36041"/>
                  <a:pt x="56041" y="35665"/>
                </a:cubicBezTo>
                <a:lnTo>
                  <a:pt x="57069" y="34537"/>
                </a:lnTo>
                <a:cubicBezTo>
                  <a:pt x="57420" y="34162"/>
                  <a:pt x="57821" y="33836"/>
                  <a:pt x="58172" y="33485"/>
                </a:cubicBezTo>
                <a:cubicBezTo>
                  <a:pt x="58924" y="32783"/>
                  <a:pt x="59776" y="32207"/>
                  <a:pt x="60578" y="31605"/>
                </a:cubicBezTo>
                <a:lnTo>
                  <a:pt x="61881" y="30803"/>
                </a:lnTo>
                <a:cubicBezTo>
                  <a:pt x="62107" y="30678"/>
                  <a:pt x="62307" y="30527"/>
                  <a:pt x="62558" y="30427"/>
                </a:cubicBezTo>
                <a:lnTo>
                  <a:pt x="63234" y="30076"/>
                </a:lnTo>
                <a:cubicBezTo>
                  <a:pt x="65064" y="29149"/>
                  <a:pt x="67044" y="28547"/>
                  <a:pt x="69024" y="28172"/>
                </a:cubicBezTo>
                <a:lnTo>
                  <a:pt x="70553" y="27921"/>
                </a:lnTo>
                <a:cubicBezTo>
                  <a:pt x="71054" y="27871"/>
                  <a:pt x="71555" y="27871"/>
                  <a:pt x="72082" y="27821"/>
                </a:cubicBezTo>
                <a:cubicBezTo>
                  <a:pt x="72620" y="27796"/>
                  <a:pt x="73078" y="27789"/>
                  <a:pt x="73510" y="27789"/>
                </a:cubicBezTo>
                <a:cubicBezTo>
                  <a:pt x="73942" y="27789"/>
                  <a:pt x="74350" y="27796"/>
                  <a:pt x="74788" y="27796"/>
                </a:cubicBezTo>
                <a:lnTo>
                  <a:pt x="83736" y="27796"/>
                </a:lnTo>
                <a:lnTo>
                  <a:pt x="84788" y="27720"/>
                </a:lnTo>
                <a:lnTo>
                  <a:pt x="85290" y="27720"/>
                </a:lnTo>
                <a:cubicBezTo>
                  <a:pt x="85465" y="27695"/>
                  <a:pt x="85615" y="27670"/>
                  <a:pt x="85791" y="27645"/>
                </a:cubicBezTo>
                <a:lnTo>
                  <a:pt x="86819" y="27495"/>
                </a:lnTo>
                <a:lnTo>
                  <a:pt x="87796" y="27219"/>
                </a:lnTo>
                <a:cubicBezTo>
                  <a:pt x="87971" y="27194"/>
                  <a:pt x="88122" y="27144"/>
                  <a:pt x="88297" y="27094"/>
                </a:cubicBezTo>
                <a:lnTo>
                  <a:pt x="88773" y="26918"/>
                </a:lnTo>
                <a:cubicBezTo>
                  <a:pt x="90077" y="26492"/>
                  <a:pt x="91280" y="25816"/>
                  <a:pt x="92408" y="25064"/>
                </a:cubicBezTo>
                <a:lnTo>
                  <a:pt x="93235" y="24437"/>
                </a:lnTo>
                <a:cubicBezTo>
                  <a:pt x="93485" y="24237"/>
                  <a:pt x="93736" y="23986"/>
                  <a:pt x="93986" y="23760"/>
                </a:cubicBezTo>
                <a:lnTo>
                  <a:pt x="94362" y="23410"/>
                </a:lnTo>
                <a:lnTo>
                  <a:pt x="94713" y="23034"/>
                </a:lnTo>
                <a:cubicBezTo>
                  <a:pt x="94939" y="22783"/>
                  <a:pt x="95189" y="22532"/>
                  <a:pt x="95390" y="22257"/>
                </a:cubicBezTo>
                <a:cubicBezTo>
                  <a:pt x="95791" y="21705"/>
                  <a:pt x="96242" y="21179"/>
                  <a:pt x="96568" y="20577"/>
                </a:cubicBezTo>
                <a:cubicBezTo>
                  <a:pt x="96944" y="20026"/>
                  <a:pt x="97220" y="19374"/>
                  <a:pt x="97520" y="18773"/>
                </a:cubicBezTo>
                <a:cubicBezTo>
                  <a:pt x="97646" y="18472"/>
                  <a:pt x="97746" y="18121"/>
                  <a:pt x="97871" y="17821"/>
                </a:cubicBezTo>
                <a:lnTo>
                  <a:pt x="98047" y="17344"/>
                </a:lnTo>
                <a:cubicBezTo>
                  <a:pt x="98097" y="17169"/>
                  <a:pt x="98147" y="17019"/>
                  <a:pt x="98172" y="16843"/>
                </a:cubicBezTo>
                <a:lnTo>
                  <a:pt x="98448" y="15841"/>
                </a:lnTo>
                <a:lnTo>
                  <a:pt x="98598" y="14838"/>
                </a:lnTo>
                <a:cubicBezTo>
                  <a:pt x="98623" y="14663"/>
                  <a:pt x="98648" y="14512"/>
                  <a:pt x="98673" y="14337"/>
                </a:cubicBezTo>
                <a:lnTo>
                  <a:pt x="98698" y="13811"/>
                </a:lnTo>
                <a:lnTo>
                  <a:pt x="98748" y="12783"/>
                </a:lnTo>
                <a:lnTo>
                  <a:pt x="98748" y="10227"/>
                </a:lnTo>
                <a:lnTo>
                  <a:pt x="98748" y="1"/>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231300" y="1693800"/>
            <a:ext cx="2637165" cy="2750116"/>
          </a:xfrm>
          <a:custGeom>
            <a:rect b="b" l="l" r="r" t="t"/>
            <a:pathLst>
              <a:path extrusionOk="0" h="100077" w="98724">
                <a:moveTo>
                  <a:pt x="95440" y="1"/>
                </a:moveTo>
                <a:lnTo>
                  <a:pt x="95440" y="10227"/>
                </a:lnTo>
                <a:lnTo>
                  <a:pt x="95440" y="12783"/>
                </a:lnTo>
                <a:lnTo>
                  <a:pt x="95390" y="13785"/>
                </a:lnTo>
                <a:lnTo>
                  <a:pt x="95365" y="14287"/>
                </a:lnTo>
                <a:cubicBezTo>
                  <a:pt x="95365" y="14437"/>
                  <a:pt x="95315" y="14613"/>
                  <a:pt x="95290" y="14763"/>
                </a:cubicBezTo>
                <a:lnTo>
                  <a:pt x="95139" y="15740"/>
                </a:lnTo>
                <a:lnTo>
                  <a:pt x="94914" y="16693"/>
                </a:lnTo>
                <a:cubicBezTo>
                  <a:pt x="94864" y="16843"/>
                  <a:pt x="94838" y="17019"/>
                  <a:pt x="94788" y="17169"/>
                </a:cubicBezTo>
                <a:lnTo>
                  <a:pt x="94613" y="17620"/>
                </a:lnTo>
                <a:cubicBezTo>
                  <a:pt x="94488" y="17921"/>
                  <a:pt x="94387" y="18247"/>
                  <a:pt x="94262" y="18547"/>
                </a:cubicBezTo>
                <a:cubicBezTo>
                  <a:pt x="93961" y="19124"/>
                  <a:pt x="93711" y="19750"/>
                  <a:pt x="93360" y="20302"/>
                </a:cubicBezTo>
                <a:cubicBezTo>
                  <a:pt x="93034" y="20878"/>
                  <a:pt x="92608" y="21379"/>
                  <a:pt x="92232" y="21906"/>
                </a:cubicBezTo>
                <a:cubicBezTo>
                  <a:pt x="92006" y="22156"/>
                  <a:pt x="91781" y="22407"/>
                  <a:pt x="91555" y="22633"/>
                </a:cubicBezTo>
                <a:lnTo>
                  <a:pt x="91229" y="23009"/>
                </a:lnTo>
                <a:lnTo>
                  <a:pt x="90879" y="23334"/>
                </a:lnTo>
                <a:cubicBezTo>
                  <a:pt x="90628" y="23560"/>
                  <a:pt x="90377" y="23786"/>
                  <a:pt x="90127" y="24011"/>
                </a:cubicBezTo>
                <a:lnTo>
                  <a:pt x="89350" y="24588"/>
                </a:lnTo>
                <a:cubicBezTo>
                  <a:pt x="88247" y="25314"/>
                  <a:pt x="87094" y="25991"/>
                  <a:pt x="85841" y="26392"/>
                </a:cubicBezTo>
                <a:lnTo>
                  <a:pt x="85390" y="26567"/>
                </a:lnTo>
                <a:cubicBezTo>
                  <a:pt x="85239" y="26618"/>
                  <a:pt x="85064" y="26643"/>
                  <a:pt x="84914" y="26693"/>
                </a:cubicBezTo>
                <a:lnTo>
                  <a:pt x="83961" y="26918"/>
                </a:lnTo>
                <a:lnTo>
                  <a:pt x="82984" y="27069"/>
                </a:lnTo>
                <a:cubicBezTo>
                  <a:pt x="82833" y="27094"/>
                  <a:pt x="82658" y="27144"/>
                  <a:pt x="82508" y="27144"/>
                </a:cubicBezTo>
                <a:lnTo>
                  <a:pt x="82006" y="27169"/>
                </a:lnTo>
                <a:lnTo>
                  <a:pt x="81004" y="27219"/>
                </a:lnTo>
                <a:lnTo>
                  <a:pt x="72056" y="27219"/>
                </a:lnTo>
                <a:cubicBezTo>
                  <a:pt x="71705" y="27219"/>
                  <a:pt x="71379" y="27215"/>
                  <a:pt x="71041" y="27215"/>
                </a:cubicBezTo>
                <a:cubicBezTo>
                  <a:pt x="70534" y="27215"/>
                  <a:pt x="70001" y="27224"/>
                  <a:pt x="69325" y="27269"/>
                </a:cubicBezTo>
                <a:cubicBezTo>
                  <a:pt x="68798" y="27294"/>
                  <a:pt x="68272" y="27294"/>
                  <a:pt x="67746" y="27369"/>
                </a:cubicBezTo>
                <a:lnTo>
                  <a:pt x="66192" y="27595"/>
                </a:lnTo>
                <a:cubicBezTo>
                  <a:pt x="64162" y="27996"/>
                  <a:pt x="62132" y="28623"/>
                  <a:pt x="60252" y="29575"/>
                </a:cubicBezTo>
                <a:lnTo>
                  <a:pt x="59550" y="29926"/>
                </a:lnTo>
                <a:cubicBezTo>
                  <a:pt x="59324" y="30026"/>
                  <a:pt x="59099" y="30177"/>
                  <a:pt x="58873" y="30302"/>
                </a:cubicBezTo>
                <a:lnTo>
                  <a:pt x="57520" y="31129"/>
                </a:lnTo>
                <a:cubicBezTo>
                  <a:pt x="56693" y="31755"/>
                  <a:pt x="55816" y="32332"/>
                  <a:pt x="55064" y="33084"/>
                </a:cubicBezTo>
                <a:cubicBezTo>
                  <a:pt x="54688" y="33435"/>
                  <a:pt x="54287" y="33761"/>
                  <a:pt x="53936" y="34162"/>
                </a:cubicBezTo>
                <a:lnTo>
                  <a:pt x="52883" y="35314"/>
                </a:lnTo>
                <a:cubicBezTo>
                  <a:pt x="52532" y="35690"/>
                  <a:pt x="52232" y="36141"/>
                  <a:pt x="51906" y="36542"/>
                </a:cubicBezTo>
                <a:lnTo>
                  <a:pt x="51455" y="37169"/>
                </a:lnTo>
                <a:cubicBezTo>
                  <a:pt x="51304" y="37395"/>
                  <a:pt x="51179" y="37620"/>
                  <a:pt x="51029" y="37846"/>
                </a:cubicBezTo>
                <a:lnTo>
                  <a:pt x="50227" y="39174"/>
                </a:lnTo>
                <a:lnTo>
                  <a:pt x="49525" y="40603"/>
                </a:lnTo>
                <a:cubicBezTo>
                  <a:pt x="49425" y="40828"/>
                  <a:pt x="49299" y="41054"/>
                  <a:pt x="49199" y="41304"/>
                </a:cubicBezTo>
                <a:lnTo>
                  <a:pt x="48923" y="42056"/>
                </a:lnTo>
                <a:cubicBezTo>
                  <a:pt x="48773" y="42532"/>
                  <a:pt x="48547" y="43034"/>
                  <a:pt x="48422" y="43535"/>
                </a:cubicBezTo>
                <a:cubicBezTo>
                  <a:pt x="48146" y="44538"/>
                  <a:pt x="47871" y="45565"/>
                  <a:pt x="47745" y="46593"/>
                </a:cubicBezTo>
                <a:lnTo>
                  <a:pt x="47620" y="47370"/>
                </a:lnTo>
                <a:lnTo>
                  <a:pt x="47570" y="47771"/>
                </a:lnTo>
                <a:lnTo>
                  <a:pt x="47545" y="48147"/>
                </a:lnTo>
                <a:lnTo>
                  <a:pt x="47470" y="49726"/>
                </a:lnTo>
                <a:lnTo>
                  <a:pt x="47470" y="50101"/>
                </a:lnTo>
                <a:lnTo>
                  <a:pt x="47470" y="50427"/>
                </a:lnTo>
                <a:lnTo>
                  <a:pt x="47470" y="51054"/>
                </a:lnTo>
                <a:lnTo>
                  <a:pt x="47470" y="52332"/>
                </a:lnTo>
                <a:lnTo>
                  <a:pt x="47470" y="54888"/>
                </a:lnTo>
                <a:lnTo>
                  <a:pt x="47470" y="55540"/>
                </a:lnTo>
                <a:lnTo>
                  <a:pt x="47470" y="55690"/>
                </a:lnTo>
                <a:lnTo>
                  <a:pt x="47445" y="55816"/>
                </a:lnTo>
                <a:lnTo>
                  <a:pt x="47445" y="56066"/>
                </a:lnTo>
                <a:lnTo>
                  <a:pt x="47395" y="57044"/>
                </a:lnTo>
                <a:cubicBezTo>
                  <a:pt x="47370" y="57370"/>
                  <a:pt x="47294" y="57695"/>
                  <a:pt x="47244" y="58021"/>
                </a:cubicBezTo>
                <a:lnTo>
                  <a:pt x="47169" y="58523"/>
                </a:lnTo>
                <a:cubicBezTo>
                  <a:pt x="47144" y="58673"/>
                  <a:pt x="47094" y="58823"/>
                  <a:pt x="47069" y="58999"/>
                </a:cubicBezTo>
                <a:lnTo>
                  <a:pt x="46818" y="59951"/>
                </a:lnTo>
                <a:lnTo>
                  <a:pt x="46467" y="60878"/>
                </a:lnTo>
                <a:cubicBezTo>
                  <a:pt x="46417" y="61029"/>
                  <a:pt x="46367" y="61179"/>
                  <a:pt x="46292" y="61330"/>
                </a:cubicBezTo>
                <a:lnTo>
                  <a:pt x="46091" y="61781"/>
                </a:lnTo>
                <a:cubicBezTo>
                  <a:pt x="45941" y="62056"/>
                  <a:pt x="45816" y="62357"/>
                  <a:pt x="45640" y="62658"/>
                </a:cubicBezTo>
                <a:cubicBezTo>
                  <a:pt x="45014" y="63786"/>
                  <a:pt x="44187" y="64838"/>
                  <a:pt x="43284" y="65791"/>
                </a:cubicBezTo>
                <a:lnTo>
                  <a:pt x="42557" y="66467"/>
                </a:lnTo>
                <a:cubicBezTo>
                  <a:pt x="42432" y="66568"/>
                  <a:pt x="42332" y="66693"/>
                  <a:pt x="42182" y="66793"/>
                </a:cubicBezTo>
                <a:lnTo>
                  <a:pt x="41806" y="67094"/>
                </a:lnTo>
                <a:cubicBezTo>
                  <a:pt x="41530" y="67269"/>
                  <a:pt x="41279" y="67495"/>
                  <a:pt x="41004" y="67670"/>
                </a:cubicBezTo>
                <a:lnTo>
                  <a:pt x="40151" y="68172"/>
                </a:lnTo>
                <a:cubicBezTo>
                  <a:pt x="38999" y="68798"/>
                  <a:pt x="37796" y="69350"/>
                  <a:pt x="36517" y="69625"/>
                </a:cubicBezTo>
                <a:lnTo>
                  <a:pt x="36041" y="69751"/>
                </a:lnTo>
                <a:cubicBezTo>
                  <a:pt x="35866" y="69776"/>
                  <a:pt x="35715" y="69776"/>
                  <a:pt x="35540" y="69826"/>
                </a:cubicBezTo>
                <a:lnTo>
                  <a:pt x="34562" y="69976"/>
                </a:lnTo>
                <a:lnTo>
                  <a:pt x="33585" y="70001"/>
                </a:lnTo>
                <a:lnTo>
                  <a:pt x="33084" y="70051"/>
                </a:lnTo>
                <a:lnTo>
                  <a:pt x="22858" y="70051"/>
                </a:lnTo>
                <a:lnTo>
                  <a:pt x="22081" y="70076"/>
                </a:lnTo>
                <a:lnTo>
                  <a:pt x="20527" y="70152"/>
                </a:lnTo>
                <a:lnTo>
                  <a:pt x="18973" y="70402"/>
                </a:lnTo>
                <a:cubicBezTo>
                  <a:pt x="18698" y="70427"/>
                  <a:pt x="18447" y="70478"/>
                  <a:pt x="18196" y="70528"/>
                </a:cubicBezTo>
                <a:lnTo>
                  <a:pt x="17419" y="70703"/>
                </a:lnTo>
                <a:cubicBezTo>
                  <a:pt x="16918" y="70853"/>
                  <a:pt x="16417" y="70954"/>
                  <a:pt x="15916" y="71129"/>
                </a:cubicBezTo>
                <a:cubicBezTo>
                  <a:pt x="14913" y="71480"/>
                  <a:pt x="13936" y="71806"/>
                  <a:pt x="13008" y="72282"/>
                </a:cubicBezTo>
                <a:lnTo>
                  <a:pt x="12282" y="72633"/>
                </a:lnTo>
                <a:lnTo>
                  <a:pt x="11931" y="72808"/>
                </a:lnTo>
                <a:lnTo>
                  <a:pt x="11605" y="73009"/>
                </a:lnTo>
                <a:lnTo>
                  <a:pt x="10252" y="73836"/>
                </a:lnTo>
                <a:cubicBezTo>
                  <a:pt x="9825" y="74112"/>
                  <a:pt x="9424" y="74437"/>
                  <a:pt x="8998" y="74738"/>
                </a:cubicBezTo>
                <a:lnTo>
                  <a:pt x="8372" y="75214"/>
                </a:lnTo>
                <a:cubicBezTo>
                  <a:pt x="8171" y="75390"/>
                  <a:pt x="7971" y="75565"/>
                  <a:pt x="7770" y="75741"/>
                </a:cubicBezTo>
                <a:cubicBezTo>
                  <a:pt x="7394" y="76092"/>
                  <a:pt x="6993" y="76442"/>
                  <a:pt x="6617" y="76793"/>
                </a:cubicBezTo>
                <a:lnTo>
                  <a:pt x="5565" y="77971"/>
                </a:lnTo>
                <a:cubicBezTo>
                  <a:pt x="4211" y="79550"/>
                  <a:pt x="3033" y="81305"/>
                  <a:pt x="2156" y="83209"/>
                </a:cubicBezTo>
                <a:lnTo>
                  <a:pt x="1830" y="83911"/>
                </a:lnTo>
                <a:cubicBezTo>
                  <a:pt x="1730" y="84162"/>
                  <a:pt x="1630" y="84412"/>
                  <a:pt x="1555" y="84663"/>
                </a:cubicBezTo>
                <a:cubicBezTo>
                  <a:pt x="1354" y="85139"/>
                  <a:pt x="1179" y="85640"/>
                  <a:pt x="1003" y="86142"/>
                </a:cubicBezTo>
                <a:lnTo>
                  <a:pt x="627" y="87646"/>
                </a:lnTo>
                <a:cubicBezTo>
                  <a:pt x="552" y="87921"/>
                  <a:pt x="477" y="88172"/>
                  <a:pt x="427" y="88422"/>
                </a:cubicBezTo>
                <a:lnTo>
                  <a:pt x="327" y="89199"/>
                </a:lnTo>
                <a:cubicBezTo>
                  <a:pt x="251" y="89701"/>
                  <a:pt x="151" y="90227"/>
                  <a:pt x="101" y="90753"/>
                </a:cubicBezTo>
                <a:lnTo>
                  <a:pt x="26" y="92307"/>
                </a:lnTo>
                <a:lnTo>
                  <a:pt x="1" y="92708"/>
                </a:lnTo>
                <a:lnTo>
                  <a:pt x="1" y="92909"/>
                </a:lnTo>
                <a:lnTo>
                  <a:pt x="1" y="93059"/>
                </a:lnTo>
                <a:lnTo>
                  <a:pt x="1" y="93711"/>
                </a:lnTo>
                <a:lnTo>
                  <a:pt x="1" y="94989"/>
                </a:lnTo>
                <a:lnTo>
                  <a:pt x="1" y="100077"/>
                </a:lnTo>
                <a:lnTo>
                  <a:pt x="3284" y="100077"/>
                </a:lnTo>
                <a:lnTo>
                  <a:pt x="3284" y="94989"/>
                </a:lnTo>
                <a:lnTo>
                  <a:pt x="3284" y="93711"/>
                </a:lnTo>
                <a:cubicBezTo>
                  <a:pt x="3284" y="93285"/>
                  <a:pt x="3259" y="92859"/>
                  <a:pt x="3309" y="92407"/>
                </a:cubicBezTo>
                <a:lnTo>
                  <a:pt x="3359" y="91054"/>
                </a:lnTo>
                <a:cubicBezTo>
                  <a:pt x="3409" y="90603"/>
                  <a:pt x="3485" y="90177"/>
                  <a:pt x="3560" y="89726"/>
                </a:cubicBezTo>
                <a:lnTo>
                  <a:pt x="3660" y="89049"/>
                </a:lnTo>
                <a:cubicBezTo>
                  <a:pt x="3685" y="88849"/>
                  <a:pt x="3760" y="88623"/>
                  <a:pt x="3810" y="88397"/>
                </a:cubicBezTo>
                <a:lnTo>
                  <a:pt x="4161" y="87094"/>
                </a:lnTo>
                <a:lnTo>
                  <a:pt x="4612" y="85841"/>
                </a:lnTo>
                <a:cubicBezTo>
                  <a:pt x="4688" y="85640"/>
                  <a:pt x="4763" y="85415"/>
                  <a:pt x="4838" y="85214"/>
                </a:cubicBezTo>
                <a:lnTo>
                  <a:pt x="5139" y="84613"/>
                </a:lnTo>
                <a:cubicBezTo>
                  <a:pt x="5866" y="82959"/>
                  <a:pt x="6893" y="81480"/>
                  <a:pt x="8046" y="80102"/>
                </a:cubicBezTo>
                <a:lnTo>
                  <a:pt x="8948" y="79124"/>
                </a:lnTo>
                <a:cubicBezTo>
                  <a:pt x="9274" y="78798"/>
                  <a:pt x="9625" y="78498"/>
                  <a:pt x="9951" y="78197"/>
                </a:cubicBezTo>
                <a:cubicBezTo>
                  <a:pt x="10101" y="78046"/>
                  <a:pt x="10277" y="77896"/>
                  <a:pt x="10452" y="77771"/>
                </a:cubicBezTo>
                <a:lnTo>
                  <a:pt x="10978" y="77345"/>
                </a:lnTo>
                <a:cubicBezTo>
                  <a:pt x="11354" y="77094"/>
                  <a:pt x="11680" y="76793"/>
                  <a:pt x="12081" y="76568"/>
                </a:cubicBezTo>
                <a:lnTo>
                  <a:pt x="13209" y="75866"/>
                </a:lnTo>
                <a:lnTo>
                  <a:pt x="13510" y="75691"/>
                </a:lnTo>
                <a:lnTo>
                  <a:pt x="13810" y="75540"/>
                </a:lnTo>
                <a:lnTo>
                  <a:pt x="14412" y="75264"/>
                </a:lnTo>
                <a:cubicBezTo>
                  <a:pt x="15214" y="74838"/>
                  <a:pt x="16066" y="74563"/>
                  <a:pt x="16893" y="74237"/>
                </a:cubicBezTo>
                <a:cubicBezTo>
                  <a:pt x="17319" y="74112"/>
                  <a:pt x="17770" y="74011"/>
                  <a:pt x="18196" y="73911"/>
                </a:cubicBezTo>
                <a:lnTo>
                  <a:pt x="18848" y="73736"/>
                </a:lnTo>
                <a:cubicBezTo>
                  <a:pt x="19074" y="73686"/>
                  <a:pt x="19299" y="73660"/>
                  <a:pt x="19525" y="73635"/>
                </a:cubicBezTo>
                <a:lnTo>
                  <a:pt x="20853" y="73435"/>
                </a:lnTo>
                <a:lnTo>
                  <a:pt x="22181" y="73360"/>
                </a:lnTo>
                <a:lnTo>
                  <a:pt x="22858" y="73335"/>
                </a:lnTo>
                <a:lnTo>
                  <a:pt x="33084" y="73335"/>
                </a:lnTo>
                <a:lnTo>
                  <a:pt x="33685" y="73285"/>
                </a:lnTo>
                <a:lnTo>
                  <a:pt x="34888" y="73234"/>
                </a:lnTo>
                <a:lnTo>
                  <a:pt x="36091" y="73059"/>
                </a:lnTo>
                <a:cubicBezTo>
                  <a:pt x="36292" y="73009"/>
                  <a:pt x="36492" y="72984"/>
                  <a:pt x="36693" y="72959"/>
                </a:cubicBezTo>
                <a:lnTo>
                  <a:pt x="37269" y="72808"/>
                </a:lnTo>
                <a:cubicBezTo>
                  <a:pt x="38873" y="72457"/>
                  <a:pt x="40352" y="71806"/>
                  <a:pt x="41781" y="71029"/>
                </a:cubicBezTo>
                <a:lnTo>
                  <a:pt x="42808" y="70402"/>
                </a:lnTo>
                <a:cubicBezTo>
                  <a:pt x="43159" y="70202"/>
                  <a:pt x="43460" y="69926"/>
                  <a:pt x="43786" y="69701"/>
                </a:cubicBezTo>
                <a:lnTo>
                  <a:pt x="44262" y="69325"/>
                </a:lnTo>
                <a:cubicBezTo>
                  <a:pt x="44437" y="69199"/>
                  <a:pt x="44562" y="69074"/>
                  <a:pt x="44713" y="68924"/>
                </a:cubicBezTo>
                <a:cubicBezTo>
                  <a:pt x="45014" y="68648"/>
                  <a:pt x="45314" y="68397"/>
                  <a:pt x="45615" y="68122"/>
                </a:cubicBezTo>
                <a:cubicBezTo>
                  <a:pt x="46743" y="66944"/>
                  <a:pt x="47720" y="65665"/>
                  <a:pt x="48522" y="64237"/>
                </a:cubicBezTo>
                <a:cubicBezTo>
                  <a:pt x="48723" y="63911"/>
                  <a:pt x="48873" y="63535"/>
                  <a:pt x="49049" y="63159"/>
                </a:cubicBezTo>
                <a:lnTo>
                  <a:pt x="49324" y="62608"/>
                </a:lnTo>
                <a:cubicBezTo>
                  <a:pt x="49400" y="62432"/>
                  <a:pt x="49475" y="62232"/>
                  <a:pt x="49525" y="62056"/>
                </a:cubicBezTo>
                <a:lnTo>
                  <a:pt x="49951" y="60929"/>
                </a:lnTo>
                <a:lnTo>
                  <a:pt x="50252" y="59751"/>
                </a:lnTo>
                <a:cubicBezTo>
                  <a:pt x="50302" y="59550"/>
                  <a:pt x="50352" y="59350"/>
                  <a:pt x="50402" y="59149"/>
                </a:cubicBezTo>
                <a:lnTo>
                  <a:pt x="50477" y="58548"/>
                </a:lnTo>
                <a:cubicBezTo>
                  <a:pt x="50552" y="58147"/>
                  <a:pt x="50628" y="57771"/>
                  <a:pt x="50653" y="57370"/>
                </a:cubicBezTo>
                <a:cubicBezTo>
                  <a:pt x="50678" y="56543"/>
                  <a:pt x="50753" y="55766"/>
                  <a:pt x="50753" y="54888"/>
                </a:cubicBezTo>
                <a:cubicBezTo>
                  <a:pt x="50753" y="53184"/>
                  <a:pt x="50728" y="51505"/>
                  <a:pt x="50753" y="49776"/>
                </a:cubicBezTo>
                <a:lnTo>
                  <a:pt x="50828" y="48422"/>
                </a:lnTo>
                <a:lnTo>
                  <a:pt x="50853" y="48096"/>
                </a:lnTo>
                <a:lnTo>
                  <a:pt x="50878" y="47771"/>
                </a:lnTo>
                <a:lnTo>
                  <a:pt x="50979" y="47094"/>
                </a:lnTo>
                <a:cubicBezTo>
                  <a:pt x="51079" y="46192"/>
                  <a:pt x="51355" y="45340"/>
                  <a:pt x="51555" y="44462"/>
                </a:cubicBezTo>
                <a:cubicBezTo>
                  <a:pt x="51680" y="44036"/>
                  <a:pt x="51856" y="43635"/>
                  <a:pt x="52006" y="43209"/>
                </a:cubicBezTo>
                <a:lnTo>
                  <a:pt x="52232" y="42583"/>
                </a:lnTo>
                <a:cubicBezTo>
                  <a:pt x="52307" y="42357"/>
                  <a:pt x="52432" y="42157"/>
                  <a:pt x="52507" y="41956"/>
                </a:cubicBezTo>
                <a:lnTo>
                  <a:pt x="53109" y="40753"/>
                </a:lnTo>
                <a:lnTo>
                  <a:pt x="53811" y="39600"/>
                </a:lnTo>
                <a:cubicBezTo>
                  <a:pt x="53911" y="39400"/>
                  <a:pt x="54011" y="39199"/>
                  <a:pt x="54162" y="39024"/>
                </a:cubicBezTo>
                <a:lnTo>
                  <a:pt x="54563" y="38497"/>
                </a:lnTo>
                <a:cubicBezTo>
                  <a:pt x="54838" y="38146"/>
                  <a:pt x="55089" y="37771"/>
                  <a:pt x="55390" y="37445"/>
                </a:cubicBezTo>
                <a:lnTo>
                  <a:pt x="56292" y="36442"/>
                </a:lnTo>
                <a:cubicBezTo>
                  <a:pt x="56593" y="36091"/>
                  <a:pt x="56944" y="35816"/>
                  <a:pt x="57269" y="35515"/>
                </a:cubicBezTo>
                <a:cubicBezTo>
                  <a:pt x="57896" y="34888"/>
                  <a:pt x="58673" y="34387"/>
                  <a:pt x="59375" y="33836"/>
                </a:cubicBezTo>
                <a:lnTo>
                  <a:pt x="60527" y="33159"/>
                </a:lnTo>
                <a:cubicBezTo>
                  <a:pt x="60703" y="33034"/>
                  <a:pt x="60903" y="32908"/>
                  <a:pt x="61104" y="32808"/>
                </a:cubicBezTo>
                <a:lnTo>
                  <a:pt x="61705" y="32507"/>
                </a:lnTo>
                <a:cubicBezTo>
                  <a:pt x="63309" y="31680"/>
                  <a:pt x="65039" y="31179"/>
                  <a:pt x="66793" y="30828"/>
                </a:cubicBezTo>
                <a:lnTo>
                  <a:pt x="68122" y="30628"/>
                </a:lnTo>
                <a:cubicBezTo>
                  <a:pt x="68573" y="30578"/>
                  <a:pt x="69024" y="30578"/>
                  <a:pt x="69450" y="30552"/>
                </a:cubicBezTo>
                <a:cubicBezTo>
                  <a:pt x="70006" y="30507"/>
                  <a:pt x="70527" y="30498"/>
                  <a:pt x="71038" y="30498"/>
                </a:cubicBezTo>
                <a:cubicBezTo>
                  <a:pt x="71379" y="30498"/>
                  <a:pt x="71716" y="30502"/>
                  <a:pt x="72056" y="30502"/>
                </a:cubicBezTo>
                <a:lnTo>
                  <a:pt x="81004" y="30502"/>
                </a:lnTo>
                <a:lnTo>
                  <a:pt x="82207" y="30452"/>
                </a:lnTo>
                <a:lnTo>
                  <a:pt x="82833" y="30402"/>
                </a:lnTo>
                <a:cubicBezTo>
                  <a:pt x="83034" y="30402"/>
                  <a:pt x="83209" y="30352"/>
                  <a:pt x="83410" y="30327"/>
                </a:cubicBezTo>
                <a:lnTo>
                  <a:pt x="84613" y="30151"/>
                </a:lnTo>
                <a:lnTo>
                  <a:pt x="85791" y="29851"/>
                </a:lnTo>
                <a:cubicBezTo>
                  <a:pt x="85991" y="29801"/>
                  <a:pt x="86192" y="29750"/>
                  <a:pt x="86367" y="29700"/>
                </a:cubicBezTo>
                <a:lnTo>
                  <a:pt x="86944" y="29475"/>
                </a:lnTo>
                <a:cubicBezTo>
                  <a:pt x="88472" y="28974"/>
                  <a:pt x="89901" y="28172"/>
                  <a:pt x="91229" y="27269"/>
                </a:cubicBezTo>
                <a:lnTo>
                  <a:pt x="92207" y="26542"/>
                </a:lnTo>
                <a:cubicBezTo>
                  <a:pt x="92508" y="26292"/>
                  <a:pt x="92808" y="26016"/>
                  <a:pt x="93109" y="25740"/>
                </a:cubicBezTo>
                <a:lnTo>
                  <a:pt x="93560" y="25339"/>
                </a:lnTo>
                <a:lnTo>
                  <a:pt x="93961" y="24888"/>
                </a:lnTo>
                <a:cubicBezTo>
                  <a:pt x="94237" y="24588"/>
                  <a:pt x="94513" y="24287"/>
                  <a:pt x="94763" y="23986"/>
                </a:cubicBezTo>
                <a:cubicBezTo>
                  <a:pt x="95239" y="23334"/>
                  <a:pt x="95766" y="22708"/>
                  <a:pt x="96142" y="21981"/>
                </a:cubicBezTo>
                <a:cubicBezTo>
                  <a:pt x="96593" y="21329"/>
                  <a:pt x="96919" y="20577"/>
                  <a:pt x="97270" y="19851"/>
                </a:cubicBezTo>
                <a:cubicBezTo>
                  <a:pt x="97445" y="19475"/>
                  <a:pt x="97570" y="19099"/>
                  <a:pt x="97696" y="18723"/>
                </a:cubicBezTo>
                <a:lnTo>
                  <a:pt x="97921" y="18146"/>
                </a:lnTo>
                <a:cubicBezTo>
                  <a:pt x="97971" y="17946"/>
                  <a:pt x="98021" y="17770"/>
                  <a:pt x="98072" y="17570"/>
                </a:cubicBezTo>
                <a:lnTo>
                  <a:pt x="98372" y="16392"/>
                </a:lnTo>
                <a:lnTo>
                  <a:pt x="98548" y="15189"/>
                </a:lnTo>
                <a:cubicBezTo>
                  <a:pt x="98573" y="14988"/>
                  <a:pt x="98623" y="14788"/>
                  <a:pt x="98623" y="14587"/>
                </a:cubicBezTo>
                <a:lnTo>
                  <a:pt x="98673" y="13986"/>
                </a:lnTo>
                <a:lnTo>
                  <a:pt x="98723" y="12783"/>
                </a:lnTo>
                <a:lnTo>
                  <a:pt x="98723" y="10227"/>
                </a:lnTo>
                <a:lnTo>
                  <a:pt x="98723" y="1"/>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1303608" y="1693800"/>
            <a:ext cx="2637138" cy="2750116"/>
          </a:xfrm>
          <a:custGeom>
            <a:rect b="b" l="l" r="r" t="t"/>
            <a:pathLst>
              <a:path extrusionOk="0" h="100077" w="98723">
                <a:moveTo>
                  <a:pt x="95440" y="1"/>
                </a:moveTo>
                <a:lnTo>
                  <a:pt x="95440" y="10227"/>
                </a:lnTo>
                <a:lnTo>
                  <a:pt x="95440" y="12783"/>
                </a:lnTo>
                <a:lnTo>
                  <a:pt x="95390" y="13961"/>
                </a:lnTo>
                <a:lnTo>
                  <a:pt x="95365" y="14537"/>
                </a:lnTo>
                <a:cubicBezTo>
                  <a:pt x="95339" y="14738"/>
                  <a:pt x="95314" y="14938"/>
                  <a:pt x="95289" y="15114"/>
                </a:cubicBezTo>
                <a:lnTo>
                  <a:pt x="95114" y="16292"/>
                </a:lnTo>
                <a:lnTo>
                  <a:pt x="94813" y="17420"/>
                </a:lnTo>
                <a:cubicBezTo>
                  <a:pt x="94763" y="17595"/>
                  <a:pt x="94713" y="17796"/>
                  <a:pt x="94663" y="17971"/>
                </a:cubicBezTo>
                <a:lnTo>
                  <a:pt x="94462" y="18522"/>
                </a:lnTo>
                <a:cubicBezTo>
                  <a:pt x="94312" y="18898"/>
                  <a:pt x="94212" y="19274"/>
                  <a:pt x="94061" y="19625"/>
                </a:cubicBezTo>
                <a:cubicBezTo>
                  <a:pt x="93710" y="20327"/>
                  <a:pt x="93410" y="21054"/>
                  <a:pt x="92959" y="21705"/>
                </a:cubicBezTo>
                <a:cubicBezTo>
                  <a:pt x="92583" y="22382"/>
                  <a:pt x="92081" y="22984"/>
                  <a:pt x="91630" y="23610"/>
                </a:cubicBezTo>
                <a:cubicBezTo>
                  <a:pt x="91380" y="23936"/>
                  <a:pt x="91104" y="24212"/>
                  <a:pt x="90853" y="24487"/>
                </a:cubicBezTo>
                <a:lnTo>
                  <a:pt x="90452" y="24938"/>
                </a:lnTo>
                <a:lnTo>
                  <a:pt x="90026" y="25314"/>
                </a:lnTo>
                <a:cubicBezTo>
                  <a:pt x="89725" y="25590"/>
                  <a:pt x="89450" y="25866"/>
                  <a:pt x="89149" y="26116"/>
                </a:cubicBezTo>
                <a:lnTo>
                  <a:pt x="88197" y="26818"/>
                </a:lnTo>
                <a:cubicBezTo>
                  <a:pt x="86918" y="27670"/>
                  <a:pt x="85540" y="28472"/>
                  <a:pt x="84061" y="28948"/>
                </a:cubicBezTo>
                <a:lnTo>
                  <a:pt x="83510" y="29149"/>
                </a:lnTo>
                <a:cubicBezTo>
                  <a:pt x="83309" y="29199"/>
                  <a:pt x="83134" y="29249"/>
                  <a:pt x="82933" y="29299"/>
                </a:cubicBezTo>
                <a:lnTo>
                  <a:pt x="81806" y="29600"/>
                </a:lnTo>
                <a:lnTo>
                  <a:pt x="80628" y="29776"/>
                </a:lnTo>
                <a:cubicBezTo>
                  <a:pt x="80452" y="29801"/>
                  <a:pt x="80252" y="29826"/>
                  <a:pt x="80051" y="29851"/>
                </a:cubicBezTo>
                <a:lnTo>
                  <a:pt x="79475" y="29876"/>
                </a:lnTo>
                <a:lnTo>
                  <a:pt x="78297" y="29926"/>
                </a:lnTo>
                <a:lnTo>
                  <a:pt x="69349" y="29926"/>
                </a:lnTo>
                <a:cubicBezTo>
                  <a:pt x="69136" y="29932"/>
                  <a:pt x="68925" y="29934"/>
                  <a:pt x="68713" y="29934"/>
                </a:cubicBezTo>
                <a:cubicBezTo>
                  <a:pt x="68500" y="29934"/>
                  <a:pt x="68287" y="29932"/>
                  <a:pt x="68071" y="29932"/>
                </a:cubicBezTo>
                <a:cubicBezTo>
                  <a:pt x="67639" y="29932"/>
                  <a:pt x="67194" y="29938"/>
                  <a:pt x="66718" y="29976"/>
                </a:cubicBezTo>
                <a:cubicBezTo>
                  <a:pt x="66267" y="30001"/>
                  <a:pt x="65816" y="30001"/>
                  <a:pt x="65339" y="30076"/>
                </a:cubicBezTo>
                <a:lnTo>
                  <a:pt x="63986" y="30277"/>
                </a:lnTo>
                <a:cubicBezTo>
                  <a:pt x="62181" y="30628"/>
                  <a:pt x="60377" y="31154"/>
                  <a:pt x="58748" y="32006"/>
                </a:cubicBezTo>
                <a:lnTo>
                  <a:pt x="58121" y="32307"/>
                </a:lnTo>
                <a:cubicBezTo>
                  <a:pt x="57921" y="32407"/>
                  <a:pt x="57720" y="32532"/>
                  <a:pt x="57520" y="32658"/>
                </a:cubicBezTo>
                <a:lnTo>
                  <a:pt x="56342" y="33385"/>
                </a:lnTo>
                <a:cubicBezTo>
                  <a:pt x="55615" y="33936"/>
                  <a:pt x="54838" y="34437"/>
                  <a:pt x="54186" y="35089"/>
                </a:cubicBezTo>
                <a:cubicBezTo>
                  <a:pt x="53836" y="35415"/>
                  <a:pt x="53485" y="35690"/>
                  <a:pt x="53184" y="36041"/>
                </a:cubicBezTo>
                <a:lnTo>
                  <a:pt x="52257" y="37069"/>
                </a:lnTo>
                <a:cubicBezTo>
                  <a:pt x="51931" y="37395"/>
                  <a:pt x="51680" y="37796"/>
                  <a:pt x="51404" y="38146"/>
                </a:cubicBezTo>
                <a:lnTo>
                  <a:pt x="50978" y="38723"/>
                </a:lnTo>
                <a:cubicBezTo>
                  <a:pt x="50853" y="38898"/>
                  <a:pt x="50728" y="39099"/>
                  <a:pt x="50602" y="39299"/>
                </a:cubicBezTo>
                <a:lnTo>
                  <a:pt x="49901" y="40477"/>
                </a:lnTo>
                <a:lnTo>
                  <a:pt x="49299" y="41730"/>
                </a:lnTo>
                <a:cubicBezTo>
                  <a:pt x="49199" y="41931"/>
                  <a:pt x="49099" y="42131"/>
                  <a:pt x="48998" y="42357"/>
                </a:cubicBezTo>
                <a:lnTo>
                  <a:pt x="48773" y="43009"/>
                </a:lnTo>
                <a:cubicBezTo>
                  <a:pt x="48622" y="43435"/>
                  <a:pt x="48422" y="43861"/>
                  <a:pt x="48322" y="44312"/>
                </a:cubicBezTo>
                <a:cubicBezTo>
                  <a:pt x="48096" y="45214"/>
                  <a:pt x="47820" y="46091"/>
                  <a:pt x="47720" y="47019"/>
                </a:cubicBezTo>
                <a:lnTo>
                  <a:pt x="47620" y="47695"/>
                </a:lnTo>
                <a:lnTo>
                  <a:pt x="47570" y="48046"/>
                </a:lnTo>
                <a:lnTo>
                  <a:pt x="47545" y="48372"/>
                </a:lnTo>
                <a:lnTo>
                  <a:pt x="47495" y="49751"/>
                </a:lnTo>
                <a:cubicBezTo>
                  <a:pt x="47470" y="50001"/>
                  <a:pt x="47470" y="50227"/>
                  <a:pt x="47470" y="50427"/>
                </a:cubicBezTo>
                <a:lnTo>
                  <a:pt x="47470" y="51054"/>
                </a:lnTo>
                <a:lnTo>
                  <a:pt x="47470" y="52332"/>
                </a:lnTo>
                <a:lnTo>
                  <a:pt x="47470" y="54888"/>
                </a:lnTo>
                <a:cubicBezTo>
                  <a:pt x="47495" y="55791"/>
                  <a:pt x="47419" y="56518"/>
                  <a:pt x="47394" y="57294"/>
                </a:cubicBezTo>
                <a:cubicBezTo>
                  <a:pt x="47344" y="57695"/>
                  <a:pt x="47269" y="58071"/>
                  <a:pt x="47219" y="58472"/>
                </a:cubicBezTo>
                <a:lnTo>
                  <a:pt x="47144" y="59049"/>
                </a:lnTo>
                <a:cubicBezTo>
                  <a:pt x="47094" y="59249"/>
                  <a:pt x="47043" y="59425"/>
                  <a:pt x="46993" y="59625"/>
                </a:cubicBezTo>
                <a:lnTo>
                  <a:pt x="46693" y="60753"/>
                </a:lnTo>
                <a:lnTo>
                  <a:pt x="46292" y="61856"/>
                </a:lnTo>
                <a:cubicBezTo>
                  <a:pt x="46241" y="62031"/>
                  <a:pt x="46166" y="62207"/>
                  <a:pt x="46091" y="62407"/>
                </a:cubicBezTo>
                <a:lnTo>
                  <a:pt x="45840" y="62934"/>
                </a:lnTo>
                <a:cubicBezTo>
                  <a:pt x="45665" y="63259"/>
                  <a:pt x="45515" y="63635"/>
                  <a:pt x="45314" y="63961"/>
                </a:cubicBezTo>
                <a:cubicBezTo>
                  <a:pt x="44537" y="65340"/>
                  <a:pt x="43585" y="66568"/>
                  <a:pt x="42507" y="67721"/>
                </a:cubicBezTo>
                <a:cubicBezTo>
                  <a:pt x="42231" y="67971"/>
                  <a:pt x="41931" y="68247"/>
                  <a:pt x="41630" y="68498"/>
                </a:cubicBezTo>
                <a:cubicBezTo>
                  <a:pt x="41505" y="68623"/>
                  <a:pt x="41354" y="68773"/>
                  <a:pt x="41204" y="68899"/>
                </a:cubicBezTo>
                <a:lnTo>
                  <a:pt x="40728" y="69249"/>
                </a:lnTo>
                <a:cubicBezTo>
                  <a:pt x="40427" y="69475"/>
                  <a:pt x="40126" y="69726"/>
                  <a:pt x="39775" y="69926"/>
                </a:cubicBezTo>
                <a:lnTo>
                  <a:pt x="38773" y="70553"/>
                </a:lnTo>
                <a:cubicBezTo>
                  <a:pt x="37419" y="71280"/>
                  <a:pt x="35966" y="71931"/>
                  <a:pt x="34437" y="72257"/>
                </a:cubicBezTo>
                <a:lnTo>
                  <a:pt x="33860" y="72407"/>
                </a:lnTo>
                <a:cubicBezTo>
                  <a:pt x="33685" y="72432"/>
                  <a:pt x="33485" y="72457"/>
                  <a:pt x="33284" y="72483"/>
                </a:cubicBezTo>
                <a:lnTo>
                  <a:pt x="32131" y="72658"/>
                </a:lnTo>
                <a:lnTo>
                  <a:pt x="30953" y="72733"/>
                </a:lnTo>
                <a:lnTo>
                  <a:pt x="30377" y="72758"/>
                </a:lnTo>
                <a:lnTo>
                  <a:pt x="20151" y="72758"/>
                </a:lnTo>
                <a:lnTo>
                  <a:pt x="19474" y="72783"/>
                </a:lnTo>
                <a:lnTo>
                  <a:pt x="18096" y="72858"/>
                </a:lnTo>
                <a:lnTo>
                  <a:pt x="16718" y="73059"/>
                </a:lnTo>
                <a:cubicBezTo>
                  <a:pt x="16492" y="73109"/>
                  <a:pt x="16266" y="73134"/>
                  <a:pt x="16041" y="73184"/>
                </a:cubicBezTo>
                <a:lnTo>
                  <a:pt x="15364" y="73360"/>
                </a:lnTo>
                <a:cubicBezTo>
                  <a:pt x="14913" y="73460"/>
                  <a:pt x="14462" y="73560"/>
                  <a:pt x="14036" y="73711"/>
                </a:cubicBezTo>
                <a:cubicBezTo>
                  <a:pt x="13159" y="74036"/>
                  <a:pt x="12281" y="74312"/>
                  <a:pt x="11454" y="74738"/>
                </a:cubicBezTo>
                <a:lnTo>
                  <a:pt x="10828" y="75039"/>
                </a:lnTo>
                <a:lnTo>
                  <a:pt x="10527" y="75189"/>
                </a:lnTo>
                <a:lnTo>
                  <a:pt x="10226" y="75365"/>
                </a:lnTo>
                <a:lnTo>
                  <a:pt x="9048" y="76092"/>
                </a:lnTo>
                <a:cubicBezTo>
                  <a:pt x="8672" y="76342"/>
                  <a:pt x="8296" y="76643"/>
                  <a:pt x="7920" y="76894"/>
                </a:cubicBezTo>
                <a:lnTo>
                  <a:pt x="7369" y="77320"/>
                </a:lnTo>
                <a:cubicBezTo>
                  <a:pt x="7194" y="77470"/>
                  <a:pt x="7043" y="77620"/>
                  <a:pt x="6868" y="77771"/>
                </a:cubicBezTo>
                <a:cubicBezTo>
                  <a:pt x="6517" y="78097"/>
                  <a:pt x="6166" y="78397"/>
                  <a:pt x="5840" y="78723"/>
                </a:cubicBezTo>
                <a:lnTo>
                  <a:pt x="4913" y="79751"/>
                </a:lnTo>
                <a:cubicBezTo>
                  <a:pt x="3735" y="81154"/>
                  <a:pt x="2657" y="82683"/>
                  <a:pt x="1905" y="84362"/>
                </a:cubicBezTo>
                <a:lnTo>
                  <a:pt x="1630" y="84989"/>
                </a:lnTo>
                <a:cubicBezTo>
                  <a:pt x="1529" y="85189"/>
                  <a:pt x="1454" y="85415"/>
                  <a:pt x="1379" y="85640"/>
                </a:cubicBezTo>
                <a:lnTo>
                  <a:pt x="903" y="86944"/>
                </a:lnTo>
                <a:lnTo>
                  <a:pt x="552" y="88272"/>
                </a:lnTo>
                <a:cubicBezTo>
                  <a:pt x="502" y="88498"/>
                  <a:pt x="427" y="88723"/>
                  <a:pt x="402" y="88949"/>
                </a:cubicBezTo>
                <a:lnTo>
                  <a:pt x="276" y="89625"/>
                </a:lnTo>
                <a:cubicBezTo>
                  <a:pt x="226" y="90102"/>
                  <a:pt x="126" y="90553"/>
                  <a:pt x="101" y="91004"/>
                </a:cubicBezTo>
                <a:lnTo>
                  <a:pt x="26" y="92382"/>
                </a:lnTo>
                <a:cubicBezTo>
                  <a:pt x="1" y="92859"/>
                  <a:pt x="1" y="93285"/>
                  <a:pt x="1" y="93711"/>
                </a:cubicBezTo>
                <a:lnTo>
                  <a:pt x="1" y="94989"/>
                </a:lnTo>
                <a:lnTo>
                  <a:pt x="1" y="100077"/>
                </a:lnTo>
                <a:lnTo>
                  <a:pt x="3284" y="100077"/>
                </a:lnTo>
                <a:lnTo>
                  <a:pt x="3284" y="94989"/>
                </a:lnTo>
                <a:lnTo>
                  <a:pt x="3284" y="93711"/>
                </a:lnTo>
                <a:cubicBezTo>
                  <a:pt x="3284" y="93285"/>
                  <a:pt x="3284" y="92834"/>
                  <a:pt x="3309" y="92458"/>
                </a:cubicBezTo>
                <a:lnTo>
                  <a:pt x="3359" y="91305"/>
                </a:lnTo>
                <a:cubicBezTo>
                  <a:pt x="3384" y="90929"/>
                  <a:pt x="3484" y="90553"/>
                  <a:pt x="3534" y="90152"/>
                </a:cubicBezTo>
                <a:lnTo>
                  <a:pt x="3610" y="89600"/>
                </a:lnTo>
                <a:cubicBezTo>
                  <a:pt x="3635" y="89400"/>
                  <a:pt x="3710" y="89224"/>
                  <a:pt x="3760" y="89024"/>
                </a:cubicBezTo>
                <a:lnTo>
                  <a:pt x="4036" y="87896"/>
                </a:lnTo>
                <a:lnTo>
                  <a:pt x="4437" y="86818"/>
                </a:lnTo>
                <a:cubicBezTo>
                  <a:pt x="4512" y="86643"/>
                  <a:pt x="4562" y="86468"/>
                  <a:pt x="4637" y="86292"/>
                </a:cubicBezTo>
                <a:lnTo>
                  <a:pt x="4888" y="85766"/>
                </a:lnTo>
                <a:cubicBezTo>
                  <a:pt x="5514" y="84337"/>
                  <a:pt x="6417" y="83059"/>
                  <a:pt x="7394" y="81881"/>
                </a:cubicBezTo>
                <a:lnTo>
                  <a:pt x="8171" y="81029"/>
                </a:lnTo>
                <a:cubicBezTo>
                  <a:pt x="8447" y="80753"/>
                  <a:pt x="8748" y="80503"/>
                  <a:pt x="9023" y="80252"/>
                </a:cubicBezTo>
                <a:cubicBezTo>
                  <a:pt x="9174" y="80127"/>
                  <a:pt x="9324" y="79976"/>
                  <a:pt x="9449" y="79851"/>
                </a:cubicBezTo>
                <a:lnTo>
                  <a:pt x="9925" y="79500"/>
                </a:lnTo>
                <a:cubicBezTo>
                  <a:pt x="10251" y="79300"/>
                  <a:pt x="10527" y="79024"/>
                  <a:pt x="10853" y="78823"/>
                </a:cubicBezTo>
                <a:lnTo>
                  <a:pt x="11855" y="78222"/>
                </a:lnTo>
                <a:lnTo>
                  <a:pt x="12106" y="78072"/>
                </a:lnTo>
                <a:lnTo>
                  <a:pt x="12357" y="77946"/>
                </a:lnTo>
                <a:lnTo>
                  <a:pt x="12883" y="77696"/>
                </a:lnTo>
                <a:cubicBezTo>
                  <a:pt x="13560" y="77345"/>
                  <a:pt x="14311" y="77119"/>
                  <a:pt x="15013" y="76843"/>
                </a:cubicBezTo>
                <a:cubicBezTo>
                  <a:pt x="15389" y="76718"/>
                  <a:pt x="15765" y="76643"/>
                  <a:pt x="16141" y="76543"/>
                </a:cubicBezTo>
                <a:lnTo>
                  <a:pt x="16692" y="76392"/>
                </a:lnTo>
                <a:cubicBezTo>
                  <a:pt x="16893" y="76342"/>
                  <a:pt x="17093" y="76342"/>
                  <a:pt x="17269" y="76292"/>
                </a:cubicBezTo>
                <a:lnTo>
                  <a:pt x="18422" y="76117"/>
                </a:lnTo>
                <a:lnTo>
                  <a:pt x="19575" y="76067"/>
                </a:lnTo>
                <a:lnTo>
                  <a:pt x="20151" y="76041"/>
                </a:lnTo>
                <a:lnTo>
                  <a:pt x="30377" y="76041"/>
                </a:lnTo>
                <a:lnTo>
                  <a:pt x="31078" y="76016"/>
                </a:lnTo>
                <a:lnTo>
                  <a:pt x="32457" y="75941"/>
                </a:lnTo>
                <a:lnTo>
                  <a:pt x="33860" y="75716"/>
                </a:lnTo>
                <a:cubicBezTo>
                  <a:pt x="34086" y="75691"/>
                  <a:pt x="34312" y="75665"/>
                  <a:pt x="34537" y="75615"/>
                </a:cubicBezTo>
                <a:lnTo>
                  <a:pt x="35214" y="75440"/>
                </a:lnTo>
                <a:cubicBezTo>
                  <a:pt x="37043" y="75039"/>
                  <a:pt x="38773" y="74287"/>
                  <a:pt x="40402" y="73410"/>
                </a:cubicBezTo>
                <a:lnTo>
                  <a:pt x="41605" y="72683"/>
                </a:lnTo>
                <a:cubicBezTo>
                  <a:pt x="41981" y="72432"/>
                  <a:pt x="42357" y="72132"/>
                  <a:pt x="42733" y="71856"/>
                </a:cubicBezTo>
                <a:lnTo>
                  <a:pt x="43284" y="71430"/>
                </a:lnTo>
                <a:cubicBezTo>
                  <a:pt x="43460" y="71280"/>
                  <a:pt x="43635" y="71129"/>
                  <a:pt x="43810" y="70979"/>
                </a:cubicBezTo>
                <a:cubicBezTo>
                  <a:pt x="44161" y="70653"/>
                  <a:pt x="44512" y="70352"/>
                  <a:pt x="44838" y="70026"/>
                </a:cubicBezTo>
                <a:cubicBezTo>
                  <a:pt x="46116" y="68673"/>
                  <a:pt x="47269" y="67194"/>
                  <a:pt x="48171" y="65565"/>
                </a:cubicBezTo>
                <a:cubicBezTo>
                  <a:pt x="48422" y="65164"/>
                  <a:pt x="48597" y="64738"/>
                  <a:pt x="48798" y="64312"/>
                </a:cubicBezTo>
                <a:lnTo>
                  <a:pt x="49099" y="63685"/>
                </a:lnTo>
                <a:cubicBezTo>
                  <a:pt x="49199" y="63485"/>
                  <a:pt x="49274" y="63259"/>
                  <a:pt x="49349" y="63034"/>
                </a:cubicBezTo>
                <a:lnTo>
                  <a:pt x="49825" y="61731"/>
                </a:lnTo>
                <a:lnTo>
                  <a:pt x="50176" y="60377"/>
                </a:lnTo>
                <a:cubicBezTo>
                  <a:pt x="50252" y="60152"/>
                  <a:pt x="50302" y="59926"/>
                  <a:pt x="50352" y="59675"/>
                </a:cubicBezTo>
                <a:lnTo>
                  <a:pt x="50452" y="58999"/>
                </a:lnTo>
                <a:cubicBezTo>
                  <a:pt x="50527" y="58548"/>
                  <a:pt x="50602" y="58071"/>
                  <a:pt x="50653" y="57620"/>
                </a:cubicBezTo>
                <a:cubicBezTo>
                  <a:pt x="50703" y="56693"/>
                  <a:pt x="50778" y="55716"/>
                  <a:pt x="50753" y="54888"/>
                </a:cubicBezTo>
                <a:lnTo>
                  <a:pt x="50753" y="52332"/>
                </a:lnTo>
                <a:lnTo>
                  <a:pt x="50753" y="51054"/>
                </a:lnTo>
                <a:lnTo>
                  <a:pt x="50753" y="50427"/>
                </a:lnTo>
                <a:lnTo>
                  <a:pt x="50753" y="50101"/>
                </a:lnTo>
                <a:lnTo>
                  <a:pt x="50753" y="49801"/>
                </a:lnTo>
                <a:lnTo>
                  <a:pt x="50828" y="48648"/>
                </a:lnTo>
                <a:lnTo>
                  <a:pt x="50828" y="48372"/>
                </a:lnTo>
                <a:lnTo>
                  <a:pt x="50878" y="48071"/>
                </a:lnTo>
                <a:lnTo>
                  <a:pt x="50978" y="47495"/>
                </a:lnTo>
                <a:cubicBezTo>
                  <a:pt x="51054" y="46743"/>
                  <a:pt x="51279" y="45991"/>
                  <a:pt x="51455" y="45239"/>
                </a:cubicBezTo>
                <a:cubicBezTo>
                  <a:pt x="51555" y="44863"/>
                  <a:pt x="51730" y="44512"/>
                  <a:pt x="51830" y="44162"/>
                </a:cubicBezTo>
                <a:lnTo>
                  <a:pt x="52031" y="43610"/>
                </a:lnTo>
                <a:cubicBezTo>
                  <a:pt x="52106" y="43435"/>
                  <a:pt x="52206" y="43259"/>
                  <a:pt x="52282" y="43084"/>
                </a:cubicBezTo>
                <a:lnTo>
                  <a:pt x="52783" y="42056"/>
                </a:lnTo>
                <a:lnTo>
                  <a:pt x="53384" y="41054"/>
                </a:lnTo>
                <a:cubicBezTo>
                  <a:pt x="53485" y="40903"/>
                  <a:pt x="53585" y="40728"/>
                  <a:pt x="53685" y="40578"/>
                </a:cubicBezTo>
                <a:lnTo>
                  <a:pt x="54036" y="40101"/>
                </a:lnTo>
                <a:cubicBezTo>
                  <a:pt x="54287" y="39801"/>
                  <a:pt x="54487" y="39475"/>
                  <a:pt x="54738" y="39199"/>
                </a:cubicBezTo>
                <a:lnTo>
                  <a:pt x="55540" y="38322"/>
                </a:lnTo>
                <a:cubicBezTo>
                  <a:pt x="55790" y="38046"/>
                  <a:pt x="56091" y="37796"/>
                  <a:pt x="56367" y="37545"/>
                </a:cubicBezTo>
                <a:cubicBezTo>
                  <a:pt x="56918" y="36994"/>
                  <a:pt x="57570" y="36568"/>
                  <a:pt x="58171" y="36091"/>
                </a:cubicBezTo>
                <a:lnTo>
                  <a:pt x="59174" y="35490"/>
                </a:lnTo>
                <a:cubicBezTo>
                  <a:pt x="59349" y="35390"/>
                  <a:pt x="59500" y="35289"/>
                  <a:pt x="59675" y="35214"/>
                </a:cubicBezTo>
                <a:lnTo>
                  <a:pt x="60201" y="34964"/>
                </a:lnTo>
                <a:cubicBezTo>
                  <a:pt x="61555" y="34237"/>
                  <a:pt x="63059" y="33811"/>
                  <a:pt x="64562" y="33510"/>
                </a:cubicBezTo>
                <a:lnTo>
                  <a:pt x="65715" y="33334"/>
                </a:lnTo>
                <a:cubicBezTo>
                  <a:pt x="66091" y="33284"/>
                  <a:pt x="66492" y="33284"/>
                  <a:pt x="66868" y="33259"/>
                </a:cubicBezTo>
                <a:cubicBezTo>
                  <a:pt x="67304" y="33214"/>
                  <a:pt x="67803" y="33205"/>
                  <a:pt x="68317" y="33205"/>
                </a:cubicBezTo>
                <a:cubicBezTo>
                  <a:pt x="68660" y="33205"/>
                  <a:pt x="69009" y="33209"/>
                  <a:pt x="69349" y="33209"/>
                </a:cubicBezTo>
                <a:lnTo>
                  <a:pt x="78297" y="33209"/>
                </a:lnTo>
                <a:cubicBezTo>
                  <a:pt x="78748" y="33209"/>
                  <a:pt x="79224" y="33184"/>
                  <a:pt x="79675" y="33159"/>
                </a:cubicBezTo>
                <a:lnTo>
                  <a:pt x="80377" y="33109"/>
                </a:lnTo>
                <a:cubicBezTo>
                  <a:pt x="80603" y="33084"/>
                  <a:pt x="80828" y="33059"/>
                  <a:pt x="81079" y="33009"/>
                </a:cubicBezTo>
                <a:lnTo>
                  <a:pt x="82457" y="32808"/>
                </a:lnTo>
                <a:lnTo>
                  <a:pt x="83811" y="32457"/>
                </a:lnTo>
                <a:cubicBezTo>
                  <a:pt x="84036" y="32407"/>
                  <a:pt x="84262" y="32357"/>
                  <a:pt x="84487" y="32282"/>
                </a:cubicBezTo>
                <a:lnTo>
                  <a:pt x="85139" y="32031"/>
                </a:lnTo>
                <a:cubicBezTo>
                  <a:pt x="86918" y="31455"/>
                  <a:pt x="88547" y="30527"/>
                  <a:pt x="90101" y="29500"/>
                </a:cubicBezTo>
                <a:lnTo>
                  <a:pt x="91204" y="28648"/>
                </a:lnTo>
                <a:cubicBezTo>
                  <a:pt x="91580" y="28347"/>
                  <a:pt x="91906" y="28021"/>
                  <a:pt x="92257" y="27720"/>
                </a:cubicBezTo>
                <a:lnTo>
                  <a:pt x="92783" y="27244"/>
                </a:lnTo>
                <a:lnTo>
                  <a:pt x="93234" y="26743"/>
                </a:lnTo>
                <a:cubicBezTo>
                  <a:pt x="93560" y="26392"/>
                  <a:pt x="93886" y="26066"/>
                  <a:pt x="94162" y="25690"/>
                </a:cubicBezTo>
                <a:cubicBezTo>
                  <a:pt x="94738" y="24938"/>
                  <a:pt x="95314" y="24212"/>
                  <a:pt x="95766" y="23410"/>
                </a:cubicBezTo>
                <a:cubicBezTo>
                  <a:pt x="96292" y="22633"/>
                  <a:pt x="96668" y="21755"/>
                  <a:pt x="97069" y="20928"/>
                </a:cubicBezTo>
                <a:cubicBezTo>
                  <a:pt x="97244" y="20502"/>
                  <a:pt x="97395" y="20051"/>
                  <a:pt x="97570" y="19625"/>
                </a:cubicBezTo>
                <a:lnTo>
                  <a:pt x="97796" y="18973"/>
                </a:lnTo>
                <a:cubicBezTo>
                  <a:pt x="97871" y="18748"/>
                  <a:pt x="97921" y="18522"/>
                  <a:pt x="97971" y="18297"/>
                </a:cubicBezTo>
                <a:lnTo>
                  <a:pt x="98322" y="16943"/>
                </a:lnTo>
                <a:lnTo>
                  <a:pt x="98522" y="15540"/>
                </a:lnTo>
                <a:cubicBezTo>
                  <a:pt x="98573" y="15314"/>
                  <a:pt x="98623" y="15089"/>
                  <a:pt x="98623" y="14863"/>
                </a:cubicBezTo>
                <a:lnTo>
                  <a:pt x="98673" y="14161"/>
                </a:lnTo>
                <a:cubicBezTo>
                  <a:pt x="98698" y="13710"/>
                  <a:pt x="98723" y="13234"/>
                  <a:pt x="98723" y="12783"/>
                </a:cubicBezTo>
                <a:lnTo>
                  <a:pt x="98723" y="10227"/>
                </a:lnTo>
                <a:lnTo>
                  <a:pt x="98723" y="1"/>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1375915" y="1693800"/>
            <a:ext cx="2637806" cy="2750116"/>
          </a:xfrm>
          <a:custGeom>
            <a:rect b="b" l="l" r="r" t="t"/>
            <a:pathLst>
              <a:path extrusionOk="0" h="100077" w="98748">
                <a:moveTo>
                  <a:pt x="95465" y="1"/>
                </a:moveTo>
                <a:lnTo>
                  <a:pt x="95465" y="10227"/>
                </a:lnTo>
                <a:lnTo>
                  <a:pt x="95465" y="12783"/>
                </a:lnTo>
                <a:cubicBezTo>
                  <a:pt x="95440" y="13209"/>
                  <a:pt x="95414" y="13685"/>
                  <a:pt x="95389" y="14136"/>
                </a:cubicBezTo>
                <a:lnTo>
                  <a:pt x="95364" y="14813"/>
                </a:lnTo>
                <a:cubicBezTo>
                  <a:pt x="95339" y="15039"/>
                  <a:pt x="95289" y="15264"/>
                  <a:pt x="95264" y="15465"/>
                </a:cubicBezTo>
                <a:lnTo>
                  <a:pt x="95064" y="16818"/>
                </a:lnTo>
                <a:lnTo>
                  <a:pt x="94713" y="18146"/>
                </a:lnTo>
                <a:cubicBezTo>
                  <a:pt x="94663" y="18347"/>
                  <a:pt x="94612" y="18572"/>
                  <a:pt x="94562" y="18798"/>
                </a:cubicBezTo>
                <a:lnTo>
                  <a:pt x="94312" y="19425"/>
                </a:lnTo>
                <a:cubicBezTo>
                  <a:pt x="94161" y="19851"/>
                  <a:pt x="94011" y="20302"/>
                  <a:pt x="93835" y="20703"/>
                </a:cubicBezTo>
                <a:cubicBezTo>
                  <a:pt x="93434" y="21530"/>
                  <a:pt x="93084" y="22357"/>
                  <a:pt x="92582" y="23109"/>
                </a:cubicBezTo>
                <a:cubicBezTo>
                  <a:pt x="92131" y="23911"/>
                  <a:pt x="91555" y="24613"/>
                  <a:pt x="91028" y="25339"/>
                </a:cubicBezTo>
                <a:cubicBezTo>
                  <a:pt x="90728" y="25690"/>
                  <a:pt x="90427" y="26016"/>
                  <a:pt x="90126" y="26342"/>
                </a:cubicBezTo>
                <a:lnTo>
                  <a:pt x="89675" y="26843"/>
                </a:lnTo>
                <a:lnTo>
                  <a:pt x="89149" y="27319"/>
                </a:lnTo>
                <a:cubicBezTo>
                  <a:pt x="88823" y="27620"/>
                  <a:pt x="88497" y="27921"/>
                  <a:pt x="88146" y="28222"/>
                </a:cubicBezTo>
                <a:lnTo>
                  <a:pt x="87069" y="29024"/>
                </a:lnTo>
                <a:cubicBezTo>
                  <a:pt x="85565" y="30051"/>
                  <a:pt x="83961" y="30953"/>
                  <a:pt x="82256" y="31505"/>
                </a:cubicBezTo>
                <a:lnTo>
                  <a:pt x="81605" y="31730"/>
                </a:lnTo>
                <a:cubicBezTo>
                  <a:pt x="81379" y="31806"/>
                  <a:pt x="81179" y="31856"/>
                  <a:pt x="80953" y="31906"/>
                </a:cubicBezTo>
                <a:lnTo>
                  <a:pt x="79625" y="32257"/>
                </a:lnTo>
                <a:lnTo>
                  <a:pt x="78297" y="32457"/>
                </a:lnTo>
                <a:cubicBezTo>
                  <a:pt x="78071" y="32482"/>
                  <a:pt x="77845" y="32532"/>
                  <a:pt x="77620" y="32557"/>
                </a:cubicBezTo>
                <a:lnTo>
                  <a:pt x="76943" y="32583"/>
                </a:lnTo>
                <a:cubicBezTo>
                  <a:pt x="76492" y="32608"/>
                  <a:pt x="76041" y="32633"/>
                  <a:pt x="75590" y="32658"/>
                </a:cubicBezTo>
                <a:lnTo>
                  <a:pt x="66642" y="32658"/>
                </a:lnTo>
                <a:cubicBezTo>
                  <a:pt x="66216" y="32658"/>
                  <a:pt x="65784" y="32651"/>
                  <a:pt x="65361" y="32651"/>
                </a:cubicBezTo>
                <a:cubicBezTo>
                  <a:pt x="64938" y="32651"/>
                  <a:pt x="64525" y="32658"/>
                  <a:pt x="64136" y="32683"/>
                </a:cubicBezTo>
                <a:cubicBezTo>
                  <a:pt x="63735" y="32708"/>
                  <a:pt x="63334" y="32708"/>
                  <a:pt x="62933" y="32758"/>
                </a:cubicBezTo>
                <a:lnTo>
                  <a:pt x="61755" y="32958"/>
                </a:lnTo>
                <a:cubicBezTo>
                  <a:pt x="60201" y="33259"/>
                  <a:pt x="58647" y="33710"/>
                  <a:pt x="57244" y="34437"/>
                </a:cubicBezTo>
                <a:lnTo>
                  <a:pt x="56692" y="34713"/>
                </a:lnTo>
                <a:cubicBezTo>
                  <a:pt x="56517" y="34788"/>
                  <a:pt x="56367" y="34913"/>
                  <a:pt x="56191" y="35014"/>
                </a:cubicBezTo>
                <a:lnTo>
                  <a:pt x="55164" y="35615"/>
                </a:lnTo>
                <a:cubicBezTo>
                  <a:pt x="54537" y="36116"/>
                  <a:pt x="53860" y="36542"/>
                  <a:pt x="53284" y="37119"/>
                </a:cubicBezTo>
                <a:cubicBezTo>
                  <a:pt x="53008" y="37395"/>
                  <a:pt x="52682" y="37645"/>
                  <a:pt x="52407" y="37946"/>
                </a:cubicBezTo>
                <a:lnTo>
                  <a:pt x="51605" y="38823"/>
                </a:lnTo>
                <a:cubicBezTo>
                  <a:pt x="51329" y="39124"/>
                  <a:pt x="51129" y="39450"/>
                  <a:pt x="50878" y="39776"/>
                </a:cubicBezTo>
                <a:lnTo>
                  <a:pt x="50527" y="40252"/>
                </a:lnTo>
                <a:cubicBezTo>
                  <a:pt x="50402" y="40402"/>
                  <a:pt x="50301" y="40578"/>
                  <a:pt x="50201" y="40753"/>
                </a:cubicBezTo>
                <a:lnTo>
                  <a:pt x="49575" y="41781"/>
                </a:lnTo>
                <a:lnTo>
                  <a:pt x="49048" y="42858"/>
                </a:lnTo>
                <a:cubicBezTo>
                  <a:pt x="48973" y="43034"/>
                  <a:pt x="48873" y="43209"/>
                  <a:pt x="48798" y="43385"/>
                </a:cubicBezTo>
                <a:lnTo>
                  <a:pt x="48597" y="43961"/>
                </a:lnTo>
                <a:cubicBezTo>
                  <a:pt x="48472" y="44337"/>
                  <a:pt x="48321" y="44688"/>
                  <a:pt x="48221" y="45089"/>
                </a:cubicBezTo>
                <a:cubicBezTo>
                  <a:pt x="48021" y="45866"/>
                  <a:pt x="47795" y="46618"/>
                  <a:pt x="47695" y="47420"/>
                </a:cubicBezTo>
                <a:lnTo>
                  <a:pt x="47620" y="48021"/>
                </a:lnTo>
                <a:lnTo>
                  <a:pt x="47570" y="48297"/>
                </a:lnTo>
                <a:lnTo>
                  <a:pt x="47545" y="48598"/>
                </a:lnTo>
                <a:lnTo>
                  <a:pt x="47494" y="49801"/>
                </a:lnTo>
                <a:cubicBezTo>
                  <a:pt x="47469" y="51480"/>
                  <a:pt x="47494" y="53209"/>
                  <a:pt x="47469" y="54888"/>
                </a:cubicBezTo>
                <a:cubicBezTo>
                  <a:pt x="47494" y="55716"/>
                  <a:pt x="47419" y="56668"/>
                  <a:pt x="47369" y="57570"/>
                </a:cubicBezTo>
                <a:cubicBezTo>
                  <a:pt x="47344" y="58021"/>
                  <a:pt x="47244" y="58447"/>
                  <a:pt x="47194" y="58898"/>
                </a:cubicBezTo>
                <a:lnTo>
                  <a:pt x="47093" y="59575"/>
                </a:lnTo>
                <a:cubicBezTo>
                  <a:pt x="47043" y="59801"/>
                  <a:pt x="46993" y="60026"/>
                  <a:pt x="46918" y="60227"/>
                </a:cubicBezTo>
                <a:lnTo>
                  <a:pt x="46592" y="61555"/>
                </a:lnTo>
                <a:lnTo>
                  <a:pt x="46116" y="62833"/>
                </a:lnTo>
                <a:cubicBezTo>
                  <a:pt x="46041" y="63034"/>
                  <a:pt x="45966" y="63259"/>
                  <a:pt x="45890" y="63460"/>
                </a:cubicBezTo>
                <a:lnTo>
                  <a:pt x="45590" y="64086"/>
                </a:lnTo>
                <a:cubicBezTo>
                  <a:pt x="45389" y="64487"/>
                  <a:pt x="45214" y="64914"/>
                  <a:pt x="44988" y="65290"/>
                </a:cubicBezTo>
                <a:cubicBezTo>
                  <a:pt x="44086" y="66868"/>
                  <a:pt x="42983" y="68322"/>
                  <a:pt x="41730" y="69625"/>
                </a:cubicBezTo>
                <a:cubicBezTo>
                  <a:pt x="41404" y="69951"/>
                  <a:pt x="41053" y="70227"/>
                  <a:pt x="40727" y="70553"/>
                </a:cubicBezTo>
                <a:cubicBezTo>
                  <a:pt x="40552" y="70703"/>
                  <a:pt x="40402" y="70853"/>
                  <a:pt x="40226" y="71004"/>
                </a:cubicBezTo>
                <a:lnTo>
                  <a:pt x="39675" y="71405"/>
                </a:lnTo>
                <a:cubicBezTo>
                  <a:pt x="39299" y="71655"/>
                  <a:pt x="38973" y="71956"/>
                  <a:pt x="38572" y="72207"/>
                </a:cubicBezTo>
                <a:lnTo>
                  <a:pt x="37419" y="72909"/>
                </a:lnTo>
                <a:cubicBezTo>
                  <a:pt x="35815" y="73761"/>
                  <a:pt x="34161" y="74513"/>
                  <a:pt x="32382" y="74889"/>
                </a:cubicBezTo>
                <a:lnTo>
                  <a:pt x="31705" y="75064"/>
                </a:lnTo>
                <a:cubicBezTo>
                  <a:pt x="31504" y="75089"/>
                  <a:pt x="31279" y="75139"/>
                  <a:pt x="31053" y="75164"/>
                </a:cubicBezTo>
                <a:lnTo>
                  <a:pt x="29700" y="75365"/>
                </a:lnTo>
                <a:lnTo>
                  <a:pt x="28346" y="75440"/>
                </a:lnTo>
                <a:lnTo>
                  <a:pt x="27670" y="75465"/>
                </a:lnTo>
                <a:lnTo>
                  <a:pt x="17444" y="75465"/>
                </a:lnTo>
                <a:lnTo>
                  <a:pt x="16843" y="75490"/>
                </a:lnTo>
                <a:lnTo>
                  <a:pt x="15640" y="75565"/>
                </a:lnTo>
                <a:lnTo>
                  <a:pt x="14462" y="75741"/>
                </a:lnTo>
                <a:cubicBezTo>
                  <a:pt x="14261" y="75766"/>
                  <a:pt x="14086" y="75791"/>
                  <a:pt x="13885" y="75841"/>
                </a:cubicBezTo>
                <a:lnTo>
                  <a:pt x="13309" y="75991"/>
                </a:lnTo>
                <a:cubicBezTo>
                  <a:pt x="12908" y="76092"/>
                  <a:pt x="12532" y="76167"/>
                  <a:pt x="12156" y="76292"/>
                </a:cubicBezTo>
                <a:cubicBezTo>
                  <a:pt x="11404" y="76568"/>
                  <a:pt x="10627" y="76818"/>
                  <a:pt x="9925" y="77194"/>
                </a:cubicBezTo>
                <a:lnTo>
                  <a:pt x="9399" y="77445"/>
                </a:lnTo>
                <a:lnTo>
                  <a:pt x="9123" y="77570"/>
                </a:lnTo>
                <a:lnTo>
                  <a:pt x="8873" y="77746"/>
                </a:lnTo>
                <a:lnTo>
                  <a:pt x="7845" y="78347"/>
                </a:lnTo>
                <a:cubicBezTo>
                  <a:pt x="7494" y="78573"/>
                  <a:pt x="7193" y="78823"/>
                  <a:pt x="6868" y="79074"/>
                </a:cubicBezTo>
                <a:lnTo>
                  <a:pt x="6391" y="79425"/>
                </a:lnTo>
                <a:cubicBezTo>
                  <a:pt x="6241" y="79550"/>
                  <a:pt x="6091" y="79676"/>
                  <a:pt x="5940" y="79826"/>
                </a:cubicBezTo>
                <a:cubicBezTo>
                  <a:pt x="5665" y="80102"/>
                  <a:pt x="5364" y="80352"/>
                  <a:pt x="5063" y="80628"/>
                </a:cubicBezTo>
                <a:lnTo>
                  <a:pt x="4261" y="81505"/>
                </a:lnTo>
                <a:cubicBezTo>
                  <a:pt x="3234" y="82733"/>
                  <a:pt x="2306" y="84062"/>
                  <a:pt x="1680" y="85515"/>
                </a:cubicBezTo>
                <a:lnTo>
                  <a:pt x="1404" y="86067"/>
                </a:lnTo>
                <a:cubicBezTo>
                  <a:pt x="1329" y="86242"/>
                  <a:pt x="1279" y="86442"/>
                  <a:pt x="1203" y="86618"/>
                </a:cubicBezTo>
                <a:lnTo>
                  <a:pt x="777" y="87746"/>
                </a:lnTo>
                <a:lnTo>
                  <a:pt x="502" y="88899"/>
                </a:lnTo>
                <a:cubicBezTo>
                  <a:pt x="452" y="89099"/>
                  <a:pt x="376" y="89275"/>
                  <a:pt x="351" y="89475"/>
                </a:cubicBezTo>
                <a:lnTo>
                  <a:pt x="251" y="90077"/>
                </a:lnTo>
                <a:cubicBezTo>
                  <a:pt x="201" y="90478"/>
                  <a:pt x="126" y="90854"/>
                  <a:pt x="101" y="91255"/>
                </a:cubicBezTo>
                <a:lnTo>
                  <a:pt x="25" y="92458"/>
                </a:lnTo>
                <a:cubicBezTo>
                  <a:pt x="0" y="92834"/>
                  <a:pt x="0" y="93285"/>
                  <a:pt x="0" y="93711"/>
                </a:cubicBezTo>
                <a:lnTo>
                  <a:pt x="0" y="94989"/>
                </a:lnTo>
                <a:lnTo>
                  <a:pt x="0" y="100077"/>
                </a:lnTo>
                <a:lnTo>
                  <a:pt x="3284" y="100077"/>
                </a:lnTo>
                <a:lnTo>
                  <a:pt x="3284" y="94989"/>
                </a:lnTo>
                <a:lnTo>
                  <a:pt x="3284" y="93711"/>
                </a:lnTo>
                <a:lnTo>
                  <a:pt x="3284" y="93059"/>
                </a:lnTo>
                <a:lnTo>
                  <a:pt x="3284" y="92909"/>
                </a:lnTo>
                <a:lnTo>
                  <a:pt x="3309" y="92783"/>
                </a:lnTo>
                <a:lnTo>
                  <a:pt x="3309" y="92533"/>
                </a:lnTo>
                <a:lnTo>
                  <a:pt x="3359" y="91555"/>
                </a:lnTo>
                <a:cubicBezTo>
                  <a:pt x="3384" y="91229"/>
                  <a:pt x="3459" y="90929"/>
                  <a:pt x="3509" y="90603"/>
                </a:cubicBezTo>
                <a:lnTo>
                  <a:pt x="3559" y="90127"/>
                </a:lnTo>
                <a:cubicBezTo>
                  <a:pt x="3584" y="89951"/>
                  <a:pt x="3660" y="89801"/>
                  <a:pt x="3685" y="89651"/>
                </a:cubicBezTo>
                <a:lnTo>
                  <a:pt x="3935" y="88698"/>
                </a:lnTo>
                <a:lnTo>
                  <a:pt x="4261" y="87796"/>
                </a:lnTo>
                <a:cubicBezTo>
                  <a:pt x="4311" y="87646"/>
                  <a:pt x="4361" y="87495"/>
                  <a:pt x="4437" y="87345"/>
                </a:cubicBezTo>
                <a:lnTo>
                  <a:pt x="4637" y="86919"/>
                </a:lnTo>
                <a:cubicBezTo>
                  <a:pt x="5163" y="85716"/>
                  <a:pt x="5915" y="84663"/>
                  <a:pt x="6742" y="83661"/>
                </a:cubicBezTo>
                <a:lnTo>
                  <a:pt x="7394" y="82934"/>
                </a:lnTo>
                <a:cubicBezTo>
                  <a:pt x="7619" y="82708"/>
                  <a:pt x="7870" y="82508"/>
                  <a:pt x="8121" y="82282"/>
                </a:cubicBezTo>
                <a:cubicBezTo>
                  <a:pt x="8246" y="82182"/>
                  <a:pt x="8346" y="82057"/>
                  <a:pt x="8472" y="81956"/>
                </a:cubicBezTo>
                <a:lnTo>
                  <a:pt x="8873" y="81681"/>
                </a:lnTo>
                <a:cubicBezTo>
                  <a:pt x="9123" y="81480"/>
                  <a:pt x="9374" y="81255"/>
                  <a:pt x="9650" y="81104"/>
                </a:cubicBezTo>
                <a:lnTo>
                  <a:pt x="10477" y="80603"/>
                </a:lnTo>
                <a:lnTo>
                  <a:pt x="10677" y="80452"/>
                </a:lnTo>
                <a:lnTo>
                  <a:pt x="10903" y="80352"/>
                </a:lnTo>
                <a:lnTo>
                  <a:pt x="11354" y="80152"/>
                </a:lnTo>
                <a:cubicBezTo>
                  <a:pt x="11905" y="79826"/>
                  <a:pt x="12532" y="79650"/>
                  <a:pt x="13133" y="79425"/>
                </a:cubicBezTo>
                <a:cubicBezTo>
                  <a:pt x="13459" y="79325"/>
                  <a:pt x="13760" y="79275"/>
                  <a:pt x="14086" y="79174"/>
                </a:cubicBezTo>
                <a:lnTo>
                  <a:pt x="14537" y="79049"/>
                </a:lnTo>
                <a:cubicBezTo>
                  <a:pt x="14712" y="79024"/>
                  <a:pt x="14863" y="78999"/>
                  <a:pt x="15013" y="78974"/>
                </a:cubicBezTo>
                <a:lnTo>
                  <a:pt x="15990" y="78823"/>
                </a:lnTo>
                <a:lnTo>
                  <a:pt x="16968" y="78773"/>
                </a:lnTo>
                <a:lnTo>
                  <a:pt x="17444" y="78748"/>
                </a:lnTo>
                <a:lnTo>
                  <a:pt x="27670" y="78748"/>
                </a:lnTo>
                <a:lnTo>
                  <a:pt x="28447" y="78723"/>
                </a:lnTo>
                <a:lnTo>
                  <a:pt x="30026" y="78623"/>
                </a:lnTo>
                <a:lnTo>
                  <a:pt x="31605" y="78397"/>
                </a:lnTo>
                <a:cubicBezTo>
                  <a:pt x="31855" y="78347"/>
                  <a:pt x="32131" y="78322"/>
                  <a:pt x="32382" y="78272"/>
                </a:cubicBezTo>
                <a:lnTo>
                  <a:pt x="33158" y="78072"/>
                </a:lnTo>
                <a:cubicBezTo>
                  <a:pt x="35214" y="77620"/>
                  <a:pt x="37169" y="76768"/>
                  <a:pt x="39023" y="75766"/>
                </a:cubicBezTo>
                <a:lnTo>
                  <a:pt x="40377" y="74939"/>
                </a:lnTo>
                <a:cubicBezTo>
                  <a:pt x="40828" y="74663"/>
                  <a:pt x="41229" y="74312"/>
                  <a:pt x="41680" y="74011"/>
                </a:cubicBezTo>
                <a:lnTo>
                  <a:pt x="42306" y="73535"/>
                </a:lnTo>
                <a:cubicBezTo>
                  <a:pt x="42507" y="73360"/>
                  <a:pt x="42682" y="73184"/>
                  <a:pt x="42883" y="73009"/>
                </a:cubicBezTo>
                <a:cubicBezTo>
                  <a:pt x="43284" y="72658"/>
                  <a:pt x="43685" y="72307"/>
                  <a:pt x="44061" y="71931"/>
                </a:cubicBezTo>
                <a:cubicBezTo>
                  <a:pt x="45514" y="70427"/>
                  <a:pt x="46818" y="68723"/>
                  <a:pt x="47845" y="66894"/>
                </a:cubicBezTo>
                <a:cubicBezTo>
                  <a:pt x="48121" y="66442"/>
                  <a:pt x="48321" y="65941"/>
                  <a:pt x="48547" y="65465"/>
                </a:cubicBezTo>
                <a:lnTo>
                  <a:pt x="48898" y="64763"/>
                </a:lnTo>
                <a:cubicBezTo>
                  <a:pt x="48998" y="64513"/>
                  <a:pt x="49098" y="64262"/>
                  <a:pt x="49174" y="64011"/>
                </a:cubicBezTo>
                <a:lnTo>
                  <a:pt x="49725" y="62533"/>
                </a:lnTo>
                <a:lnTo>
                  <a:pt x="50126" y="60979"/>
                </a:lnTo>
                <a:cubicBezTo>
                  <a:pt x="50176" y="60728"/>
                  <a:pt x="50251" y="60477"/>
                  <a:pt x="50301" y="60227"/>
                </a:cubicBezTo>
                <a:lnTo>
                  <a:pt x="50427" y="59425"/>
                </a:lnTo>
                <a:cubicBezTo>
                  <a:pt x="50502" y="58924"/>
                  <a:pt x="50602" y="58397"/>
                  <a:pt x="50652" y="57871"/>
                </a:cubicBezTo>
                <a:lnTo>
                  <a:pt x="50727" y="56292"/>
                </a:lnTo>
                <a:lnTo>
                  <a:pt x="50753" y="55891"/>
                </a:lnTo>
                <a:lnTo>
                  <a:pt x="50753" y="55690"/>
                </a:lnTo>
                <a:lnTo>
                  <a:pt x="50753" y="55540"/>
                </a:lnTo>
                <a:lnTo>
                  <a:pt x="50753" y="54888"/>
                </a:lnTo>
                <a:lnTo>
                  <a:pt x="50753" y="52332"/>
                </a:lnTo>
                <a:lnTo>
                  <a:pt x="50753" y="51054"/>
                </a:lnTo>
                <a:lnTo>
                  <a:pt x="50753" y="50427"/>
                </a:lnTo>
                <a:lnTo>
                  <a:pt x="50753" y="50101"/>
                </a:lnTo>
                <a:lnTo>
                  <a:pt x="50778" y="49851"/>
                </a:lnTo>
                <a:lnTo>
                  <a:pt x="50828" y="48873"/>
                </a:lnTo>
                <a:lnTo>
                  <a:pt x="50828" y="48648"/>
                </a:lnTo>
                <a:lnTo>
                  <a:pt x="50878" y="48397"/>
                </a:lnTo>
                <a:lnTo>
                  <a:pt x="50953" y="47921"/>
                </a:lnTo>
                <a:cubicBezTo>
                  <a:pt x="51003" y="47269"/>
                  <a:pt x="51204" y="46643"/>
                  <a:pt x="51354" y="46016"/>
                </a:cubicBezTo>
                <a:cubicBezTo>
                  <a:pt x="51429" y="45715"/>
                  <a:pt x="51580" y="45415"/>
                  <a:pt x="51680" y="45114"/>
                </a:cubicBezTo>
                <a:lnTo>
                  <a:pt x="51830" y="44663"/>
                </a:lnTo>
                <a:cubicBezTo>
                  <a:pt x="51880" y="44512"/>
                  <a:pt x="51981" y="44362"/>
                  <a:pt x="52056" y="44212"/>
                </a:cubicBezTo>
                <a:lnTo>
                  <a:pt x="52457" y="43334"/>
                </a:lnTo>
                <a:lnTo>
                  <a:pt x="52958" y="42507"/>
                </a:lnTo>
                <a:cubicBezTo>
                  <a:pt x="53058" y="42382"/>
                  <a:pt x="53134" y="42232"/>
                  <a:pt x="53234" y="42106"/>
                </a:cubicBezTo>
                <a:lnTo>
                  <a:pt x="53509" y="41705"/>
                </a:lnTo>
                <a:cubicBezTo>
                  <a:pt x="53735" y="41455"/>
                  <a:pt x="53885" y="41179"/>
                  <a:pt x="54111" y="40954"/>
                </a:cubicBezTo>
                <a:lnTo>
                  <a:pt x="54763" y="40227"/>
                </a:lnTo>
                <a:cubicBezTo>
                  <a:pt x="54988" y="39976"/>
                  <a:pt x="55239" y="39776"/>
                  <a:pt x="55489" y="39550"/>
                </a:cubicBezTo>
                <a:cubicBezTo>
                  <a:pt x="55941" y="39099"/>
                  <a:pt x="56492" y="38748"/>
                  <a:pt x="56993" y="38347"/>
                </a:cubicBezTo>
                <a:lnTo>
                  <a:pt x="57820" y="37846"/>
                </a:lnTo>
                <a:cubicBezTo>
                  <a:pt x="57971" y="37771"/>
                  <a:pt x="58096" y="37670"/>
                  <a:pt x="58246" y="37595"/>
                </a:cubicBezTo>
                <a:lnTo>
                  <a:pt x="58672" y="37395"/>
                </a:lnTo>
                <a:cubicBezTo>
                  <a:pt x="59825" y="36793"/>
                  <a:pt x="61078" y="36442"/>
                  <a:pt x="62357" y="36167"/>
                </a:cubicBezTo>
                <a:lnTo>
                  <a:pt x="63309" y="36016"/>
                </a:lnTo>
                <a:cubicBezTo>
                  <a:pt x="63635" y="35991"/>
                  <a:pt x="63961" y="35991"/>
                  <a:pt x="64286" y="35966"/>
                </a:cubicBezTo>
                <a:cubicBezTo>
                  <a:pt x="64562" y="35941"/>
                  <a:pt x="64944" y="35935"/>
                  <a:pt x="65361" y="35935"/>
                </a:cubicBezTo>
                <a:cubicBezTo>
                  <a:pt x="65778" y="35935"/>
                  <a:pt x="66229" y="35941"/>
                  <a:pt x="66642" y="35941"/>
                </a:cubicBezTo>
                <a:lnTo>
                  <a:pt x="75590" y="35941"/>
                </a:lnTo>
                <a:cubicBezTo>
                  <a:pt x="76066" y="35916"/>
                  <a:pt x="76617" y="35891"/>
                  <a:pt x="77144" y="35866"/>
                </a:cubicBezTo>
                <a:lnTo>
                  <a:pt x="77946" y="35816"/>
                </a:lnTo>
                <a:cubicBezTo>
                  <a:pt x="78196" y="35791"/>
                  <a:pt x="78447" y="35740"/>
                  <a:pt x="78723" y="35715"/>
                </a:cubicBezTo>
                <a:lnTo>
                  <a:pt x="80277" y="35465"/>
                </a:lnTo>
                <a:cubicBezTo>
                  <a:pt x="80803" y="35339"/>
                  <a:pt x="81304" y="35214"/>
                  <a:pt x="81830" y="35089"/>
                </a:cubicBezTo>
                <a:cubicBezTo>
                  <a:pt x="82081" y="35014"/>
                  <a:pt x="82332" y="34938"/>
                  <a:pt x="82582" y="34863"/>
                </a:cubicBezTo>
                <a:lnTo>
                  <a:pt x="83334" y="34613"/>
                </a:lnTo>
                <a:cubicBezTo>
                  <a:pt x="85339" y="33936"/>
                  <a:pt x="87219" y="32908"/>
                  <a:pt x="88948" y="31705"/>
                </a:cubicBezTo>
                <a:lnTo>
                  <a:pt x="90226" y="30753"/>
                </a:lnTo>
                <a:cubicBezTo>
                  <a:pt x="90627" y="30427"/>
                  <a:pt x="91003" y="30051"/>
                  <a:pt x="91404" y="29700"/>
                </a:cubicBezTo>
                <a:lnTo>
                  <a:pt x="91981" y="29174"/>
                </a:lnTo>
                <a:lnTo>
                  <a:pt x="92507" y="28598"/>
                </a:lnTo>
                <a:cubicBezTo>
                  <a:pt x="92883" y="28197"/>
                  <a:pt x="93234" y="27821"/>
                  <a:pt x="93560" y="27395"/>
                </a:cubicBezTo>
                <a:cubicBezTo>
                  <a:pt x="94211" y="26567"/>
                  <a:pt x="94863" y="25740"/>
                  <a:pt x="95389" y="24813"/>
                </a:cubicBezTo>
                <a:cubicBezTo>
                  <a:pt x="95966" y="23936"/>
                  <a:pt x="96392" y="22958"/>
                  <a:pt x="96843" y="22006"/>
                </a:cubicBezTo>
                <a:cubicBezTo>
                  <a:pt x="97069" y="21530"/>
                  <a:pt x="97219" y="21029"/>
                  <a:pt x="97419" y="20527"/>
                </a:cubicBezTo>
                <a:lnTo>
                  <a:pt x="97670" y="19775"/>
                </a:lnTo>
                <a:cubicBezTo>
                  <a:pt x="97770" y="19525"/>
                  <a:pt x="97820" y="19274"/>
                  <a:pt x="97896" y="19024"/>
                </a:cubicBezTo>
                <a:cubicBezTo>
                  <a:pt x="98021" y="18497"/>
                  <a:pt x="98146" y="17996"/>
                  <a:pt x="98272" y="17470"/>
                </a:cubicBezTo>
                <a:lnTo>
                  <a:pt x="98522" y="15916"/>
                </a:lnTo>
                <a:cubicBezTo>
                  <a:pt x="98547" y="15640"/>
                  <a:pt x="98597" y="15389"/>
                  <a:pt x="98622" y="15114"/>
                </a:cubicBezTo>
                <a:lnTo>
                  <a:pt x="98673" y="14337"/>
                </a:lnTo>
                <a:cubicBezTo>
                  <a:pt x="98698" y="13811"/>
                  <a:pt x="98723" y="13259"/>
                  <a:pt x="98748" y="12783"/>
                </a:cubicBezTo>
                <a:lnTo>
                  <a:pt x="98748" y="10227"/>
                </a:lnTo>
                <a:lnTo>
                  <a:pt x="98748" y="1"/>
                </a:ln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448891" y="1693800"/>
            <a:ext cx="2637138" cy="2750116"/>
          </a:xfrm>
          <a:custGeom>
            <a:rect b="b" l="l" r="r" t="t"/>
            <a:pathLst>
              <a:path extrusionOk="0" h="100077" w="98723">
                <a:moveTo>
                  <a:pt x="95439" y="1"/>
                </a:moveTo>
                <a:lnTo>
                  <a:pt x="95439" y="10227"/>
                </a:lnTo>
                <a:lnTo>
                  <a:pt x="95439" y="12783"/>
                </a:lnTo>
                <a:cubicBezTo>
                  <a:pt x="95439" y="13259"/>
                  <a:pt x="95389" y="13785"/>
                  <a:pt x="95364" y="14287"/>
                </a:cubicBezTo>
                <a:lnTo>
                  <a:pt x="95339" y="15064"/>
                </a:lnTo>
                <a:cubicBezTo>
                  <a:pt x="95314" y="15314"/>
                  <a:pt x="95264" y="15590"/>
                  <a:pt x="95214" y="15841"/>
                </a:cubicBezTo>
                <a:lnTo>
                  <a:pt x="94988" y="17369"/>
                </a:lnTo>
                <a:cubicBezTo>
                  <a:pt x="94863" y="17871"/>
                  <a:pt x="94738" y="18372"/>
                  <a:pt x="94612" y="18873"/>
                </a:cubicBezTo>
                <a:cubicBezTo>
                  <a:pt x="94537" y="19099"/>
                  <a:pt x="94487" y="19349"/>
                  <a:pt x="94412" y="19600"/>
                </a:cubicBezTo>
                <a:lnTo>
                  <a:pt x="94136" y="20327"/>
                </a:lnTo>
                <a:cubicBezTo>
                  <a:pt x="93961" y="20828"/>
                  <a:pt x="93810" y="21304"/>
                  <a:pt x="93585" y="21780"/>
                </a:cubicBezTo>
                <a:cubicBezTo>
                  <a:pt x="93159" y="22708"/>
                  <a:pt x="92733" y="23660"/>
                  <a:pt x="92156" y="24512"/>
                </a:cubicBezTo>
                <a:cubicBezTo>
                  <a:pt x="91655" y="25415"/>
                  <a:pt x="91028" y="26217"/>
                  <a:pt x="90402" y="27044"/>
                </a:cubicBezTo>
                <a:cubicBezTo>
                  <a:pt x="90076" y="27445"/>
                  <a:pt x="89725" y="27821"/>
                  <a:pt x="89374" y="28197"/>
                </a:cubicBezTo>
                <a:lnTo>
                  <a:pt x="88848" y="28773"/>
                </a:lnTo>
                <a:lnTo>
                  <a:pt x="88271" y="29299"/>
                </a:lnTo>
                <a:cubicBezTo>
                  <a:pt x="87895" y="29625"/>
                  <a:pt x="87520" y="30001"/>
                  <a:pt x="87119" y="30327"/>
                </a:cubicBezTo>
                <a:lnTo>
                  <a:pt x="85890" y="31254"/>
                </a:lnTo>
                <a:cubicBezTo>
                  <a:pt x="84211" y="32407"/>
                  <a:pt x="82382" y="33410"/>
                  <a:pt x="80427" y="34061"/>
                </a:cubicBezTo>
                <a:lnTo>
                  <a:pt x="79700" y="34337"/>
                </a:lnTo>
                <a:cubicBezTo>
                  <a:pt x="79449" y="34412"/>
                  <a:pt x="79199" y="34462"/>
                  <a:pt x="78948" y="34537"/>
                </a:cubicBezTo>
                <a:lnTo>
                  <a:pt x="77444" y="34913"/>
                </a:lnTo>
                <a:lnTo>
                  <a:pt x="75915" y="35139"/>
                </a:lnTo>
                <a:cubicBezTo>
                  <a:pt x="75665" y="35189"/>
                  <a:pt x="75414" y="35239"/>
                  <a:pt x="75138" y="35264"/>
                </a:cubicBezTo>
                <a:lnTo>
                  <a:pt x="74387" y="35289"/>
                </a:lnTo>
                <a:cubicBezTo>
                  <a:pt x="73885" y="35314"/>
                  <a:pt x="73334" y="35339"/>
                  <a:pt x="72858" y="35365"/>
                </a:cubicBezTo>
                <a:lnTo>
                  <a:pt x="63910" y="35365"/>
                </a:lnTo>
                <a:cubicBezTo>
                  <a:pt x="63497" y="35365"/>
                  <a:pt x="63052" y="35358"/>
                  <a:pt x="62635" y="35358"/>
                </a:cubicBezTo>
                <a:cubicBezTo>
                  <a:pt x="62219" y="35358"/>
                  <a:pt x="61830" y="35365"/>
                  <a:pt x="61529" y="35390"/>
                </a:cubicBezTo>
                <a:cubicBezTo>
                  <a:pt x="61179" y="35440"/>
                  <a:pt x="60853" y="35415"/>
                  <a:pt x="60527" y="35465"/>
                </a:cubicBezTo>
                <a:lnTo>
                  <a:pt x="59524" y="35615"/>
                </a:lnTo>
                <a:cubicBezTo>
                  <a:pt x="58196" y="35891"/>
                  <a:pt x="56893" y="36267"/>
                  <a:pt x="55715" y="36893"/>
                </a:cubicBezTo>
                <a:lnTo>
                  <a:pt x="55239" y="37094"/>
                </a:lnTo>
                <a:cubicBezTo>
                  <a:pt x="55088" y="37169"/>
                  <a:pt x="54963" y="37269"/>
                  <a:pt x="54813" y="37344"/>
                </a:cubicBezTo>
                <a:lnTo>
                  <a:pt x="53935" y="37871"/>
                </a:lnTo>
                <a:cubicBezTo>
                  <a:pt x="53434" y="38297"/>
                  <a:pt x="52833" y="38648"/>
                  <a:pt x="52356" y="39124"/>
                </a:cubicBezTo>
                <a:cubicBezTo>
                  <a:pt x="52131" y="39375"/>
                  <a:pt x="51855" y="39575"/>
                  <a:pt x="51630" y="39826"/>
                </a:cubicBezTo>
                <a:lnTo>
                  <a:pt x="50953" y="40578"/>
                </a:lnTo>
                <a:cubicBezTo>
                  <a:pt x="50727" y="40828"/>
                  <a:pt x="50552" y="41104"/>
                  <a:pt x="50326" y="41380"/>
                </a:cubicBezTo>
                <a:lnTo>
                  <a:pt x="50026" y="41781"/>
                </a:lnTo>
                <a:cubicBezTo>
                  <a:pt x="49925" y="41906"/>
                  <a:pt x="49850" y="42056"/>
                  <a:pt x="49750" y="42207"/>
                </a:cubicBezTo>
                <a:lnTo>
                  <a:pt x="49224" y="43059"/>
                </a:lnTo>
                <a:lnTo>
                  <a:pt x="48798" y="43986"/>
                </a:lnTo>
                <a:cubicBezTo>
                  <a:pt x="48722" y="44137"/>
                  <a:pt x="48647" y="44287"/>
                  <a:pt x="48572" y="44437"/>
                </a:cubicBezTo>
                <a:lnTo>
                  <a:pt x="48422" y="44913"/>
                </a:lnTo>
                <a:cubicBezTo>
                  <a:pt x="48296" y="45239"/>
                  <a:pt x="48171" y="45540"/>
                  <a:pt x="48071" y="45866"/>
                </a:cubicBezTo>
                <a:cubicBezTo>
                  <a:pt x="47920" y="46517"/>
                  <a:pt x="47720" y="47169"/>
                  <a:pt x="47645" y="47821"/>
                </a:cubicBezTo>
                <a:lnTo>
                  <a:pt x="47569" y="48322"/>
                </a:lnTo>
                <a:lnTo>
                  <a:pt x="47544" y="48573"/>
                </a:lnTo>
                <a:lnTo>
                  <a:pt x="47519" y="48823"/>
                </a:lnTo>
                <a:lnTo>
                  <a:pt x="47469" y="49851"/>
                </a:lnTo>
                <a:lnTo>
                  <a:pt x="47469" y="50101"/>
                </a:lnTo>
                <a:lnTo>
                  <a:pt x="47469" y="50427"/>
                </a:lnTo>
                <a:lnTo>
                  <a:pt x="47469" y="51054"/>
                </a:lnTo>
                <a:lnTo>
                  <a:pt x="47469" y="52332"/>
                </a:lnTo>
                <a:lnTo>
                  <a:pt x="47469" y="54888"/>
                </a:lnTo>
                <a:lnTo>
                  <a:pt x="47469" y="55540"/>
                </a:lnTo>
                <a:lnTo>
                  <a:pt x="47469" y="55690"/>
                </a:lnTo>
                <a:lnTo>
                  <a:pt x="47444" y="55891"/>
                </a:lnTo>
                <a:lnTo>
                  <a:pt x="47444" y="56267"/>
                </a:lnTo>
                <a:lnTo>
                  <a:pt x="47344" y="57821"/>
                </a:lnTo>
                <a:cubicBezTo>
                  <a:pt x="47319" y="58322"/>
                  <a:pt x="47219" y="58823"/>
                  <a:pt x="47143" y="59350"/>
                </a:cubicBezTo>
                <a:lnTo>
                  <a:pt x="47018" y="60102"/>
                </a:lnTo>
                <a:cubicBezTo>
                  <a:pt x="46968" y="60352"/>
                  <a:pt x="46893" y="60603"/>
                  <a:pt x="46843" y="60853"/>
                </a:cubicBezTo>
                <a:lnTo>
                  <a:pt x="46442" y="62357"/>
                </a:lnTo>
                <a:lnTo>
                  <a:pt x="45915" y="63811"/>
                </a:lnTo>
                <a:cubicBezTo>
                  <a:pt x="45840" y="64061"/>
                  <a:pt x="45740" y="64287"/>
                  <a:pt x="45640" y="64538"/>
                </a:cubicBezTo>
                <a:lnTo>
                  <a:pt x="45314" y="65239"/>
                </a:lnTo>
                <a:cubicBezTo>
                  <a:pt x="45088" y="65691"/>
                  <a:pt x="44888" y="66167"/>
                  <a:pt x="44612" y="66618"/>
                </a:cubicBezTo>
                <a:cubicBezTo>
                  <a:pt x="43610" y="68422"/>
                  <a:pt x="42356" y="70051"/>
                  <a:pt x="40928" y="71530"/>
                </a:cubicBezTo>
                <a:cubicBezTo>
                  <a:pt x="40552" y="71906"/>
                  <a:pt x="40176" y="72232"/>
                  <a:pt x="39775" y="72583"/>
                </a:cubicBezTo>
                <a:cubicBezTo>
                  <a:pt x="39599" y="72758"/>
                  <a:pt x="39399" y="72934"/>
                  <a:pt x="39198" y="73084"/>
                </a:cubicBezTo>
                <a:lnTo>
                  <a:pt x="38597" y="73560"/>
                </a:lnTo>
                <a:cubicBezTo>
                  <a:pt x="38171" y="73861"/>
                  <a:pt x="37770" y="74187"/>
                  <a:pt x="37344" y="74462"/>
                </a:cubicBezTo>
                <a:lnTo>
                  <a:pt x="36015" y="75264"/>
                </a:lnTo>
                <a:cubicBezTo>
                  <a:pt x="34211" y="76242"/>
                  <a:pt x="32306" y="77094"/>
                  <a:pt x="30276" y="77520"/>
                </a:cubicBezTo>
                <a:lnTo>
                  <a:pt x="29524" y="77721"/>
                </a:lnTo>
                <a:cubicBezTo>
                  <a:pt x="29274" y="77771"/>
                  <a:pt x="29023" y="77796"/>
                  <a:pt x="28772" y="77846"/>
                </a:cubicBezTo>
                <a:lnTo>
                  <a:pt x="27244" y="78072"/>
                </a:lnTo>
                <a:lnTo>
                  <a:pt x="25715" y="78147"/>
                </a:lnTo>
                <a:lnTo>
                  <a:pt x="24938" y="78197"/>
                </a:lnTo>
                <a:lnTo>
                  <a:pt x="14712" y="78197"/>
                </a:lnTo>
                <a:lnTo>
                  <a:pt x="14211" y="78222"/>
                </a:lnTo>
                <a:lnTo>
                  <a:pt x="13183" y="78272"/>
                </a:lnTo>
                <a:lnTo>
                  <a:pt x="12206" y="78422"/>
                </a:lnTo>
                <a:cubicBezTo>
                  <a:pt x="12030" y="78447"/>
                  <a:pt x="11855" y="78473"/>
                  <a:pt x="11705" y="78498"/>
                </a:cubicBezTo>
                <a:lnTo>
                  <a:pt x="11203" y="78623"/>
                </a:lnTo>
                <a:cubicBezTo>
                  <a:pt x="10878" y="78723"/>
                  <a:pt x="10552" y="78773"/>
                  <a:pt x="10226" y="78874"/>
                </a:cubicBezTo>
                <a:cubicBezTo>
                  <a:pt x="9599" y="79124"/>
                  <a:pt x="8973" y="79325"/>
                  <a:pt x="8371" y="79650"/>
                </a:cubicBezTo>
                <a:lnTo>
                  <a:pt x="7920" y="79851"/>
                </a:lnTo>
                <a:lnTo>
                  <a:pt x="7695" y="79976"/>
                </a:lnTo>
                <a:lnTo>
                  <a:pt x="7469" y="80102"/>
                </a:lnTo>
                <a:lnTo>
                  <a:pt x="6617" y="80628"/>
                </a:lnTo>
                <a:cubicBezTo>
                  <a:pt x="6316" y="80803"/>
                  <a:pt x="6065" y="81029"/>
                  <a:pt x="5790" y="81229"/>
                </a:cubicBezTo>
                <a:lnTo>
                  <a:pt x="5389" y="81530"/>
                </a:lnTo>
                <a:cubicBezTo>
                  <a:pt x="5263" y="81630"/>
                  <a:pt x="5138" y="81756"/>
                  <a:pt x="5013" y="81856"/>
                </a:cubicBezTo>
                <a:cubicBezTo>
                  <a:pt x="4762" y="82082"/>
                  <a:pt x="4512" y="82307"/>
                  <a:pt x="4261" y="82533"/>
                </a:cubicBezTo>
                <a:lnTo>
                  <a:pt x="3584" y="83285"/>
                </a:lnTo>
                <a:cubicBezTo>
                  <a:pt x="2732" y="84312"/>
                  <a:pt x="1930" y="85440"/>
                  <a:pt x="1404" y="86668"/>
                </a:cubicBezTo>
                <a:lnTo>
                  <a:pt x="1178" y="87119"/>
                </a:lnTo>
                <a:cubicBezTo>
                  <a:pt x="1103" y="87270"/>
                  <a:pt x="1053" y="87445"/>
                  <a:pt x="1003" y="87595"/>
                </a:cubicBezTo>
                <a:lnTo>
                  <a:pt x="652" y="88548"/>
                </a:lnTo>
                <a:lnTo>
                  <a:pt x="401" y="89525"/>
                </a:lnTo>
                <a:cubicBezTo>
                  <a:pt x="376" y="89676"/>
                  <a:pt x="301" y="89851"/>
                  <a:pt x="276" y="90001"/>
                </a:cubicBezTo>
                <a:lnTo>
                  <a:pt x="201" y="90503"/>
                </a:lnTo>
                <a:cubicBezTo>
                  <a:pt x="176" y="90854"/>
                  <a:pt x="100" y="91179"/>
                  <a:pt x="75" y="91505"/>
                </a:cubicBezTo>
                <a:lnTo>
                  <a:pt x="25" y="92533"/>
                </a:lnTo>
                <a:lnTo>
                  <a:pt x="0" y="92783"/>
                </a:lnTo>
                <a:lnTo>
                  <a:pt x="0" y="92909"/>
                </a:lnTo>
                <a:lnTo>
                  <a:pt x="0" y="93059"/>
                </a:lnTo>
                <a:lnTo>
                  <a:pt x="0" y="93711"/>
                </a:lnTo>
                <a:lnTo>
                  <a:pt x="0" y="94989"/>
                </a:lnTo>
                <a:lnTo>
                  <a:pt x="0" y="100077"/>
                </a:lnTo>
                <a:lnTo>
                  <a:pt x="3283" y="100077"/>
                </a:lnTo>
                <a:lnTo>
                  <a:pt x="3283" y="94989"/>
                </a:lnTo>
                <a:lnTo>
                  <a:pt x="3283" y="93711"/>
                </a:lnTo>
                <a:lnTo>
                  <a:pt x="3283" y="93059"/>
                </a:lnTo>
                <a:lnTo>
                  <a:pt x="3283" y="92909"/>
                </a:lnTo>
                <a:lnTo>
                  <a:pt x="3283" y="92808"/>
                </a:lnTo>
                <a:lnTo>
                  <a:pt x="3309" y="92608"/>
                </a:lnTo>
                <a:cubicBezTo>
                  <a:pt x="3309" y="92332"/>
                  <a:pt x="3334" y="92082"/>
                  <a:pt x="3334" y="91806"/>
                </a:cubicBezTo>
                <a:cubicBezTo>
                  <a:pt x="3359" y="91555"/>
                  <a:pt x="3409" y="91305"/>
                  <a:pt x="3459" y="91029"/>
                </a:cubicBezTo>
                <a:lnTo>
                  <a:pt x="3509" y="90653"/>
                </a:lnTo>
                <a:cubicBezTo>
                  <a:pt x="3509" y="90528"/>
                  <a:pt x="3559" y="90402"/>
                  <a:pt x="3609" y="90277"/>
                </a:cubicBezTo>
                <a:cubicBezTo>
                  <a:pt x="3659" y="90026"/>
                  <a:pt x="3735" y="89776"/>
                  <a:pt x="3785" y="89525"/>
                </a:cubicBezTo>
                <a:cubicBezTo>
                  <a:pt x="3885" y="89275"/>
                  <a:pt x="3985" y="89024"/>
                  <a:pt x="4060" y="88773"/>
                </a:cubicBezTo>
                <a:cubicBezTo>
                  <a:pt x="4111" y="88648"/>
                  <a:pt x="4136" y="88523"/>
                  <a:pt x="4186" y="88422"/>
                </a:cubicBezTo>
                <a:lnTo>
                  <a:pt x="4361" y="88072"/>
                </a:lnTo>
                <a:cubicBezTo>
                  <a:pt x="4787" y="87094"/>
                  <a:pt x="5389" y="86242"/>
                  <a:pt x="6065" y="85440"/>
                </a:cubicBezTo>
                <a:cubicBezTo>
                  <a:pt x="6241" y="85239"/>
                  <a:pt x="6416" y="85064"/>
                  <a:pt x="6592" y="84864"/>
                </a:cubicBezTo>
                <a:lnTo>
                  <a:pt x="7168" y="84312"/>
                </a:lnTo>
                <a:cubicBezTo>
                  <a:pt x="7268" y="84237"/>
                  <a:pt x="7369" y="84137"/>
                  <a:pt x="7469" y="84062"/>
                </a:cubicBezTo>
                <a:lnTo>
                  <a:pt x="7795" y="83836"/>
                </a:lnTo>
                <a:cubicBezTo>
                  <a:pt x="7995" y="83686"/>
                  <a:pt x="8196" y="83485"/>
                  <a:pt x="8421" y="83360"/>
                </a:cubicBezTo>
                <a:cubicBezTo>
                  <a:pt x="8647" y="83234"/>
                  <a:pt x="8872" y="83084"/>
                  <a:pt x="9098" y="82959"/>
                </a:cubicBezTo>
                <a:lnTo>
                  <a:pt x="9248" y="82859"/>
                </a:lnTo>
                <a:lnTo>
                  <a:pt x="9424" y="82758"/>
                </a:lnTo>
                <a:lnTo>
                  <a:pt x="9800" y="82608"/>
                </a:lnTo>
                <a:cubicBezTo>
                  <a:pt x="10251" y="82332"/>
                  <a:pt x="10752" y="82207"/>
                  <a:pt x="11228" y="82006"/>
                </a:cubicBezTo>
                <a:cubicBezTo>
                  <a:pt x="11479" y="81931"/>
                  <a:pt x="11730" y="81881"/>
                  <a:pt x="11980" y="81806"/>
                </a:cubicBezTo>
                <a:lnTo>
                  <a:pt x="12356" y="81706"/>
                </a:lnTo>
                <a:cubicBezTo>
                  <a:pt x="12482" y="81681"/>
                  <a:pt x="12632" y="81681"/>
                  <a:pt x="12757" y="81656"/>
                </a:cubicBezTo>
                <a:cubicBezTo>
                  <a:pt x="13008" y="81605"/>
                  <a:pt x="13258" y="81580"/>
                  <a:pt x="13534" y="81530"/>
                </a:cubicBezTo>
                <a:cubicBezTo>
                  <a:pt x="13785" y="81530"/>
                  <a:pt x="14060" y="81505"/>
                  <a:pt x="14311" y="81505"/>
                </a:cubicBezTo>
                <a:lnTo>
                  <a:pt x="14712" y="81480"/>
                </a:lnTo>
                <a:lnTo>
                  <a:pt x="24938" y="81480"/>
                </a:lnTo>
                <a:lnTo>
                  <a:pt x="25815" y="81430"/>
                </a:lnTo>
                <a:lnTo>
                  <a:pt x="27569" y="81330"/>
                </a:lnTo>
                <a:cubicBezTo>
                  <a:pt x="28146" y="81255"/>
                  <a:pt x="28747" y="81179"/>
                  <a:pt x="29324" y="81079"/>
                </a:cubicBezTo>
                <a:cubicBezTo>
                  <a:pt x="29624" y="81029"/>
                  <a:pt x="29900" y="80979"/>
                  <a:pt x="30201" y="80929"/>
                </a:cubicBezTo>
                <a:lnTo>
                  <a:pt x="31053" y="80728"/>
                </a:lnTo>
                <a:cubicBezTo>
                  <a:pt x="33384" y="80202"/>
                  <a:pt x="35564" y="79249"/>
                  <a:pt x="37645" y="78122"/>
                </a:cubicBezTo>
                <a:lnTo>
                  <a:pt x="39148" y="77194"/>
                </a:lnTo>
                <a:cubicBezTo>
                  <a:pt x="39650" y="76894"/>
                  <a:pt x="40101" y="76518"/>
                  <a:pt x="40577" y="76167"/>
                </a:cubicBezTo>
                <a:lnTo>
                  <a:pt x="41279" y="75640"/>
                </a:lnTo>
                <a:cubicBezTo>
                  <a:pt x="41529" y="75440"/>
                  <a:pt x="41730" y="75239"/>
                  <a:pt x="41955" y="75039"/>
                </a:cubicBezTo>
                <a:cubicBezTo>
                  <a:pt x="42381" y="74663"/>
                  <a:pt x="42833" y="74262"/>
                  <a:pt x="43259" y="73861"/>
                </a:cubicBezTo>
                <a:cubicBezTo>
                  <a:pt x="44888" y="72157"/>
                  <a:pt x="46341" y="70277"/>
                  <a:pt x="47494" y="68222"/>
                </a:cubicBezTo>
                <a:cubicBezTo>
                  <a:pt x="47795" y="67696"/>
                  <a:pt x="48021" y="67169"/>
                  <a:pt x="48296" y="66618"/>
                </a:cubicBezTo>
                <a:lnTo>
                  <a:pt x="48672" y="65816"/>
                </a:lnTo>
                <a:cubicBezTo>
                  <a:pt x="48772" y="65565"/>
                  <a:pt x="48873" y="65264"/>
                  <a:pt x="48973" y="64989"/>
                </a:cubicBezTo>
                <a:cubicBezTo>
                  <a:pt x="49199" y="64437"/>
                  <a:pt x="49399" y="63886"/>
                  <a:pt x="49574" y="63335"/>
                </a:cubicBezTo>
                <a:lnTo>
                  <a:pt x="50026" y="61605"/>
                </a:lnTo>
                <a:cubicBezTo>
                  <a:pt x="50101" y="61330"/>
                  <a:pt x="50176" y="61054"/>
                  <a:pt x="50226" y="60753"/>
                </a:cubicBezTo>
                <a:lnTo>
                  <a:pt x="50376" y="59876"/>
                </a:lnTo>
                <a:cubicBezTo>
                  <a:pt x="50452" y="59299"/>
                  <a:pt x="50577" y="58698"/>
                  <a:pt x="50627" y="58122"/>
                </a:cubicBezTo>
                <a:lnTo>
                  <a:pt x="50702" y="56367"/>
                </a:lnTo>
                <a:lnTo>
                  <a:pt x="50727" y="55916"/>
                </a:lnTo>
                <a:lnTo>
                  <a:pt x="50752" y="55690"/>
                </a:lnTo>
                <a:lnTo>
                  <a:pt x="50752" y="55540"/>
                </a:lnTo>
                <a:lnTo>
                  <a:pt x="50752" y="54888"/>
                </a:lnTo>
                <a:lnTo>
                  <a:pt x="50752" y="52332"/>
                </a:lnTo>
                <a:lnTo>
                  <a:pt x="50752" y="51054"/>
                </a:lnTo>
                <a:lnTo>
                  <a:pt x="50752" y="50427"/>
                </a:lnTo>
                <a:lnTo>
                  <a:pt x="50752" y="50101"/>
                </a:lnTo>
                <a:lnTo>
                  <a:pt x="50752" y="49901"/>
                </a:lnTo>
                <a:cubicBezTo>
                  <a:pt x="50777" y="49625"/>
                  <a:pt x="50777" y="49375"/>
                  <a:pt x="50803" y="49099"/>
                </a:cubicBezTo>
                <a:lnTo>
                  <a:pt x="50803" y="48898"/>
                </a:lnTo>
                <a:lnTo>
                  <a:pt x="50828" y="48723"/>
                </a:lnTo>
                <a:lnTo>
                  <a:pt x="50903" y="48322"/>
                </a:lnTo>
                <a:cubicBezTo>
                  <a:pt x="50928" y="47796"/>
                  <a:pt x="51103" y="47319"/>
                  <a:pt x="51229" y="46793"/>
                </a:cubicBezTo>
                <a:cubicBezTo>
                  <a:pt x="51279" y="46543"/>
                  <a:pt x="51404" y="46317"/>
                  <a:pt x="51479" y="46066"/>
                </a:cubicBezTo>
                <a:lnTo>
                  <a:pt x="51605" y="45690"/>
                </a:lnTo>
                <a:cubicBezTo>
                  <a:pt x="51655" y="45565"/>
                  <a:pt x="51730" y="45465"/>
                  <a:pt x="51780" y="45340"/>
                </a:cubicBezTo>
                <a:cubicBezTo>
                  <a:pt x="51905" y="45114"/>
                  <a:pt x="52006" y="44863"/>
                  <a:pt x="52106" y="44638"/>
                </a:cubicBezTo>
                <a:cubicBezTo>
                  <a:pt x="52256" y="44412"/>
                  <a:pt x="52407" y="44187"/>
                  <a:pt x="52532" y="43961"/>
                </a:cubicBezTo>
                <a:cubicBezTo>
                  <a:pt x="52607" y="43861"/>
                  <a:pt x="52657" y="43736"/>
                  <a:pt x="52732" y="43635"/>
                </a:cubicBezTo>
                <a:lnTo>
                  <a:pt x="52983" y="43334"/>
                </a:lnTo>
                <a:cubicBezTo>
                  <a:pt x="53133" y="43109"/>
                  <a:pt x="53259" y="42883"/>
                  <a:pt x="53459" y="42708"/>
                </a:cubicBezTo>
                <a:cubicBezTo>
                  <a:pt x="53635" y="42507"/>
                  <a:pt x="53810" y="42307"/>
                  <a:pt x="53986" y="42106"/>
                </a:cubicBezTo>
                <a:cubicBezTo>
                  <a:pt x="54161" y="41906"/>
                  <a:pt x="54361" y="41756"/>
                  <a:pt x="54562" y="41580"/>
                </a:cubicBezTo>
                <a:cubicBezTo>
                  <a:pt x="54913" y="41204"/>
                  <a:pt x="55389" y="40928"/>
                  <a:pt x="55790" y="40603"/>
                </a:cubicBezTo>
                <a:cubicBezTo>
                  <a:pt x="56016" y="40477"/>
                  <a:pt x="56241" y="40327"/>
                  <a:pt x="56467" y="40202"/>
                </a:cubicBezTo>
                <a:cubicBezTo>
                  <a:pt x="56567" y="40126"/>
                  <a:pt x="56667" y="40051"/>
                  <a:pt x="56793" y="40001"/>
                </a:cubicBezTo>
                <a:lnTo>
                  <a:pt x="57143" y="39826"/>
                </a:lnTo>
                <a:cubicBezTo>
                  <a:pt x="58071" y="39324"/>
                  <a:pt x="59098" y="39049"/>
                  <a:pt x="60101" y="38848"/>
                </a:cubicBezTo>
                <a:cubicBezTo>
                  <a:pt x="60377" y="38823"/>
                  <a:pt x="60627" y="38773"/>
                  <a:pt x="60878" y="38723"/>
                </a:cubicBezTo>
                <a:cubicBezTo>
                  <a:pt x="61128" y="38673"/>
                  <a:pt x="61404" y="38698"/>
                  <a:pt x="61680" y="38673"/>
                </a:cubicBezTo>
                <a:lnTo>
                  <a:pt x="62056" y="38648"/>
                </a:lnTo>
                <a:lnTo>
                  <a:pt x="73033" y="38648"/>
                </a:lnTo>
                <a:lnTo>
                  <a:pt x="73259" y="38623"/>
                </a:lnTo>
                <a:lnTo>
                  <a:pt x="73710" y="38623"/>
                </a:lnTo>
                <a:lnTo>
                  <a:pt x="74587" y="38573"/>
                </a:lnTo>
                <a:lnTo>
                  <a:pt x="75464" y="38522"/>
                </a:lnTo>
                <a:cubicBezTo>
                  <a:pt x="75765" y="38497"/>
                  <a:pt x="76066" y="38447"/>
                  <a:pt x="76342" y="38397"/>
                </a:cubicBezTo>
                <a:lnTo>
                  <a:pt x="78096" y="38121"/>
                </a:lnTo>
                <a:cubicBezTo>
                  <a:pt x="78672" y="37996"/>
                  <a:pt x="79249" y="37846"/>
                  <a:pt x="79825" y="37695"/>
                </a:cubicBezTo>
                <a:cubicBezTo>
                  <a:pt x="80101" y="37620"/>
                  <a:pt x="80402" y="37545"/>
                  <a:pt x="80677" y="37470"/>
                </a:cubicBezTo>
                <a:lnTo>
                  <a:pt x="81504" y="37169"/>
                </a:lnTo>
                <a:cubicBezTo>
                  <a:pt x="83760" y="36417"/>
                  <a:pt x="85840" y="35264"/>
                  <a:pt x="87795" y="33936"/>
                </a:cubicBezTo>
                <a:lnTo>
                  <a:pt x="89199" y="32858"/>
                </a:lnTo>
                <a:cubicBezTo>
                  <a:pt x="89650" y="32482"/>
                  <a:pt x="90076" y="32081"/>
                  <a:pt x="90527" y="31680"/>
                </a:cubicBezTo>
                <a:lnTo>
                  <a:pt x="91179" y="31104"/>
                </a:lnTo>
                <a:lnTo>
                  <a:pt x="91780" y="30452"/>
                </a:lnTo>
                <a:cubicBezTo>
                  <a:pt x="92156" y="30001"/>
                  <a:pt x="92582" y="29575"/>
                  <a:pt x="92933" y="29124"/>
                </a:cubicBezTo>
                <a:cubicBezTo>
                  <a:pt x="93660" y="28172"/>
                  <a:pt x="94387" y="27244"/>
                  <a:pt x="94963" y="26217"/>
                </a:cubicBezTo>
                <a:cubicBezTo>
                  <a:pt x="95615" y="25239"/>
                  <a:pt x="96091" y="24161"/>
                  <a:pt x="96617" y="23084"/>
                </a:cubicBezTo>
                <a:cubicBezTo>
                  <a:pt x="96843" y="22532"/>
                  <a:pt x="97043" y="21981"/>
                  <a:pt x="97244" y="21430"/>
                </a:cubicBezTo>
                <a:lnTo>
                  <a:pt x="97545" y="20603"/>
                </a:lnTo>
                <a:cubicBezTo>
                  <a:pt x="97620" y="20302"/>
                  <a:pt x="97695" y="20026"/>
                  <a:pt x="97770" y="19725"/>
                </a:cubicBezTo>
                <a:cubicBezTo>
                  <a:pt x="97921" y="19174"/>
                  <a:pt x="98071" y="18598"/>
                  <a:pt x="98196" y="18021"/>
                </a:cubicBezTo>
                <a:lnTo>
                  <a:pt x="98472" y="16267"/>
                </a:lnTo>
                <a:cubicBezTo>
                  <a:pt x="98522" y="15966"/>
                  <a:pt x="98572" y="15690"/>
                  <a:pt x="98597" y="15389"/>
                </a:cubicBezTo>
                <a:lnTo>
                  <a:pt x="98647" y="14512"/>
                </a:lnTo>
                <a:lnTo>
                  <a:pt x="98698" y="13635"/>
                </a:lnTo>
                <a:lnTo>
                  <a:pt x="98723" y="13184"/>
                </a:lnTo>
                <a:cubicBezTo>
                  <a:pt x="98723" y="13059"/>
                  <a:pt x="98723" y="12858"/>
                  <a:pt x="98723" y="12783"/>
                </a:cubicBezTo>
                <a:lnTo>
                  <a:pt x="98723" y="10227"/>
                </a:lnTo>
                <a:lnTo>
                  <a:pt x="98723" y="1"/>
                </a:ln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515829" y="1693800"/>
            <a:ext cx="2637138" cy="2750116"/>
          </a:xfrm>
          <a:custGeom>
            <a:rect b="b" l="l" r="r" t="t"/>
            <a:pathLst>
              <a:path extrusionOk="0" h="100077" w="98723">
                <a:moveTo>
                  <a:pt x="95440" y="1"/>
                </a:moveTo>
                <a:lnTo>
                  <a:pt x="95440" y="10227"/>
                </a:lnTo>
                <a:lnTo>
                  <a:pt x="95440" y="12783"/>
                </a:lnTo>
                <a:cubicBezTo>
                  <a:pt x="95440" y="12858"/>
                  <a:pt x="95440" y="13034"/>
                  <a:pt x="95440" y="13184"/>
                </a:cubicBezTo>
                <a:lnTo>
                  <a:pt x="95415" y="13610"/>
                </a:lnTo>
                <a:lnTo>
                  <a:pt x="95364" y="14462"/>
                </a:lnTo>
                <a:lnTo>
                  <a:pt x="95314" y="15314"/>
                </a:lnTo>
                <a:cubicBezTo>
                  <a:pt x="95289" y="15590"/>
                  <a:pt x="95239" y="15891"/>
                  <a:pt x="95214" y="16166"/>
                </a:cubicBezTo>
                <a:lnTo>
                  <a:pt x="94938" y="17871"/>
                </a:lnTo>
                <a:cubicBezTo>
                  <a:pt x="94813" y="18422"/>
                  <a:pt x="94663" y="18973"/>
                  <a:pt x="94512" y="19525"/>
                </a:cubicBezTo>
                <a:cubicBezTo>
                  <a:pt x="94437" y="19801"/>
                  <a:pt x="94387" y="20076"/>
                  <a:pt x="94287" y="20352"/>
                </a:cubicBezTo>
                <a:lnTo>
                  <a:pt x="94011" y="21179"/>
                </a:lnTo>
                <a:cubicBezTo>
                  <a:pt x="93811" y="21705"/>
                  <a:pt x="93610" y="22257"/>
                  <a:pt x="93384" y="22783"/>
                </a:cubicBezTo>
                <a:cubicBezTo>
                  <a:pt x="92908" y="23811"/>
                  <a:pt x="92432" y="24863"/>
                  <a:pt x="91806" y="25816"/>
                </a:cubicBezTo>
                <a:cubicBezTo>
                  <a:pt x="91229" y="26818"/>
                  <a:pt x="90527" y="27720"/>
                  <a:pt x="89826" y="28623"/>
                </a:cubicBezTo>
                <a:cubicBezTo>
                  <a:pt x="89475" y="29074"/>
                  <a:pt x="89074" y="29500"/>
                  <a:pt x="88698" y="29901"/>
                </a:cubicBezTo>
                <a:lnTo>
                  <a:pt x="88121" y="30552"/>
                </a:lnTo>
                <a:lnTo>
                  <a:pt x="87495" y="31129"/>
                </a:lnTo>
                <a:cubicBezTo>
                  <a:pt x="87069" y="31505"/>
                  <a:pt x="86643" y="31906"/>
                  <a:pt x="86191" y="32257"/>
                </a:cubicBezTo>
                <a:lnTo>
                  <a:pt x="84838" y="33284"/>
                </a:lnTo>
                <a:cubicBezTo>
                  <a:pt x="82958" y="34588"/>
                  <a:pt x="80928" y="35715"/>
                  <a:pt x="78748" y="36442"/>
                </a:cubicBezTo>
                <a:lnTo>
                  <a:pt x="77921" y="36718"/>
                </a:lnTo>
                <a:cubicBezTo>
                  <a:pt x="77670" y="36793"/>
                  <a:pt x="77369" y="36868"/>
                  <a:pt x="77094" y="36943"/>
                </a:cubicBezTo>
                <a:cubicBezTo>
                  <a:pt x="76542" y="37094"/>
                  <a:pt x="75991" y="37244"/>
                  <a:pt x="75440" y="37370"/>
                </a:cubicBezTo>
                <a:lnTo>
                  <a:pt x="73735" y="37620"/>
                </a:lnTo>
                <a:cubicBezTo>
                  <a:pt x="73460" y="37670"/>
                  <a:pt x="73159" y="37720"/>
                  <a:pt x="72883" y="37745"/>
                </a:cubicBezTo>
                <a:lnTo>
                  <a:pt x="72031" y="37796"/>
                </a:lnTo>
                <a:lnTo>
                  <a:pt x="71179" y="37846"/>
                </a:lnTo>
                <a:lnTo>
                  <a:pt x="70753" y="37846"/>
                </a:lnTo>
                <a:cubicBezTo>
                  <a:pt x="70627" y="37871"/>
                  <a:pt x="70427" y="37871"/>
                  <a:pt x="70352" y="37871"/>
                </a:cubicBezTo>
                <a:lnTo>
                  <a:pt x="59550" y="37871"/>
                </a:lnTo>
                <a:lnTo>
                  <a:pt x="59124" y="37896"/>
                </a:lnTo>
                <a:cubicBezTo>
                  <a:pt x="58848" y="37921"/>
                  <a:pt x="58572" y="37921"/>
                  <a:pt x="58297" y="37946"/>
                </a:cubicBezTo>
                <a:cubicBezTo>
                  <a:pt x="58021" y="37996"/>
                  <a:pt x="57745" y="38046"/>
                  <a:pt x="57470" y="38071"/>
                </a:cubicBezTo>
                <a:cubicBezTo>
                  <a:pt x="56367" y="38297"/>
                  <a:pt x="55289" y="38598"/>
                  <a:pt x="54312" y="39124"/>
                </a:cubicBezTo>
                <a:lnTo>
                  <a:pt x="53911" y="39299"/>
                </a:lnTo>
                <a:cubicBezTo>
                  <a:pt x="53785" y="39375"/>
                  <a:pt x="53685" y="39450"/>
                  <a:pt x="53560" y="39525"/>
                </a:cubicBezTo>
                <a:cubicBezTo>
                  <a:pt x="53334" y="39675"/>
                  <a:pt x="53084" y="39801"/>
                  <a:pt x="52833" y="39951"/>
                </a:cubicBezTo>
                <a:cubicBezTo>
                  <a:pt x="52407" y="40302"/>
                  <a:pt x="51931" y="40603"/>
                  <a:pt x="51530" y="41004"/>
                </a:cubicBezTo>
                <a:cubicBezTo>
                  <a:pt x="51329" y="41204"/>
                  <a:pt x="51104" y="41355"/>
                  <a:pt x="50928" y="41580"/>
                </a:cubicBezTo>
                <a:cubicBezTo>
                  <a:pt x="50728" y="41781"/>
                  <a:pt x="50552" y="41981"/>
                  <a:pt x="50352" y="42207"/>
                </a:cubicBezTo>
                <a:cubicBezTo>
                  <a:pt x="50151" y="42407"/>
                  <a:pt x="50026" y="42658"/>
                  <a:pt x="49850" y="42858"/>
                </a:cubicBezTo>
                <a:lnTo>
                  <a:pt x="49600" y="43184"/>
                </a:lnTo>
                <a:cubicBezTo>
                  <a:pt x="49500" y="43309"/>
                  <a:pt x="49449" y="43435"/>
                  <a:pt x="49374" y="43560"/>
                </a:cubicBezTo>
                <a:cubicBezTo>
                  <a:pt x="49224" y="43786"/>
                  <a:pt x="49073" y="44036"/>
                  <a:pt x="48923" y="44262"/>
                </a:cubicBezTo>
                <a:cubicBezTo>
                  <a:pt x="48823" y="44512"/>
                  <a:pt x="48698" y="44763"/>
                  <a:pt x="48572" y="45014"/>
                </a:cubicBezTo>
                <a:cubicBezTo>
                  <a:pt x="48522" y="45139"/>
                  <a:pt x="48422" y="45264"/>
                  <a:pt x="48397" y="45390"/>
                </a:cubicBezTo>
                <a:lnTo>
                  <a:pt x="48246" y="45791"/>
                </a:lnTo>
                <a:cubicBezTo>
                  <a:pt x="48171" y="46066"/>
                  <a:pt x="48046" y="46317"/>
                  <a:pt x="47971" y="46568"/>
                </a:cubicBezTo>
                <a:cubicBezTo>
                  <a:pt x="47845" y="47119"/>
                  <a:pt x="47670" y="47645"/>
                  <a:pt x="47620" y="48222"/>
                </a:cubicBezTo>
                <a:lnTo>
                  <a:pt x="47545" y="48623"/>
                </a:lnTo>
                <a:lnTo>
                  <a:pt x="47520" y="48823"/>
                </a:lnTo>
                <a:lnTo>
                  <a:pt x="47520" y="49049"/>
                </a:lnTo>
                <a:cubicBezTo>
                  <a:pt x="47495" y="49325"/>
                  <a:pt x="47495" y="49600"/>
                  <a:pt x="47469" y="49876"/>
                </a:cubicBezTo>
                <a:lnTo>
                  <a:pt x="47469" y="50101"/>
                </a:lnTo>
                <a:lnTo>
                  <a:pt x="47469" y="50427"/>
                </a:lnTo>
                <a:lnTo>
                  <a:pt x="47469" y="51054"/>
                </a:lnTo>
                <a:lnTo>
                  <a:pt x="47469" y="52332"/>
                </a:lnTo>
                <a:lnTo>
                  <a:pt x="47469" y="54888"/>
                </a:lnTo>
                <a:lnTo>
                  <a:pt x="47469" y="55540"/>
                </a:lnTo>
                <a:lnTo>
                  <a:pt x="47469" y="55690"/>
                </a:lnTo>
                <a:lnTo>
                  <a:pt x="47444" y="55916"/>
                </a:lnTo>
                <a:lnTo>
                  <a:pt x="47419" y="56342"/>
                </a:lnTo>
                <a:lnTo>
                  <a:pt x="47344" y="58046"/>
                </a:lnTo>
                <a:cubicBezTo>
                  <a:pt x="47294" y="58623"/>
                  <a:pt x="47194" y="59174"/>
                  <a:pt x="47094" y="59751"/>
                </a:cubicBezTo>
                <a:lnTo>
                  <a:pt x="46968" y="60603"/>
                </a:lnTo>
                <a:cubicBezTo>
                  <a:pt x="46918" y="60878"/>
                  <a:pt x="46843" y="61154"/>
                  <a:pt x="46768" y="61430"/>
                </a:cubicBezTo>
                <a:lnTo>
                  <a:pt x="46342" y="63109"/>
                </a:lnTo>
                <a:cubicBezTo>
                  <a:pt x="46141" y="63635"/>
                  <a:pt x="45966" y="64187"/>
                  <a:pt x="45765" y="64713"/>
                </a:cubicBezTo>
                <a:cubicBezTo>
                  <a:pt x="45640" y="64989"/>
                  <a:pt x="45565" y="65264"/>
                  <a:pt x="45439" y="65515"/>
                </a:cubicBezTo>
                <a:lnTo>
                  <a:pt x="45063" y="66292"/>
                </a:lnTo>
                <a:cubicBezTo>
                  <a:pt x="44813" y="66818"/>
                  <a:pt x="44587" y="67345"/>
                  <a:pt x="44312" y="67821"/>
                </a:cubicBezTo>
                <a:cubicBezTo>
                  <a:pt x="43184" y="69826"/>
                  <a:pt x="41780" y="71655"/>
                  <a:pt x="40201" y="73310"/>
                </a:cubicBezTo>
                <a:cubicBezTo>
                  <a:pt x="39775" y="73711"/>
                  <a:pt x="39349" y="74087"/>
                  <a:pt x="38923" y="74462"/>
                </a:cubicBezTo>
                <a:cubicBezTo>
                  <a:pt x="38723" y="74663"/>
                  <a:pt x="38522" y="74863"/>
                  <a:pt x="38296" y="75039"/>
                </a:cubicBezTo>
                <a:lnTo>
                  <a:pt x="37595" y="75540"/>
                </a:lnTo>
                <a:cubicBezTo>
                  <a:pt x="37144" y="75891"/>
                  <a:pt x="36692" y="76242"/>
                  <a:pt x="36216" y="76543"/>
                </a:cubicBezTo>
                <a:lnTo>
                  <a:pt x="34738" y="77445"/>
                </a:lnTo>
                <a:cubicBezTo>
                  <a:pt x="32733" y="78548"/>
                  <a:pt x="30602" y="79475"/>
                  <a:pt x="28372" y="79951"/>
                </a:cubicBezTo>
                <a:lnTo>
                  <a:pt x="27545" y="80177"/>
                </a:lnTo>
                <a:cubicBezTo>
                  <a:pt x="27244" y="80227"/>
                  <a:pt x="26968" y="80277"/>
                  <a:pt x="26692" y="80302"/>
                </a:cubicBezTo>
                <a:lnTo>
                  <a:pt x="24988" y="80553"/>
                </a:lnTo>
                <a:lnTo>
                  <a:pt x="23284" y="80653"/>
                </a:lnTo>
                <a:lnTo>
                  <a:pt x="22432" y="80703"/>
                </a:lnTo>
                <a:lnTo>
                  <a:pt x="12206" y="80703"/>
                </a:lnTo>
                <a:lnTo>
                  <a:pt x="11780" y="80728"/>
                </a:lnTo>
                <a:cubicBezTo>
                  <a:pt x="11504" y="80728"/>
                  <a:pt x="11229" y="80753"/>
                  <a:pt x="10953" y="80753"/>
                </a:cubicBezTo>
                <a:cubicBezTo>
                  <a:pt x="10677" y="80803"/>
                  <a:pt x="10402" y="80853"/>
                  <a:pt x="10126" y="80879"/>
                </a:cubicBezTo>
                <a:cubicBezTo>
                  <a:pt x="9976" y="80904"/>
                  <a:pt x="9825" y="80929"/>
                  <a:pt x="9700" y="80954"/>
                </a:cubicBezTo>
                <a:lnTo>
                  <a:pt x="9299" y="81054"/>
                </a:lnTo>
                <a:cubicBezTo>
                  <a:pt x="9023" y="81129"/>
                  <a:pt x="8747" y="81179"/>
                  <a:pt x="8497" y="81280"/>
                </a:cubicBezTo>
                <a:cubicBezTo>
                  <a:pt x="7970" y="81480"/>
                  <a:pt x="7444" y="81630"/>
                  <a:pt x="6943" y="81906"/>
                </a:cubicBezTo>
                <a:lnTo>
                  <a:pt x="6567" y="82082"/>
                </a:lnTo>
                <a:lnTo>
                  <a:pt x="6366" y="82157"/>
                </a:lnTo>
                <a:lnTo>
                  <a:pt x="6191" y="82282"/>
                </a:lnTo>
                <a:cubicBezTo>
                  <a:pt x="5965" y="82432"/>
                  <a:pt x="5715" y="82583"/>
                  <a:pt x="5489" y="82708"/>
                </a:cubicBezTo>
                <a:cubicBezTo>
                  <a:pt x="5239" y="82859"/>
                  <a:pt x="5038" y="83059"/>
                  <a:pt x="4813" y="83209"/>
                </a:cubicBezTo>
                <a:lnTo>
                  <a:pt x="4462" y="83460"/>
                </a:lnTo>
                <a:cubicBezTo>
                  <a:pt x="4361" y="83535"/>
                  <a:pt x="4261" y="83635"/>
                  <a:pt x="4161" y="83736"/>
                </a:cubicBezTo>
                <a:cubicBezTo>
                  <a:pt x="3960" y="83936"/>
                  <a:pt x="3735" y="84112"/>
                  <a:pt x="3534" y="84312"/>
                </a:cubicBezTo>
                <a:cubicBezTo>
                  <a:pt x="3359" y="84513"/>
                  <a:pt x="3158" y="84713"/>
                  <a:pt x="2983" y="84939"/>
                </a:cubicBezTo>
                <a:cubicBezTo>
                  <a:pt x="2256" y="85791"/>
                  <a:pt x="1605" y="86718"/>
                  <a:pt x="1153" y="87746"/>
                </a:cubicBezTo>
                <a:lnTo>
                  <a:pt x="978" y="88097"/>
                </a:lnTo>
                <a:cubicBezTo>
                  <a:pt x="903" y="88247"/>
                  <a:pt x="878" y="88372"/>
                  <a:pt x="828" y="88498"/>
                </a:cubicBezTo>
                <a:lnTo>
                  <a:pt x="527" y="89275"/>
                </a:lnTo>
                <a:cubicBezTo>
                  <a:pt x="477" y="89550"/>
                  <a:pt x="402" y="89826"/>
                  <a:pt x="326" y="90102"/>
                </a:cubicBezTo>
                <a:cubicBezTo>
                  <a:pt x="301" y="90227"/>
                  <a:pt x="251" y="90352"/>
                  <a:pt x="226" y="90503"/>
                </a:cubicBezTo>
                <a:lnTo>
                  <a:pt x="176" y="90904"/>
                </a:lnTo>
                <a:cubicBezTo>
                  <a:pt x="151" y="91179"/>
                  <a:pt x="76" y="91455"/>
                  <a:pt x="51" y="91731"/>
                </a:cubicBezTo>
                <a:cubicBezTo>
                  <a:pt x="51" y="92032"/>
                  <a:pt x="26" y="92307"/>
                  <a:pt x="26" y="92583"/>
                </a:cubicBezTo>
                <a:lnTo>
                  <a:pt x="1" y="92783"/>
                </a:lnTo>
                <a:lnTo>
                  <a:pt x="1" y="92909"/>
                </a:lnTo>
                <a:lnTo>
                  <a:pt x="1" y="93059"/>
                </a:lnTo>
                <a:lnTo>
                  <a:pt x="1" y="93711"/>
                </a:lnTo>
                <a:lnTo>
                  <a:pt x="1" y="94989"/>
                </a:lnTo>
                <a:lnTo>
                  <a:pt x="1" y="100077"/>
                </a:lnTo>
                <a:lnTo>
                  <a:pt x="3284" y="100077"/>
                </a:lnTo>
                <a:lnTo>
                  <a:pt x="3284" y="94989"/>
                </a:lnTo>
                <a:lnTo>
                  <a:pt x="3284" y="93711"/>
                </a:lnTo>
                <a:lnTo>
                  <a:pt x="3284" y="93059"/>
                </a:lnTo>
                <a:lnTo>
                  <a:pt x="3284" y="92909"/>
                </a:lnTo>
                <a:lnTo>
                  <a:pt x="3284" y="92834"/>
                </a:lnTo>
                <a:lnTo>
                  <a:pt x="3284" y="92658"/>
                </a:lnTo>
                <a:cubicBezTo>
                  <a:pt x="3309" y="92458"/>
                  <a:pt x="3309" y="92257"/>
                  <a:pt x="3309" y="92057"/>
                </a:cubicBezTo>
                <a:cubicBezTo>
                  <a:pt x="3334" y="91831"/>
                  <a:pt x="3384" y="91656"/>
                  <a:pt x="3409" y="91455"/>
                </a:cubicBezTo>
                <a:lnTo>
                  <a:pt x="3459" y="91129"/>
                </a:lnTo>
                <a:cubicBezTo>
                  <a:pt x="3459" y="91029"/>
                  <a:pt x="3509" y="90954"/>
                  <a:pt x="3534" y="90854"/>
                </a:cubicBezTo>
                <a:cubicBezTo>
                  <a:pt x="3585" y="90653"/>
                  <a:pt x="3635" y="90453"/>
                  <a:pt x="3660" y="90252"/>
                </a:cubicBezTo>
                <a:cubicBezTo>
                  <a:pt x="3760" y="90077"/>
                  <a:pt x="3835" y="89876"/>
                  <a:pt x="3885" y="89676"/>
                </a:cubicBezTo>
                <a:cubicBezTo>
                  <a:pt x="3935" y="89600"/>
                  <a:pt x="3935" y="89500"/>
                  <a:pt x="3986" y="89400"/>
                </a:cubicBezTo>
                <a:lnTo>
                  <a:pt x="4136" y="89124"/>
                </a:lnTo>
                <a:cubicBezTo>
                  <a:pt x="4437" y="88372"/>
                  <a:pt x="4938" y="87721"/>
                  <a:pt x="5464" y="87069"/>
                </a:cubicBezTo>
                <a:cubicBezTo>
                  <a:pt x="5590" y="86919"/>
                  <a:pt x="5740" y="86768"/>
                  <a:pt x="5865" y="86618"/>
                </a:cubicBezTo>
                <a:cubicBezTo>
                  <a:pt x="6016" y="86468"/>
                  <a:pt x="6166" y="86342"/>
                  <a:pt x="6316" y="86217"/>
                </a:cubicBezTo>
                <a:cubicBezTo>
                  <a:pt x="6392" y="86142"/>
                  <a:pt x="6467" y="86067"/>
                  <a:pt x="6542" y="85991"/>
                </a:cubicBezTo>
                <a:lnTo>
                  <a:pt x="6793" y="85816"/>
                </a:lnTo>
                <a:cubicBezTo>
                  <a:pt x="6968" y="85691"/>
                  <a:pt x="7118" y="85565"/>
                  <a:pt x="7294" y="85440"/>
                </a:cubicBezTo>
                <a:cubicBezTo>
                  <a:pt x="7469" y="85340"/>
                  <a:pt x="7645" y="85239"/>
                  <a:pt x="7820" y="85139"/>
                </a:cubicBezTo>
                <a:lnTo>
                  <a:pt x="7945" y="85039"/>
                </a:lnTo>
                <a:lnTo>
                  <a:pt x="8096" y="84989"/>
                </a:lnTo>
                <a:lnTo>
                  <a:pt x="8372" y="84864"/>
                </a:lnTo>
                <a:cubicBezTo>
                  <a:pt x="8722" y="84638"/>
                  <a:pt x="9123" y="84563"/>
                  <a:pt x="9499" y="84387"/>
                </a:cubicBezTo>
                <a:cubicBezTo>
                  <a:pt x="9675" y="84337"/>
                  <a:pt x="9875" y="84312"/>
                  <a:pt x="10076" y="84237"/>
                </a:cubicBezTo>
                <a:lnTo>
                  <a:pt x="10377" y="84162"/>
                </a:lnTo>
                <a:cubicBezTo>
                  <a:pt x="10477" y="84137"/>
                  <a:pt x="10577" y="84137"/>
                  <a:pt x="10677" y="84112"/>
                </a:cubicBezTo>
                <a:cubicBezTo>
                  <a:pt x="10878" y="84087"/>
                  <a:pt x="11078" y="84062"/>
                  <a:pt x="11279" y="84011"/>
                </a:cubicBezTo>
                <a:lnTo>
                  <a:pt x="11905" y="84011"/>
                </a:lnTo>
                <a:lnTo>
                  <a:pt x="12206" y="83961"/>
                </a:lnTo>
                <a:lnTo>
                  <a:pt x="22432" y="83961"/>
                </a:lnTo>
                <a:lnTo>
                  <a:pt x="23384" y="83936"/>
                </a:lnTo>
                <a:cubicBezTo>
                  <a:pt x="24036" y="83911"/>
                  <a:pt x="24687" y="83861"/>
                  <a:pt x="25314" y="83836"/>
                </a:cubicBezTo>
                <a:cubicBezTo>
                  <a:pt x="25966" y="83736"/>
                  <a:pt x="26592" y="83661"/>
                  <a:pt x="27244" y="83535"/>
                </a:cubicBezTo>
                <a:cubicBezTo>
                  <a:pt x="27570" y="83485"/>
                  <a:pt x="27895" y="83435"/>
                  <a:pt x="28196" y="83385"/>
                </a:cubicBezTo>
                <a:lnTo>
                  <a:pt x="29149" y="83159"/>
                </a:lnTo>
                <a:cubicBezTo>
                  <a:pt x="31680" y="82583"/>
                  <a:pt x="34086" y="81555"/>
                  <a:pt x="36367" y="80302"/>
                </a:cubicBezTo>
                <a:cubicBezTo>
                  <a:pt x="36918" y="79976"/>
                  <a:pt x="37469" y="79625"/>
                  <a:pt x="38021" y="79300"/>
                </a:cubicBezTo>
                <a:cubicBezTo>
                  <a:pt x="38572" y="78949"/>
                  <a:pt x="39073" y="78548"/>
                  <a:pt x="39600" y="78172"/>
                </a:cubicBezTo>
                <a:lnTo>
                  <a:pt x="40377" y="77570"/>
                </a:lnTo>
                <a:cubicBezTo>
                  <a:pt x="40627" y="77370"/>
                  <a:pt x="40853" y="77144"/>
                  <a:pt x="41104" y="76944"/>
                </a:cubicBezTo>
                <a:cubicBezTo>
                  <a:pt x="41580" y="76493"/>
                  <a:pt x="42056" y="76067"/>
                  <a:pt x="42532" y="75615"/>
                </a:cubicBezTo>
                <a:cubicBezTo>
                  <a:pt x="44312" y="73761"/>
                  <a:pt x="45916" y="71706"/>
                  <a:pt x="47169" y="69425"/>
                </a:cubicBezTo>
                <a:cubicBezTo>
                  <a:pt x="47495" y="68873"/>
                  <a:pt x="47770" y="68272"/>
                  <a:pt x="48046" y="67696"/>
                </a:cubicBezTo>
                <a:lnTo>
                  <a:pt x="48472" y="66818"/>
                </a:lnTo>
                <a:cubicBezTo>
                  <a:pt x="48597" y="66518"/>
                  <a:pt x="48698" y="66217"/>
                  <a:pt x="48823" y="65916"/>
                </a:cubicBezTo>
                <a:cubicBezTo>
                  <a:pt x="49048" y="65290"/>
                  <a:pt x="49274" y="64688"/>
                  <a:pt x="49474" y="64061"/>
                </a:cubicBezTo>
                <a:cubicBezTo>
                  <a:pt x="49650" y="63435"/>
                  <a:pt x="49800" y="62808"/>
                  <a:pt x="49976" y="62182"/>
                </a:cubicBezTo>
                <a:cubicBezTo>
                  <a:pt x="50051" y="61881"/>
                  <a:pt x="50126" y="61555"/>
                  <a:pt x="50176" y="61229"/>
                </a:cubicBezTo>
                <a:lnTo>
                  <a:pt x="50352" y="60277"/>
                </a:lnTo>
                <a:cubicBezTo>
                  <a:pt x="50427" y="59650"/>
                  <a:pt x="50552" y="58999"/>
                  <a:pt x="50602" y="58347"/>
                </a:cubicBezTo>
                <a:cubicBezTo>
                  <a:pt x="50652" y="57721"/>
                  <a:pt x="50677" y="57069"/>
                  <a:pt x="50703" y="56417"/>
                </a:cubicBezTo>
                <a:lnTo>
                  <a:pt x="50728" y="55941"/>
                </a:lnTo>
                <a:lnTo>
                  <a:pt x="50728" y="55690"/>
                </a:lnTo>
                <a:lnTo>
                  <a:pt x="50753" y="55540"/>
                </a:lnTo>
                <a:lnTo>
                  <a:pt x="50753" y="54888"/>
                </a:lnTo>
                <a:lnTo>
                  <a:pt x="50753" y="52332"/>
                </a:lnTo>
                <a:lnTo>
                  <a:pt x="50753" y="51054"/>
                </a:lnTo>
                <a:lnTo>
                  <a:pt x="50753" y="50427"/>
                </a:lnTo>
                <a:lnTo>
                  <a:pt x="50753" y="50101"/>
                </a:lnTo>
                <a:cubicBezTo>
                  <a:pt x="50753" y="50026"/>
                  <a:pt x="50753" y="50001"/>
                  <a:pt x="50753" y="49926"/>
                </a:cubicBezTo>
                <a:cubicBezTo>
                  <a:pt x="50778" y="49726"/>
                  <a:pt x="50778" y="49525"/>
                  <a:pt x="50778" y="49325"/>
                </a:cubicBezTo>
                <a:lnTo>
                  <a:pt x="50778" y="49149"/>
                </a:lnTo>
                <a:lnTo>
                  <a:pt x="50828" y="48999"/>
                </a:lnTo>
                <a:lnTo>
                  <a:pt x="50878" y="48698"/>
                </a:lnTo>
                <a:cubicBezTo>
                  <a:pt x="50903" y="48297"/>
                  <a:pt x="51028" y="47921"/>
                  <a:pt x="51129" y="47520"/>
                </a:cubicBezTo>
                <a:cubicBezTo>
                  <a:pt x="51154" y="47319"/>
                  <a:pt x="51279" y="47144"/>
                  <a:pt x="51329" y="46944"/>
                </a:cubicBezTo>
                <a:lnTo>
                  <a:pt x="51429" y="46668"/>
                </a:lnTo>
                <a:cubicBezTo>
                  <a:pt x="51454" y="46568"/>
                  <a:pt x="51505" y="46467"/>
                  <a:pt x="51555" y="46392"/>
                </a:cubicBezTo>
                <a:cubicBezTo>
                  <a:pt x="51655" y="46192"/>
                  <a:pt x="51730" y="46016"/>
                  <a:pt x="51805" y="45841"/>
                </a:cubicBezTo>
                <a:cubicBezTo>
                  <a:pt x="51931" y="45665"/>
                  <a:pt x="52031" y="45490"/>
                  <a:pt x="52131" y="45314"/>
                </a:cubicBezTo>
                <a:cubicBezTo>
                  <a:pt x="52181" y="45214"/>
                  <a:pt x="52231" y="45139"/>
                  <a:pt x="52307" y="45039"/>
                </a:cubicBezTo>
                <a:lnTo>
                  <a:pt x="52482" y="44813"/>
                </a:lnTo>
                <a:cubicBezTo>
                  <a:pt x="52607" y="44663"/>
                  <a:pt x="52708" y="44462"/>
                  <a:pt x="52858" y="44312"/>
                </a:cubicBezTo>
                <a:cubicBezTo>
                  <a:pt x="53008" y="44162"/>
                  <a:pt x="53134" y="44011"/>
                  <a:pt x="53284" y="43861"/>
                </a:cubicBezTo>
                <a:cubicBezTo>
                  <a:pt x="53409" y="43710"/>
                  <a:pt x="53585" y="43585"/>
                  <a:pt x="53735" y="43435"/>
                </a:cubicBezTo>
                <a:cubicBezTo>
                  <a:pt x="54011" y="43134"/>
                  <a:pt x="54387" y="42959"/>
                  <a:pt x="54688" y="42683"/>
                </a:cubicBezTo>
                <a:cubicBezTo>
                  <a:pt x="54863" y="42583"/>
                  <a:pt x="55038" y="42482"/>
                  <a:pt x="55214" y="42357"/>
                </a:cubicBezTo>
                <a:cubicBezTo>
                  <a:pt x="55289" y="42307"/>
                  <a:pt x="55364" y="42232"/>
                  <a:pt x="55464" y="42207"/>
                </a:cubicBezTo>
                <a:lnTo>
                  <a:pt x="55740" y="42081"/>
                </a:lnTo>
                <a:cubicBezTo>
                  <a:pt x="56467" y="41680"/>
                  <a:pt x="57269" y="41480"/>
                  <a:pt x="58046" y="41304"/>
                </a:cubicBezTo>
                <a:cubicBezTo>
                  <a:pt x="58246" y="41279"/>
                  <a:pt x="58447" y="41254"/>
                  <a:pt x="58647" y="41204"/>
                </a:cubicBezTo>
                <a:cubicBezTo>
                  <a:pt x="58748" y="41192"/>
                  <a:pt x="58854" y="41192"/>
                  <a:pt x="58961" y="41192"/>
                </a:cubicBezTo>
                <a:cubicBezTo>
                  <a:pt x="59067" y="41192"/>
                  <a:pt x="59174" y="41192"/>
                  <a:pt x="59274" y="41179"/>
                </a:cubicBezTo>
                <a:lnTo>
                  <a:pt x="59575" y="41154"/>
                </a:lnTo>
                <a:lnTo>
                  <a:pt x="70552" y="41154"/>
                </a:lnTo>
                <a:lnTo>
                  <a:pt x="70803" y="41129"/>
                </a:lnTo>
                <a:lnTo>
                  <a:pt x="71279" y="41129"/>
                </a:lnTo>
                <a:lnTo>
                  <a:pt x="72231" y="41079"/>
                </a:lnTo>
                <a:lnTo>
                  <a:pt x="73209" y="41004"/>
                </a:lnTo>
                <a:cubicBezTo>
                  <a:pt x="73535" y="40979"/>
                  <a:pt x="73836" y="40928"/>
                  <a:pt x="74161" y="40878"/>
                </a:cubicBezTo>
                <a:cubicBezTo>
                  <a:pt x="74813" y="40803"/>
                  <a:pt x="75440" y="40703"/>
                  <a:pt x="76091" y="40578"/>
                </a:cubicBezTo>
                <a:cubicBezTo>
                  <a:pt x="76718" y="40427"/>
                  <a:pt x="77344" y="40277"/>
                  <a:pt x="77971" y="40101"/>
                </a:cubicBezTo>
                <a:cubicBezTo>
                  <a:pt x="78297" y="40026"/>
                  <a:pt x="78597" y="39951"/>
                  <a:pt x="78923" y="39851"/>
                </a:cubicBezTo>
                <a:lnTo>
                  <a:pt x="79826" y="39525"/>
                </a:lnTo>
                <a:cubicBezTo>
                  <a:pt x="82307" y="38698"/>
                  <a:pt x="84587" y="37445"/>
                  <a:pt x="86718" y="35966"/>
                </a:cubicBezTo>
                <a:cubicBezTo>
                  <a:pt x="87244" y="35590"/>
                  <a:pt x="87770" y="35214"/>
                  <a:pt x="88272" y="34813"/>
                </a:cubicBezTo>
                <a:cubicBezTo>
                  <a:pt x="88773" y="34412"/>
                  <a:pt x="89249" y="33961"/>
                  <a:pt x="89725" y="33535"/>
                </a:cubicBezTo>
                <a:lnTo>
                  <a:pt x="90427" y="32858"/>
                </a:lnTo>
                <a:lnTo>
                  <a:pt x="91104" y="32156"/>
                </a:lnTo>
                <a:cubicBezTo>
                  <a:pt x="91530" y="31680"/>
                  <a:pt x="91981" y="31204"/>
                  <a:pt x="92382" y="30703"/>
                </a:cubicBezTo>
                <a:cubicBezTo>
                  <a:pt x="93159" y="29675"/>
                  <a:pt x="93961" y="28648"/>
                  <a:pt x="94613" y="27520"/>
                </a:cubicBezTo>
                <a:cubicBezTo>
                  <a:pt x="95314" y="26442"/>
                  <a:pt x="95841" y="25239"/>
                  <a:pt x="96392" y="24086"/>
                </a:cubicBezTo>
                <a:cubicBezTo>
                  <a:pt x="96668" y="23485"/>
                  <a:pt x="96868" y="22858"/>
                  <a:pt x="97094" y="22257"/>
                </a:cubicBezTo>
                <a:lnTo>
                  <a:pt x="97420" y="21329"/>
                </a:lnTo>
                <a:cubicBezTo>
                  <a:pt x="97520" y="21029"/>
                  <a:pt x="97595" y="20728"/>
                  <a:pt x="97670" y="20402"/>
                </a:cubicBezTo>
                <a:cubicBezTo>
                  <a:pt x="97846" y="19775"/>
                  <a:pt x="98021" y="19149"/>
                  <a:pt x="98146" y="18522"/>
                </a:cubicBezTo>
                <a:cubicBezTo>
                  <a:pt x="98272" y="17871"/>
                  <a:pt x="98372" y="17244"/>
                  <a:pt x="98447" y="16592"/>
                </a:cubicBezTo>
                <a:cubicBezTo>
                  <a:pt x="98497" y="16267"/>
                  <a:pt x="98547" y="15941"/>
                  <a:pt x="98572" y="15640"/>
                </a:cubicBezTo>
                <a:lnTo>
                  <a:pt x="98648" y="14663"/>
                </a:lnTo>
                <a:lnTo>
                  <a:pt x="98698" y="13710"/>
                </a:lnTo>
                <a:lnTo>
                  <a:pt x="98698" y="13209"/>
                </a:lnTo>
                <a:lnTo>
                  <a:pt x="98723" y="12983"/>
                </a:lnTo>
                <a:lnTo>
                  <a:pt x="98723" y="12858"/>
                </a:lnTo>
                <a:lnTo>
                  <a:pt x="98723" y="12783"/>
                </a:lnTo>
                <a:lnTo>
                  <a:pt x="98723" y="10227"/>
                </a:lnTo>
                <a:lnTo>
                  <a:pt x="98723" y="1"/>
                </a:lnTo>
                <a:close/>
              </a:path>
            </a:pathLst>
          </a:custGeom>
          <a:gradFill>
            <a:gsLst>
              <a:gs pos="0">
                <a:srgbClr val="58CBDF"/>
              </a:gs>
              <a:gs pos="100000">
                <a:srgbClr val="238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3191108" y="1251450"/>
            <a:ext cx="1506289" cy="860921"/>
          </a:xfrm>
          <a:custGeom>
            <a:rect b="b" l="l" r="r" t="t"/>
            <a:pathLst>
              <a:path extrusionOk="0" h="31329" w="54814">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57200" y="3936751"/>
            <a:ext cx="1415357" cy="808599"/>
          </a:xfrm>
          <a:custGeom>
            <a:rect b="b" l="l" r="r" t="t"/>
            <a:pathLst>
              <a:path extrusionOk="0" h="29425" w="51505">
                <a:moveTo>
                  <a:pt x="51505" y="16367"/>
                </a:moveTo>
                <a:cubicBezTo>
                  <a:pt x="51505" y="13083"/>
                  <a:pt x="48848" y="10427"/>
                  <a:pt x="45565" y="10427"/>
                </a:cubicBezTo>
                <a:cubicBezTo>
                  <a:pt x="45364" y="10427"/>
                  <a:pt x="45189" y="10452"/>
                  <a:pt x="44988" y="10452"/>
                </a:cubicBezTo>
                <a:cubicBezTo>
                  <a:pt x="44437" y="7344"/>
                  <a:pt x="41730" y="4988"/>
                  <a:pt x="38447" y="4988"/>
                </a:cubicBezTo>
                <a:cubicBezTo>
                  <a:pt x="37294" y="4988"/>
                  <a:pt x="36191" y="5289"/>
                  <a:pt x="35239" y="5790"/>
                </a:cubicBezTo>
                <a:cubicBezTo>
                  <a:pt x="33961" y="2407"/>
                  <a:pt x="30677" y="1"/>
                  <a:pt x="26818" y="1"/>
                </a:cubicBezTo>
                <a:cubicBezTo>
                  <a:pt x="23459" y="1"/>
                  <a:pt x="20527" y="1830"/>
                  <a:pt x="18973" y="4562"/>
                </a:cubicBezTo>
                <a:cubicBezTo>
                  <a:pt x="17820" y="3635"/>
                  <a:pt x="16341" y="3083"/>
                  <a:pt x="14712" y="3083"/>
                </a:cubicBezTo>
                <a:cubicBezTo>
                  <a:pt x="11229" y="3083"/>
                  <a:pt x="8346" y="5665"/>
                  <a:pt x="7895" y="9048"/>
                </a:cubicBezTo>
                <a:cubicBezTo>
                  <a:pt x="7720" y="9023"/>
                  <a:pt x="7519" y="9023"/>
                  <a:pt x="7319" y="9023"/>
                </a:cubicBezTo>
                <a:cubicBezTo>
                  <a:pt x="3284" y="9023"/>
                  <a:pt x="0" y="12281"/>
                  <a:pt x="0" y="16316"/>
                </a:cubicBezTo>
                <a:cubicBezTo>
                  <a:pt x="0" y="20326"/>
                  <a:pt x="3284" y="23610"/>
                  <a:pt x="7319" y="23610"/>
                </a:cubicBezTo>
                <a:cubicBezTo>
                  <a:pt x="8121" y="23610"/>
                  <a:pt x="8898" y="23459"/>
                  <a:pt x="9625" y="23234"/>
                </a:cubicBezTo>
                <a:cubicBezTo>
                  <a:pt x="10502" y="25715"/>
                  <a:pt x="12883" y="27520"/>
                  <a:pt x="15665" y="27520"/>
                </a:cubicBezTo>
                <a:cubicBezTo>
                  <a:pt x="17695" y="27520"/>
                  <a:pt x="19499" y="26567"/>
                  <a:pt x="20677" y="25113"/>
                </a:cubicBezTo>
                <a:cubicBezTo>
                  <a:pt x="21705" y="25740"/>
                  <a:pt x="22908" y="26091"/>
                  <a:pt x="24211" y="26091"/>
                </a:cubicBezTo>
                <a:cubicBezTo>
                  <a:pt x="25715" y="26091"/>
                  <a:pt x="27093" y="25615"/>
                  <a:pt x="28221" y="24813"/>
                </a:cubicBezTo>
                <a:cubicBezTo>
                  <a:pt x="29900" y="27570"/>
                  <a:pt x="32958" y="29424"/>
                  <a:pt x="36442" y="29424"/>
                </a:cubicBezTo>
                <a:cubicBezTo>
                  <a:pt x="40878" y="29424"/>
                  <a:pt x="44612" y="26392"/>
                  <a:pt x="45715" y="22306"/>
                </a:cubicBezTo>
                <a:cubicBezTo>
                  <a:pt x="48923" y="22206"/>
                  <a:pt x="51505" y="19600"/>
                  <a:pt x="51505" y="16367"/>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5274550" y="1251438"/>
            <a:ext cx="3429000" cy="546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r">
              <a:spcBef>
                <a:spcPts val="0"/>
              </a:spcBef>
              <a:spcAft>
                <a:spcPts val="0"/>
              </a:spcAft>
              <a:buClr>
                <a:srgbClr val="000000"/>
              </a:buClr>
              <a:buSzPts val="1100"/>
              <a:buFont typeface="Arial"/>
              <a:buNone/>
            </a:pPr>
            <a:r>
              <a:rPr lang="en" sz="1200">
                <a:latin typeface="Roboto"/>
                <a:ea typeface="Roboto"/>
                <a:cs typeface="Roboto"/>
                <a:sym typeface="Roboto"/>
              </a:rPr>
              <a:t>You have three different locations across the United States, one for HR, one for Research, one for Manufacturing.</a:t>
            </a:r>
            <a:endParaRPr sz="1200">
              <a:solidFill>
                <a:srgbClr val="000000"/>
              </a:solidFill>
              <a:latin typeface="Roboto"/>
              <a:ea typeface="Roboto"/>
              <a:cs typeface="Roboto"/>
              <a:sym typeface="Roboto"/>
            </a:endParaRPr>
          </a:p>
        </p:txBody>
      </p:sp>
      <p:sp>
        <p:nvSpPr>
          <p:cNvPr id="75" name="Google Shape;75;p14"/>
          <p:cNvSpPr/>
          <p:nvPr/>
        </p:nvSpPr>
        <p:spPr>
          <a:xfrm>
            <a:off x="5274550" y="2222063"/>
            <a:ext cx="3429000" cy="546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r">
              <a:spcBef>
                <a:spcPts val="0"/>
              </a:spcBef>
              <a:spcAft>
                <a:spcPts val="0"/>
              </a:spcAft>
              <a:buClr>
                <a:srgbClr val="000000"/>
              </a:buClr>
              <a:buSzPts val="1100"/>
              <a:buFont typeface="Arial"/>
              <a:buNone/>
            </a:pPr>
            <a:r>
              <a:rPr lang="en" sz="1200">
                <a:latin typeface="Roboto"/>
                <a:ea typeface="Roboto"/>
                <a:cs typeface="Roboto"/>
                <a:sym typeface="Roboto"/>
              </a:rPr>
              <a:t>Your HR team needs collaboration from the heads of each department on an important document, but it’s updated often…</a:t>
            </a:r>
            <a:endParaRPr sz="1200">
              <a:solidFill>
                <a:srgbClr val="000000"/>
              </a:solidFill>
              <a:latin typeface="Roboto"/>
              <a:ea typeface="Roboto"/>
              <a:cs typeface="Roboto"/>
              <a:sym typeface="Roboto"/>
            </a:endParaRPr>
          </a:p>
        </p:txBody>
      </p:sp>
      <p:sp>
        <p:nvSpPr>
          <p:cNvPr id="76" name="Google Shape;76;p14"/>
          <p:cNvSpPr/>
          <p:nvPr/>
        </p:nvSpPr>
        <p:spPr>
          <a:xfrm>
            <a:off x="5274550" y="3191513"/>
            <a:ext cx="3429000" cy="546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r">
              <a:spcBef>
                <a:spcPts val="0"/>
              </a:spcBef>
              <a:spcAft>
                <a:spcPts val="0"/>
              </a:spcAft>
              <a:buClr>
                <a:srgbClr val="000000"/>
              </a:buClr>
              <a:buSzPts val="1100"/>
              <a:buFont typeface="Arial"/>
              <a:buNone/>
            </a:pPr>
            <a:r>
              <a:rPr lang="en" sz="1200">
                <a:latin typeface="Roboto"/>
                <a:ea typeface="Roboto"/>
                <a:cs typeface="Roboto"/>
                <a:sym typeface="Roboto"/>
              </a:rPr>
              <a:t>They get tired of emailing the document back and forth, losing progress, and manually updating changed sections.</a:t>
            </a:r>
            <a:endParaRPr sz="1200">
              <a:solidFill>
                <a:srgbClr val="000000"/>
              </a:solidFill>
              <a:latin typeface="Roboto"/>
              <a:ea typeface="Roboto"/>
              <a:cs typeface="Roboto"/>
              <a:sym typeface="Roboto"/>
            </a:endParaRPr>
          </a:p>
        </p:txBody>
      </p:sp>
      <p:sp>
        <p:nvSpPr>
          <p:cNvPr id="77" name="Google Shape;77;p14"/>
          <p:cNvSpPr/>
          <p:nvPr/>
        </p:nvSpPr>
        <p:spPr>
          <a:xfrm>
            <a:off x="4961400" y="125044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1</a:t>
            </a:r>
            <a:endParaRPr>
              <a:solidFill>
                <a:srgbClr val="FFFFFF"/>
              </a:solidFill>
            </a:endParaRPr>
          </a:p>
        </p:txBody>
      </p:sp>
      <p:sp>
        <p:nvSpPr>
          <p:cNvPr id="78" name="Google Shape;78;p14"/>
          <p:cNvSpPr/>
          <p:nvPr/>
        </p:nvSpPr>
        <p:spPr>
          <a:xfrm>
            <a:off x="4961400" y="2219814"/>
            <a:ext cx="547291" cy="546616"/>
          </a:xfrm>
          <a:custGeom>
            <a:rect b="b" l="l" r="r" t="t"/>
            <a:pathLst>
              <a:path extrusionOk="0" h="27520" w="27554">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gradFill>
            <a:gsLst>
              <a:gs pos="0">
                <a:srgbClr val="31AFDD"/>
              </a:gs>
              <a:gs pos="100000">
                <a:srgbClr val="195B73"/>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2</a:t>
            </a:r>
            <a:endParaRPr>
              <a:solidFill>
                <a:srgbClr val="FFFFFF"/>
              </a:solidFill>
            </a:endParaRPr>
          </a:p>
        </p:txBody>
      </p:sp>
      <p:sp>
        <p:nvSpPr>
          <p:cNvPr id="79" name="Google Shape;79;p14"/>
          <p:cNvSpPr/>
          <p:nvPr/>
        </p:nvSpPr>
        <p:spPr>
          <a:xfrm>
            <a:off x="4961400" y="3188717"/>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gradFill>
            <a:gsLst>
              <a:gs pos="0">
                <a:srgbClr val="58CBDF"/>
              </a:gs>
              <a:gs pos="100000">
                <a:srgbClr val="23819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3</a:t>
            </a:r>
            <a:endParaRPr>
              <a:solidFill>
                <a:srgbClr val="FFFFFF"/>
              </a:solidFill>
            </a:endParaRPr>
          </a:p>
        </p:txBody>
      </p:sp>
      <p:sp>
        <p:nvSpPr>
          <p:cNvPr id="80" name="Google Shape;80;p14"/>
          <p:cNvSpPr/>
          <p:nvPr/>
        </p:nvSpPr>
        <p:spPr>
          <a:xfrm>
            <a:off x="5274550" y="4160963"/>
            <a:ext cx="3429000" cy="546600"/>
          </a:xfrm>
          <a:prstGeom prst="roundRect">
            <a:avLst>
              <a:gd fmla="val 50000" name="adj"/>
            </a:avLst>
          </a:prstGeom>
          <a:solidFill>
            <a:srgbClr val="EEEEEE"/>
          </a:solidFill>
          <a:ln>
            <a:noFill/>
          </a:ln>
        </p:spPr>
        <p:txBody>
          <a:bodyPr anchorCtr="0" anchor="ctr" bIns="91425" lIns="182875" spcFirstLastPara="1" rIns="137150" wrap="square" tIns="91425">
            <a:noAutofit/>
          </a:bodyPr>
          <a:lstStyle/>
          <a:p>
            <a:pPr indent="0" lvl="0" marL="0" rtl="0" algn="r">
              <a:spcBef>
                <a:spcPts val="0"/>
              </a:spcBef>
              <a:spcAft>
                <a:spcPts val="0"/>
              </a:spcAft>
              <a:buClr>
                <a:srgbClr val="000000"/>
              </a:buClr>
              <a:buSzPts val="1100"/>
              <a:buFont typeface="Arial"/>
              <a:buNone/>
            </a:pPr>
            <a:r>
              <a:rPr lang="en" sz="1200">
                <a:latin typeface="Roboto"/>
                <a:ea typeface="Roboto"/>
                <a:cs typeface="Roboto"/>
                <a:sym typeface="Roboto"/>
              </a:rPr>
              <a:t>They need a solution for this problem, they need to edit the document at the same time, but there is no technology to do so.</a:t>
            </a:r>
            <a:endParaRPr sz="1200">
              <a:solidFill>
                <a:srgbClr val="000000"/>
              </a:solidFill>
              <a:latin typeface="Roboto"/>
              <a:ea typeface="Roboto"/>
              <a:cs typeface="Roboto"/>
              <a:sym typeface="Roboto"/>
            </a:endParaRPr>
          </a:p>
        </p:txBody>
      </p:sp>
      <p:sp>
        <p:nvSpPr>
          <p:cNvPr id="81" name="Google Shape;81;p14"/>
          <p:cNvSpPr/>
          <p:nvPr/>
        </p:nvSpPr>
        <p:spPr>
          <a:xfrm>
            <a:off x="4961400" y="4160980"/>
            <a:ext cx="547291" cy="546636"/>
          </a:xfrm>
          <a:custGeom>
            <a:rect b="b" l="l" r="r" t="t"/>
            <a:pathLst>
              <a:path extrusionOk="0" h="27521" w="27554">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gradFill>
            <a:gsLst>
              <a:gs pos="0">
                <a:srgbClr val="ADD8EB"/>
              </a:gs>
              <a:gs pos="100000">
                <a:srgbClr val="4BA4CA"/>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500">
                <a:solidFill>
                  <a:srgbClr val="FFFFFF"/>
                </a:solidFill>
                <a:latin typeface="Roboto"/>
                <a:ea typeface="Roboto"/>
                <a:cs typeface="Roboto"/>
                <a:sym typeface="Roboto"/>
              </a:rPr>
              <a:t>4</a:t>
            </a:r>
            <a:endParaRPr>
              <a:solidFill>
                <a:srgbClr val="FFFFFF"/>
              </a:solidFill>
            </a:endParaRPr>
          </a:p>
        </p:txBody>
      </p:sp>
      <p:sp>
        <p:nvSpPr>
          <p:cNvPr id="82" name="Google Shape;82;p14"/>
          <p:cNvSpPr txBox="1"/>
          <p:nvPr/>
        </p:nvSpPr>
        <p:spPr>
          <a:xfrm>
            <a:off x="3721500" y="1470413"/>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1</a:t>
            </a:r>
            <a:endParaRPr b="1" sz="3000">
              <a:latin typeface="Fira Sans Extra Condensed"/>
              <a:ea typeface="Fira Sans Extra Condensed"/>
              <a:cs typeface="Fira Sans Extra Condensed"/>
              <a:sym typeface="Fira Sans Extra Condensed"/>
            </a:endParaRPr>
          </a:p>
        </p:txBody>
      </p:sp>
      <p:sp>
        <p:nvSpPr>
          <p:cNvPr id="83" name="Google Shape;83;p14"/>
          <p:cNvSpPr txBox="1"/>
          <p:nvPr/>
        </p:nvSpPr>
        <p:spPr>
          <a:xfrm>
            <a:off x="942125" y="4129550"/>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4</a:t>
            </a:r>
            <a:endParaRPr b="1" sz="3000">
              <a:latin typeface="Fira Sans Extra Condensed"/>
              <a:ea typeface="Fira Sans Extra Condensed"/>
              <a:cs typeface="Fira Sans Extra Condensed"/>
              <a:sym typeface="Fira Sans Extra Condensed"/>
            </a:endParaRPr>
          </a:p>
        </p:txBody>
      </p:sp>
      <p:sp>
        <p:nvSpPr>
          <p:cNvPr id="84" name="Google Shape;84;p14"/>
          <p:cNvSpPr txBox="1"/>
          <p:nvPr/>
        </p:nvSpPr>
        <p:spPr>
          <a:xfrm>
            <a:off x="1997525" y="1999341"/>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2</a:t>
            </a:r>
            <a:endParaRPr b="1" sz="3000">
              <a:solidFill>
                <a:schemeClr val="lt1"/>
              </a:solidFill>
              <a:latin typeface="Fira Sans Extra Condensed"/>
              <a:ea typeface="Fira Sans Extra Condensed"/>
              <a:cs typeface="Fira Sans Extra Condensed"/>
              <a:sym typeface="Fira Sans Extra Condensed"/>
            </a:endParaRPr>
          </a:p>
        </p:txBody>
      </p:sp>
      <p:sp>
        <p:nvSpPr>
          <p:cNvPr id="85" name="Google Shape;85;p14"/>
          <p:cNvSpPr txBox="1"/>
          <p:nvPr/>
        </p:nvSpPr>
        <p:spPr>
          <a:xfrm>
            <a:off x="3108325" y="3632041"/>
            <a:ext cx="4455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Fira Sans Extra Condensed"/>
                <a:ea typeface="Fira Sans Extra Condensed"/>
                <a:cs typeface="Fira Sans Extra Condensed"/>
                <a:sym typeface="Fira Sans Extra Condensed"/>
              </a:rPr>
              <a:t>3</a:t>
            </a:r>
            <a:endParaRPr b="1" sz="300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Gradient Clouds Infographics</a:t>
            </a:r>
            <a:endParaRPr/>
          </a:p>
        </p:txBody>
      </p:sp>
      <p:grpSp>
        <p:nvGrpSpPr>
          <p:cNvPr id="91" name="Google Shape;91;p15"/>
          <p:cNvGrpSpPr/>
          <p:nvPr/>
        </p:nvGrpSpPr>
        <p:grpSpPr>
          <a:xfrm>
            <a:off x="533400" y="1307012"/>
            <a:ext cx="2764665" cy="2249018"/>
            <a:chOff x="562500" y="1294312"/>
            <a:chExt cx="2764665" cy="2249018"/>
          </a:xfrm>
        </p:grpSpPr>
        <p:sp>
          <p:nvSpPr>
            <p:cNvPr id="92" name="Google Shape;92;p15"/>
            <p:cNvSpPr/>
            <p:nvPr/>
          </p:nvSpPr>
          <p:spPr>
            <a:xfrm>
              <a:off x="562500" y="1294312"/>
              <a:ext cx="2748242" cy="2233037"/>
            </a:xfrm>
            <a:custGeom>
              <a:rect b="b" l="l" r="r" t="t"/>
              <a:pathLst>
                <a:path extrusionOk="0" h="145831" w="179477">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939287" y="1475209"/>
              <a:ext cx="2387877" cy="2068122"/>
            </a:xfrm>
            <a:custGeom>
              <a:rect b="b" l="l" r="r" t="t"/>
              <a:pathLst>
                <a:path extrusionOk="0" h="135061" w="155943">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5"/>
          <p:cNvGrpSpPr/>
          <p:nvPr/>
        </p:nvGrpSpPr>
        <p:grpSpPr>
          <a:xfrm>
            <a:off x="1373300" y="2408174"/>
            <a:ext cx="2238366" cy="1820879"/>
            <a:chOff x="1462225" y="2192274"/>
            <a:chExt cx="2238366" cy="1820879"/>
          </a:xfrm>
        </p:grpSpPr>
        <p:sp>
          <p:nvSpPr>
            <p:cNvPr id="95" name="Google Shape;95;p15"/>
            <p:cNvSpPr/>
            <p:nvPr/>
          </p:nvSpPr>
          <p:spPr>
            <a:xfrm>
              <a:off x="1462225" y="2192274"/>
              <a:ext cx="2225066" cy="1807940"/>
            </a:xfrm>
            <a:custGeom>
              <a:rect b="b" l="l" r="r" t="t"/>
              <a:pathLst>
                <a:path extrusionOk="0" h="145831" w="179477">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45BFDE"/>
                </a:gs>
                <a:gs pos="100000">
                  <a:srgbClr val="1E6E8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767288" y="2338734"/>
              <a:ext cx="1933303" cy="1674419"/>
            </a:xfrm>
            <a:custGeom>
              <a:rect b="b" l="l" r="r" t="t"/>
              <a:pathLst>
                <a:path extrusionOk="0" h="135061" w="155943">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15"/>
          <p:cNvGrpSpPr/>
          <p:nvPr/>
        </p:nvGrpSpPr>
        <p:grpSpPr>
          <a:xfrm>
            <a:off x="2169100" y="3421970"/>
            <a:ext cx="1455272" cy="1183828"/>
            <a:chOff x="2357175" y="3046370"/>
            <a:chExt cx="1455272" cy="1183828"/>
          </a:xfrm>
        </p:grpSpPr>
        <p:sp>
          <p:nvSpPr>
            <p:cNvPr id="98" name="Google Shape;98;p15"/>
            <p:cNvSpPr/>
            <p:nvPr/>
          </p:nvSpPr>
          <p:spPr>
            <a:xfrm>
              <a:off x="2357175" y="3046370"/>
              <a:ext cx="1446585" cy="1175398"/>
            </a:xfrm>
            <a:custGeom>
              <a:rect b="b" l="l" r="r" t="t"/>
              <a:pathLst>
                <a:path extrusionOk="0" h="145831" w="179477">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ADD8EB"/>
                </a:gs>
                <a:gs pos="100000">
                  <a:srgbClr val="4BA4CA"/>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2555547" y="3141607"/>
              <a:ext cx="1256901" cy="1088592"/>
            </a:xfrm>
            <a:custGeom>
              <a:rect b="b" l="l" r="r" t="t"/>
              <a:pathLst>
                <a:path extrusionOk="0" h="135061" w="155943">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5"/>
          <p:cNvGrpSpPr/>
          <p:nvPr/>
        </p:nvGrpSpPr>
        <p:grpSpPr>
          <a:xfrm flipH="1">
            <a:off x="4162110" y="1608138"/>
            <a:ext cx="364188" cy="368792"/>
            <a:chOff x="6665701" y="1263473"/>
            <a:chExt cx="364188" cy="368755"/>
          </a:xfrm>
        </p:grpSpPr>
        <p:sp>
          <p:nvSpPr>
            <p:cNvPr id="101" name="Google Shape;101;p15"/>
            <p:cNvSpPr/>
            <p:nvPr/>
          </p:nvSpPr>
          <p:spPr>
            <a:xfrm>
              <a:off x="6665701" y="1417286"/>
              <a:ext cx="97292" cy="214928"/>
            </a:xfrm>
            <a:custGeom>
              <a:rect b="b" l="l" r="r" t="t"/>
              <a:pathLst>
                <a:path extrusionOk="0" h="9508" w="4304">
                  <a:moveTo>
                    <a:pt x="0" y="1"/>
                  </a:moveTo>
                  <a:lnTo>
                    <a:pt x="0" y="9507"/>
                  </a:lnTo>
                  <a:lnTo>
                    <a:pt x="4303" y="9507"/>
                  </a:lnTo>
                  <a:lnTo>
                    <a:pt x="4303"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6799149" y="1340391"/>
              <a:ext cx="97292" cy="291831"/>
            </a:xfrm>
            <a:custGeom>
              <a:rect b="b" l="l" r="r" t="t"/>
              <a:pathLst>
                <a:path extrusionOk="0" h="12910" w="4304">
                  <a:moveTo>
                    <a:pt x="1" y="0"/>
                  </a:moveTo>
                  <a:lnTo>
                    <a:pt x="1" y="12909"/>
                  </a:lnTo>
                  <a:lnTo>
                    <a:pt x="4304" y="12909"/>
                  </a:lnTo>
                  <a:lnTo>
                    <a:pt x="4304"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6932597" y="1263473"/>
              <a:ext cx="97292" cy="368755"/>
            </a:xfrm>
            <a:custGeom>
              <a:rect b="b" l="l" r="r" t="t"/>
              <a:pathLst>
                <a:path extrusionOk="0" h="16313" w="4304">
                  <a:moveTo>
                    <a:pt x="1" y="1"/>
                  </a:moveTo>
                  <a:lnTo>
                    <a:pt x="1" y="16312"/>
                  </a:lnTo>
                  <a:lnTo>
                    <a:pt x="4304" y="16312"/>
                  </a:lnTo>
                  <a:lnTo>
                    <a:pt x="4304"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5"/>
          <p:cNvSpPr/>
          <p:nvPr/>
        </p:nvSpPr>
        <p:spPr>
          <a:xfrm flipH="1">
            <a:off x="4195090" y="2745097"/>
            <a:ext cx="364958" cy="364980"/>
          </a:xfrm>
          <a:custGeom>
            <a:rect b="b" l="l" r="r" t="t"/>
            <a:pathLst>
              <a:path extrusionOk="0" h="16146" w="16145">
                <a:moveTo>
                  <a:pt x="8072" y="4270"/>
                </a:moveTo>
                <a:cubicBezTo>
                  <a:pt x="10174" y="4270"/>
                  <a:pt x="11875" y="5971"/>
                  <a:pt x="11875" y="8073"/>
                </a:cubicBezTo>
                <a:cubicBezTo>
                  <a:pt x="11875" y="10174"/>
                  <a:pt x="10174" y="11875"/>
                  <a:pt x="8072" y="11875"/>
                </a:cubicBezTo>
                <a:cubicBezTo>
                  <a:pt x="6004" y="11875"/>
                  <a:pt x="4303" y="10174"/>
                  <a:pt x="4303" y="8073"/>
                </a:cubicBezTo>
                <a:cubicBezTo>
                  <a:pt x="4303" y="5971"/>
                  <a:pt x="6004" y="4270"/>
                  <a:pt x="8072" y="4270"/>
                </a:cubicBezTo>
                <a:close/>
                <a:moveTo>
                  <a:pt x="7372" y="0"/>
                </a:moveTo>
                <a:lnTo>
                  <a:pt x="6038" y="2435"/>
                </a:lnTo>
                <a:cubicBezTo>
                  <a:pt x="5871" y="2502"/>
                  <a:pt x="5704" y="2569"/>
                  <a:pt x="5537" y="2635"/>
                </a:cubicBezTo>
                <a:lnTo>
                  <a:pt x="2869" y="1868"/>
                </a:lnTo>
                <a:lnTo>
                  <a:pt x="1868" y="2869"/>
                </a:lnTo>
                <a:lnTo>
                  <a:pt x="2669" y="5537"/>
                </a:lnTo>
                <a:cubicBezTo>
                  <a:pt x="2569" y="5704"/>
                  <a:pt x="2502" y="5871"/>
                  <a:pt x="2468" y="6038"/>
                </a:cubicBezTo>
                <a:lnTo>
                  <a:pt x="0" y="7372"/>
                </a:lnTo>
                <a:lnTo>
                  <a:pt x="0" y="8806"/>
                </a:lnTo>
                <a:lnTo>
                  <a:pt x="2468" y="10107"/>
                </a:lnTo>
                <a:cubicBezTo>
                  <a:pt x="2502" y="10274"/>
                  <a:pt x="2602" y="10441"/>
                  <a:pt x="2669" y="10608"/>
                </a:cubicBezTo>
                <a:lnTo>
                  <a:pt x="1868" y="13276"/>
                </a:lnTo>
                <a:lnTo>
                  <a:pt x="2869" y="14277"/>
                </a:lnTo>
                <a:lnTo>
                  <a:pt x="5537" y="13510"/>
                </a:lnTo>
                <a:cubicBezTo>
                  <a:pt x="5704" y="13577"/>
                  <a:pt x="5871" y="13643"/>
                  <a:pt x="6038" y="13710"/>
                </a:cubicBezTo>
                <a:lnTo>
                  <a:pt x="7372" y="16145"/>
                </a:lnTo>
                <a:lnTo>
                  <a:pt x="8806" y="16145"/>
                </a:lnTo>
                <a:lnTo>
                  <a:pt x="10141" y="13710"/>
                </a:lnTo>
                <a:cubicBezTo>
                  <a:pt x="10307" y="13643"/>
                  <a:pt x="10474" y="13577"/>
                  <a:pt x="10608" y="13510"/>
                </a:cubicBezTo>
                <a:lnTo>
                  <a:pt x="13276" y="14277"/>
                </a:lnTo>
                <a:lnTo>
                  <a:pt x="14310" y="13276"/>
                </a:lnTo>
                <a:lnTo>
                  <a:pt x="13510" y="10608"/>
                </a:lnTo>
                <a:cubicBezTo>
                  <a:pt x="13576" y="10441"/>
                  <a:pt x="13643" y="10274"/>
                  <a:pt x="13710" y="10107"/>
                </a:cubicBezTo>
                <a:lnTo>
                  <a:pt x="16145" y="8806"/>
                </a:lnTo>
                <a:lnTo>
                  <a:pt x="16145" y="7372"/>
                </a:lnTo>
                <a:lnTo>
                  <a:pt x="13710" y="6038"/>
                </a:lnTo>
                <a:cubicBezTo>
                  <a:pt x="13643" y="5871"/>
                  <a:pt x="13576" y="5704"/>
                  <a:pt x="13510" y="5537"/>
                </a:cubicBezTo>
                <a:lnTo>
                  <a:pt x="14310" y="2869"/>
                </a:lnTo>
                <a:lnTo>
                  <a:pt x="13276" y="1868"/>
                </a:lnTo>
                <a:lnTo>
                  <a:pt x="10608" y="2635"/>
                </a:lnTo>
                <a:cubicBezTo>
                  <a:pt x="10474" y="2569"/>
                  <a:pt x="10307" y="2502"/>
                  <a:pt x="10141" y="2435"/>
                </a:cubicBezTo>
                <a:lnTo>
                  <a:pt x="8806" y="0"/>
                </a:lnTo>
                <a:close/>
              </a:path>
            </a:pathLst>
          </a:custGeom>
          <a:gradFill>
            <a:gsLst>
              <a:gs pos="0">
                <a:srgbClr val="45BFDE"/>
              </a:gs>
              <a:gs pos="100000">
                <a:srgbClr val="1E6E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5"/>
          <p:cNvGrpSpPr/>
          <p:nvPr/>
        </p:nvGrpSpPr>
        <p:grpSpPr>
          <a:xfrm flipH="1">
            <a:off x="4195101" y="3906565"/>
            <a:ext cx="364980" cy="312183"/>
            <a:chOff x="6666447" y="2894320"/>
            <a:chExt cx="364980" cy="312183"/>
          </a:xfrm>
        </p:grpSpPr>
        <p:sp>
          <p:nvSpPr>
            <p:cNvPr id="106" name="Google Shape;106;p15"/>
            <p:cNvSpPr/>
            <p:nvPr/>
          </p:nvSpPr>
          <p:spPr>
            <a:xfrm>
              <a:off x="6746371" y="2894320"/>
              <a:ext cx="203603" cy="185519"/>
            </a:xfrm>
            <a:custGeom>
              <a:rect b="b" l="l" r="r" t="t"/>
              <a:pathLst>
                <a:path extrusionOk="0" h="8207" w="9007">
                  <a:moveTo>
                    <a:pt x="4504" y="0"/>
                  </a:moveTo>
                  <a:cubicBezTo>
                    <a:pt x="3453" y="0"/>
                    <a:pt x="2402" y="401"/>
                    <a:pt x="1602" y="1201"/>
                  </a:cubicBezTo>
                  <a:cubicBezTo>
                    <a:pt x="1" y="2802"/>
                    <a:pt x="1" y="5404"/>
                    <a:pt x="1602" y="7005"/>
                  </a:cubicBezTo>
                  <a:cubicBezTo>
                    <a:pt x="2402" y="7806"/>
                    <a:pt x="3453" y="8206"/>
                    <a:pt x="4504" y="8206"/>
                  </a:cubicBezTo>
                  <a:cubicBezTo>
                    <a:pt x="5555" y="8206"/>
                    <a:pt x="6605" y="7806"/>
                    <a:pt x="7406" y="7005"/>
                  </a:cubicBezTo>
                  <a:cubicBezTo>
                    <a:pt x="9007" y="5404"/>
                    <a:pt x="9007" y="2802"/>
                    <a:pt x="7406" y="1201"/>
                  </a:cubicBezTo>
                  <a:cubicBezTo>
                    <a:pt x="6605" y="401"/>
                    <a:pt x="5555" y="0"/>
                    <a:pt x="4504"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6666447" y="3057175"/>
              <a:ext cx="364980" cy="149329"/>
            </a:xfrm>
            <a:custGeom>
              <a:rect b="b" l="l" r="r" t="t"/>
              <a:pathLst>
                <a:path extrusionOk="0" h="6606" w="16146">
                  <a:moveTo>
                    <a:pt x="4137" y="1"/>
                  </a:moveTo>
                  <a:cubicBezTo>
                    <a:pt x="1669" y="1268"/>
                    <a:pt x="1" y="3770"/>
                    <a:pt x="1" y="6605"/>
                  </a:cubicBezTo>
                  <a:lnTo>
                    <a:pt x="16146" y="6605"/>
                  </a:lnTo>
                  <a:cubicBezTo>
                    <a:pt x="16146" y="3770"/>
                    <a:pt x="14478" y="1268"/>
                    <a:pt x="12009" y="1"/>
                  </a:cubicBezTo>
                  <a:cubicBezTo>
                    <a:pt x="11175" y="1568"/>
                    <a:pt x="9708" y="2636"/>
                    <a:pt x="8073" y="2636"/>
                  </a:cubicBezTo>
                  <a:cubicBezTo>
                    <a:pt x="6405" y="2636"/>
                    <a:pt x="4938" y="1568"/>
                    <a:pt x="4137" y="1"/>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txBox="1"/>
          <p:nvPr/>
        </p:nvSpPr>
        <p:spPr>
          <a:xfrm flipH="1">
            <a:off x="5273050" y="2547488"/>
            <a:ext cx="3413700" cy="7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Hire a team of programmers to develop, and maintain a system for you to work on documents.</a:t>
            </a:r>
            <a:endParaRPr sz="1200">
              <a:latin typeface="Roboto"/>
              <a:ea typeface="Roboto"/>
              <a:cs typeface="Roboto"/>
              <a:sym typeface="Roboto"/>
            </a:endParaRPr>
          </a:p>
        </p:txBody>
      </p:sp>
      <p:sp>
        <p:nvSpPr>
          <p:cNvPr id="109" name="Google Shape;109;p15"/>
          <p:cNvSpPr txBox="1"/>
          <p:nvPr/>
        </p:nvSpPr>
        <p:spPr>
          <a:xfrm flipH="1">
            <a:off x="5273075" y="3682556"/>
            <a:ext cx="3413700" cy="7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Find someone to sell you access to a system like that for a cheap price and use that to work on documents.</a:t>
            </a:r>
            <a:endParaRPr sz="1200">
              <a:latin typeface="Roboto"/>
              <a:ea typeface="Roboto"/>
              <a:cs typeface="Roboto"/>
              <a:sym typeface="Roboto"/>
            </a:endParaRPr>
          </a:p>
        </p:txBody>
      </p:sp>
      <p:sp>
        <p:nvSpPr>
          <p:cNvPr id="110" name="Google Shape;110;p15"/>
          <p:cNvSpPr txBox="1"/>
          <p:nvPr/>
        </p:nvSpPr>
        <p:spPr>
          <a:xfrm flipH="1">
            <a:off x="5253575" y="1412434"/>
            <a:ext cx="3413700" cy="76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Now you’re left with a couple of options:</a:t>
            </a:r>
            <a:endParaRPr sz="1200">
              <a:latin typeface="Roboto"/>
              <a:ea typeface="Roboto"/>
              <a:cs typeface="Roboto"/>
              <a:sym typeface="Roboto"/>
            </a:endParaRPr>
          </a:p>
        </p:txBody>
      </p:sp>
      <p:cxnSp>
        <p:nvCxnSpPr>
          <p:cNvPr id="111" name="Google Shape;111;p15"/>
          <p:cNvCxnSpPr/>
          <p:nvPr/>
        </p:nvCxnSpPr>
        <p:spPr>
          <a:xfrm>
            <a:off x="4991100" y="1449634"/>
            <a:ext cx="0" cy="685800"/>
          </a:xfrm>
          <a:prstGeom prst="straightConnector1">
            <a:avLst/>
          </a:prstGeom>
          <a:noFill/>
          <a:ln cap="flat" cmpd="sng" w="19050">
            <a:solidFill>
              <a:schemeClr val="accent6"/>
            </a:solidFill>
            <a:prstDash val="solid"/>
            <a:round/>
            <a:headEnd len="med" w="med" type="none"/>
            <a:tailEnd len="med" w="med" type="none"/>
          </a:ln>
        </p:spPr>
      </p:cxnSp>
      <p:cxnSp>
        <p:nvCxnSpPr>
          <p:cNvPr id="112" name="Google Shape;112;p15"/>
          <p:cNvCxnSpPr/>
          <p:nvPr/>
        </p:nvCxnSpPr>
        <p:spPr>
          <a:xfrm>
            <a:off x="4991075" y="2584688"/>
            <a:ext cx="0" cy="685800"/>
          </a:xfrm>
          <a:prstGeom prst="straightConnector1">
            <a:avLst/>
          </a:prstGeom>
          <a:noFill/>
          <a:ln cap="flat" cmpd="sng" w="19050">
            <a:solidFill>
              <a:schemeClr val="accent4"/>
            </a:solidFill>
            <a:prstDash val="solid"/>
            <a:round/>
            <a:headEnd len="med" w="med" type="none"/>
            <a:tailEnd len="med" w="med" type="none"/>
          </a:ln>
        </p:spPr>
      </p:cxnSp>
      <p:cxnSp>
        <p:nvCxnSpPr>
          <p:cNvPr id="113" name="Google Shape;113;p15"/>
          <p:cNvCxnSpPr/>
          <p:nvPr/>
        </p:nvCxnSpPr>
        <p:spPr>
          <a:xfrm>
            <a:off x="4991100" y="3719756"/>
            <a:ext cx="0" cy="6858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16"/>
          <p:cNvGrpSpPr/>
          <p:nvPr/>
        </p:nvGrpSpPr>
        <p:grpSpPr>
          <a:xfrm>
            <a:off x="567846" y="1504275"/>
            <a:ext cx="1541203" cy="2932635"/>
            <a:chOff x="589746" y="1504275"/>
            <a:chExt cx="1541203" cy="2932635"/>
          </a:xfrm>
        </p:grpSpPr>
        <p:sp>
          <p:nvSpPr>
            <p:cNvPr id="119" name="Google Shape;119;p16"/>
            <p:cNvSpPr/>
            <p:nvPr/>
          </p:nvSpPr>
          <p:spPr>
            <a:xfrm rot="5400000">
              <a:off x="870651" y="1259875"/>
              <a:ext cx="326488" cy="815287"/>
            </a:xfrm>
            <a:custGeom>
              <a:rect b="b" l="l" r="r" t="t"/>
              <a:pathLst>
                <a:path extrusionOk="0" h="41538" w="16302">
                  <a:moveTo>
                    <a:pt x="11756" y="0"/>
                  </a:moveTo>
                  <a:cubicBezTo>
                    <a:pt x="9233" y="0"/>
                    <a:pt x="7195" y="2038"/>
                    <a:pt x="7195" y="4546"/>
                  </a:cubicBezTo>
                  <a:cubicBezTo>
                    <a:pt x="7195" y="5784"/>
                    <a:pt x="7696" y="6913"/>
                    <a:pt x="8511" y="7728"/>
                  </a:cubicBezTo>
                  <a:cubicBezTo>
                    <a:pt x="6944" y="10690"/>
                    <a:pt x="4985" y="15173"/>
                    <a:pt x="3699" y="20926"/>
                  </a:cubicBezTo>
                  <a:cubicBezTo>
                    <a:pt x="2007" y="28402"/>
                    <a:pt x="1583" y="34092"/>
                    <a:pt x="1474" y="37023"/>
                  </a:cubicBezTo>
                  <a:cubicBezTo>
                    <a:pt x="612" y="37352"/>
                    <a:pt x="0" y="38199"/>
                    <a:pt x="0" y="39186"/>
                  </a:cubicBezTo>
                  <a:cubicBezTo>
                    <a:pt x="0" y="40487"/>
                    <a:pt x="1035" y="41537"/>
                    <a:pt x="2336" y="41537"/>
                  </a:cubicBezTo>
                  <a:cubicBezTo>
                    <a:pt x="3621" y="41537"/>
                    <a:pt x="4671" y="40487"/>
                    <a:pt x="4671" y="39186"/>
                  </a:cubicBezTo>
                  <a:cubicBezTo>
                    <a:pt x="4671" y="38214"/>
                    <a:pt x="4076" y="37384"/>
                    <a:pt x="3229" y="37039"/>
                  </a:cubicBezTo>
                  <a:cubicBezTo>
                    <a:pt x="3339" y="34155"/>
                    <a:pt x="3762" y="28559"/>
                    <a:pt x="5392" y="21302"/>
                  </a:cubicBezTo>
                  <a:cubicBezTo>
                    <a:pt x="6615" y="15894"/>
                    <a:pt x="8480" y="11599"/>
                    <a:pt x="9969" y="8731"/>
                  </a:cubicBezTo>
                  <a:cubicBezTo>
                    <a:pt x="10518" y="8966"/>
                    <a:pt x="11113" y="9107"/>
                    <a:pt x="11756" y="9107"/>
                  </a:cubicBezTo>
                  <a:cubicBezTo>
                    <a:pt x="14264" y="9107"/>
                    <a:pt x="16302" y="7054"/>
                    <a:pt x="16302" y="4546"/>
                  </a:cubicBezTo>
                  <a:cubicBezTo>
                    <a:pt x="16302" y="2038"/>
                    <a:pt x="14264" y="0"/>
                    <a:pt x="11756" y="0"/>
                  </a:cubicBezTo>
                  <a:close/>
                </a:path>
              </a:pathLst>
            </a:custGeom>
            <a:gradFill>
              <a:gsLst>
                <a:gs pos="0">
                  <a:schemeClr val="accent1"/>
                </a:gs>
                <a:gs pos="66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rot="5400000">
              <a:off x="1297072" y="1698015"/>
              <a:ext cx="662390" cy="637168"/>
            </a:xfrm>
            <a:custGeom>
              <a:rect b="b" l="l" r="r" t="t"/>
              <a:pathLst>
                <a:path extrusionOk="0" h="32463" w="33074">
                  <a:moveTo>
                    <a:pt x="27880" y="1"/>
                  </a:moveTo>
                  <a:cubicBezTo>
                    <a:pt x="26289" y="1"/>
                    <a:pt x="24748" y="837"/>
                    <a:pt x="23919" y="2313"/>
                  </a:cubicBezTo>
                  <a:cubicBezTo>
                    <a:pt x="23308" y="3395"/>
                    <a:pt x="23183" y="4633"/>
                    <a:pt x="23481" y="5730"/>
                  </a:cubicBezTo>
                  <a:cubicBezTo>
                    <a:pt x="20675" y="7548"/>
                    <a:pt x="16772" y="10495"/>
                    <a:pt x="12822" y="14868"/>
                  </a:cubicBezTo>
                  <a:cubicBezTo>
                    <a:pt x="7681" y="20558"/>
                    <a:pt x="4530" y="25307"/>
                    <a:pt x="2994" y="27815"/>
                  </a:cubicBezTo>
                  <a:cubicBezTo>
                    <a:pt x="2880" y="27798"/>
                    <a:pt x="2765" y="27789"/>
                    <a:pt x="2651" y="27789"/>
                  </a:cubicBezTo>
                  <a:cubicBezTo>
                    <a:pt x="1844" y="27789"/>
                    <a:pt x="1069" y="28220"/>
                    <a:pt x="643" y="28975"/>
                  </a:cubicBezTo>
                  <a:cubicBezTo>
                    <a:pt x="0" y="30104"/>
                    <a:pt x="408" y="31530"/>
                    <a:pt x="1537" y="32157"/>
                  </a:cubicBezTo>
                  <a:cubicBezTo>
                    <a:pt x="1895" y="32364"/>
                    <a:pt x="2286" y="32462"/>
                    <a:pt x="2673" y="32462"/>
                  </a:cubicBezTo>
                  <a:cubicBezTo>
                    <a:pt x="3487" y="32462"/>
                    <a:pt x="4283" y="32029"/>
                    <a:pt x="4718" y="31264"/>
                  </a:cubicBezTo>
                  <a:cubicBezTo>
                    <a:pt x="5189" y="30417"/>
                    <a:pt x="5079" y="29398"/>
                    <a:pt x="4515" y="28677"/>
                  </a:cubicBezTo>
                  <a:cubicBezTo>
                    <a:pt x="6019" y="26232"/>
                    <a:pt x="9139" y="21561"/>
                    <a:pt x="14123" y="16044"/>
                  </a:cubicBezTo>
                  <a:cubicBezTo>
                    <a:pt x="17838" y="11922"/>
                    <a:pt x="21568" y="9085"/>
                    <a:pt x="24264" y="7329"/>
                  </a:cubicBezTo>
                  <a:cubicBezTo>
                    <a:pt x="24625" y="7799"/>
                    <a:pt x="25095" y="8207"/>
                    <a:pt x="25644" y="8520"/>
                  </a:cubicBezTo>
                  <a:cubicBezTo>
                    <a:pt x="26350" y="8919"/>
                    <a:pt x="27116" y="9108"/>
                    <a:pt x="27872" y="9108"/>
                  </a:cubicBezTo>
                  <a:cubicBezTo>
                    <a:pt x="29465" y="9108"/>
                    <a:pt x="31011" y="8268"/>
                    <a:pt x="31851" y="6780"/>
                  </a:cubicBezTo>
                  <a:cubicBezTo>
                    <a:pt x="33073" y="4602"/>
                    <a:pt x="32305" y="1827"/>
                    <a:pt x="30111" y="589"/>
                  </a:cubicBezTo>
                  <a:cubicBezTo>
                    <a:pt x="29404" y="190"/>
                    <a:pt x="28636" y="1"/>
                    <a:pt x="27880" y="1"/>
                  </a:cubicBezTo>
                  <a:close/>
                </a:path>
              </a:pathLst>
            </a:custGeom>
            <a:gradFill>
              <a:gsLst>
                <a:gs pos="0">
                  <a:schemeClr val="accent1"/>
                </a:gs>
                <a:gs pos="6600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rot="5400000">
              <a:off x="1546508" y="2458669"/>
              <a:ext cx="852290" cy="316592"/>
            </a:xfrm>
            <a:custGeom>
              <a:rect b="b" l="l" r="r" t="t"/>
              <a:pathLst>
                <a:path extrusionOk="0" h="16130" w="42556">
                  <a:moveTo>
                    <a:pt x="37358" y="0"/>
                  </a:moveTo>
                  <a:cubicBezTo>
                    <a:pt x="36584" y="0"/>
                    <a:pt x="35799" y="197"/>
                    <a:pt x="35079" y="611"/>
                  </a:cubicBezTo>
                  <a:cubicBezTo>
                    <a:pt x="33998" y="1238"/>
                    <a:pt x="33277" y="2226"/>
                    <a:pt x="32979" y="3339"/>
                  </a:cubicBezTo>
                  <a:cubicBezTo>
                    <a:pt x="29625" y="3480"/>
                    <a:pt x="24766" y="4028"/>
                    <a:pt x="19154" y="5800"/>
                  </a:cubicBezTo>
                  <a:cubicBezTo>
                    <a:pt x="11834" y="8088"/>
                    <a:pt x="6709" y="10580"/>
                    <a:pt x="4122" y="11960"/>
                  </a:cubicBezTo>
                  <a:cubicBezTo>
                    <a:pt x="3704" y="11630"/>
                    <a:pt x="3189" y="11452"/>
                    <a:pt x="2664" y="11452"/>
                  </a:cubicBezTo>
                  <a:cubicBezTo>
                    <a:pt x="2266" y="11452"/>
                    <a:pt x="1861" y="11555"/>
                    <a:pt x="1489" y="11772"/>
                  </a:cubicBezTo>
                  <a:cubicBezTo>
                    <a:pt x="376" y="12414"/>
                    <a:pt x="0" y="13841"/>
                    <a:pt x="643" y="14969"/>
                  </a:cubicBezTo>
                  <a:cubicBezTo>
                    <a:pt x="1083" y="15714"/>
                    <a:pt x="1868" y="16129"/>
                    <a:pt x="2673" y="16129"/>
                  </a:cubicBezTo>
                  <a:cubicBezTo>
                    <a:pt x="3070" y="16129"/>
                    <a:pt x="3472" y="16028"/>
                    <a:pt x="3840" y="15816"/>
                  </a:cubicBezTo>
                  <a:cubicBezTo>
                    <a:pt x="4687" y="15330"/>
                    <a:pt x="5110" y="14389"/>
                    <a:pt x="4985" y="13480"/>
                  </a:cubicBezTo>
                  <a:cubicBezTo>
                    <a:pt x="7524" y="12132"/>
                    <a:pt x="12587" y="9687"/>
                    <a:pt x="19687" y="7461"/>
                  </a:cubicBezTo>
                  <a:cubicBezTo>
                    <a:pt x="24969" y="5800"/>
                    <a:pt x="29609" y="5251"/>
                    <a:pt x="32838" y="5110"/>
                  </a:cubicBezTo>
                  <a:cubicBezTo>
                    <a:pt x="32916" y="5690"/>
                    <a:pt x="33104" y="6286"/>
                    <a:pt x="33418" y="6834"/>
                  </a:cubicBezTo>
                  <a:cubicBezTo>
                    <a:pt x="34266" y="8290"/>
                    <a:pt x="35793" y="9102"/>
                    <a:pt x="37358" y="9102"/>
                  </a:cubicBezTo>
                  <a:cubicBezTo>
                    <a:pt x="38136" y="9102"/>
                    <a:pt x="38923" y="8901"/>
                    <a:pt x="39640" y="8480"/>
                  </a:cubicBezTo>
                  <a:cubicBezTo>
                    <a:pt x="41819" y="7226"/>
                    <a:pt x="42556" y="4436"/>
                    <a:pt x="41302" y="2257"/>
                  </a:cubicBezTo>
                  <a:cubicBezTo>
                    <a:pt x="40452" y="809"/>
                    <a:pt x="38927" y="0"/>
                    <a:pt x="37358" y="0"/>
                  </a:cubicBezTo>
                  <a:close/>
                </a:path>
              </a:pathLst>
            </a:custGeom>
            <a:gradFill>
              <a:gsLst>
                <a:gs pos="0">
                  <a:srgbClr val="58CBDF"/>
                </a:gs>
                <a:gs pos="100000">
                  <a:srgbClr val="238191"/>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rot="5400000">
              <a:off x="1516681" y="3156604"/>
              <a:ext cx="835047" cy="311057"/>
            </a:xfrm>
            <a:custGeom>
              <a:rect b="b" l="l" r="r" t="t"/>
              <a:pathLst>
                <a:path extrusionOk="0" h="15848" w="41695">
                  <a:moveTo>
                    <a:pt x="2359" y="0"/>
                  </a:moveTo>
                  <a:cubicBezTo>
                    <a:pt x="2346" y="0"/>
                    <a:pt x="2333" y="0"/>
                    <a:pt x="2321" y="1"/>
                  </a:cubicBezTo>
                  <a:cubicBezTo>
                    <a:pt x="1035" y="16"/>
                    <a:pt x="1" y="1066"/>
                    <a:pt x="17" y="2367"/>
                  </a:cubicBezTo>
                  <a:cubicBezTo>
                    <a:pt x="32" y="3643"/>
                    <a:pt x="1082" y="4672"/>
                    <a:pt x="2355" y="4672"/>
                  </a:cubicBezTo>
                  <a:cubicBezTo>
                    <a:pt x="2364" y="4672"/>
                    <a:pt x="2374" y="4672"/>
                    <a:pt x="2383" y="4671"/>
                  </a:cubicBezTo>
                  <a:cubicBezTo>
                    <a:pt x="3355" y="4656"/>
                    <a:pt x="4186" y="4060"/>
                    <a:pt x="4515" y="3198"/>
                  </a:cubicBezTo>
                  <a:cubicBezTo>
                    <a:pt x="7399" y="3276"/>
                    <a:pt x="13011" y="3621"/>
                    <a:pt x="20283" y="5157"/>
                  </a:cubicBezTo>
                  <a:cubicBezTo>
                    <a:pt x="25707" y="6317"/>
                    <a:pt x="30017" y="8120"/>
                    <a:pt x="32901" y="9562"/>
                  </a:cubicBezTo>
                  <a:cubicBezTo>
                    <a:pt x="32682" y="10126"/>
                    <a:pt x="32556" y="10722"/>
                    <a:pt x="32572" y="11364"/>
                  </a:cubicBezTo>
                  <a:cubicBezTo>
                    <a:pt x="32603" y="13853"/>
                    <a:pt x="34625" y="15848"/>
                    <a:pt x="37122" y="15848"/>
                  </a:cubicBezTo>
                  <a:cubicBezTo>
                    <a:pt x="37141" y="15848"/>
                    <a:pt x="37161" y="15847"/>
                    <a:pt x="37180" y="15847"/>
                  </a:cubicBezTo>
                  <a:cubicBezTo>
                    <a:pt x="39688" y="15816"/>
                    <a:pt x="41695" y="13747"/>
                    <a:pt x="41663" y="11239"/>
                  </a:cubicBezTo>
                  <a:cubicBezTo>
                    <a:pt x="41632" y="8760"/>
                    <a:pt x="39610" y="6755"/>
                    <a:pt x="37141" y="6755"/>
                  </a:cubicBezTo>
                  <a:cubicBezTo>
                    <a:pt x="37112" y="6755"/>
                    <a:pt x="37084" y="6756"/>
                    <a:pt x="37055" y="6756"/>
                  </a:cubicBezTo>
                  <a:cubicBezTo>
                    <a:pt x="35817" y="6772"/>
                    <a:pt x="34704" y="7273"/>
                    <a:pt x="33889" y="8088"/>
                  </a:cubicBezTo>
                  <a:cubicBezTo>
                    <a:pt x="30911" y="6568"/>
                    <a:pt x="26396" y="4671"/>
                    <a:pt x="20644" y="3449"/>
                  </a:cubicBezTo>
                  <a:cubicBezTo>
                    <a:pt x="13136" y="1866"/>
                    <a:pt x="7446" y="1505"/>
                    <a:pt x="4515" y="1458"/>
                  </a:cubicBezTo>
                  <a:cubicBezTo>
                    <a:pt x="4175" y="592"/>
                    <a:pt x="3330" y="0"/>
                    <a:pt x="2359" y="0"/>
                  </a:cubicBezTo>
                  <a:close/>
                </a:path>
              </a:pathLst>
            </a:custGeom>
            <a:gradFill>
              <a:gsLst>
                <a:gs pos="0">
                  <a:srgbClr val="45BFDE"/>
                </a:gs>
                <a:gs pos="100000">
                  <a:srgbClr val="1E6E8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5400000">
              <a:off x="1259970" y="3596660"/>
              <a:ext cx="661128" cy="638286"/>
            </a:xfrm>
            <a:custGeom>
              <a:rect b="b" l="l" r="r" t="t"/>
              <a:pathLst>
                <a:path extrusionOk="0" h="32520" w="33011">
                  <a:moveTo>
                    <a:pt x="2672" y="1"/>
                  </a:moveTo>
                  <a:cubicBezTo>
                    <a:pt x="1867" y="1"/>
                    <a:pt x="1081" y="415"/>
                    <a:pt x="643" y="1156"/>
                  </a:cubicBezTo>
                  <a:cubicBezTo>
                    <a:pt x="0" y="2284"/>
                    <a:pt x="377" y="3711"/>
                    <a:pt x="1489" y="4369"/>
                  </a:cubicBezTo>
                  <a:cubicBezTo>
                    <a:pt x="1855" y="4583"/>
                    <a:pt x="2260" y="4684"/>
                    <a:pt x="2660" y="4684"/>
                  </a:cubicBezTo>
                  <a:cubicBezTo>
                    <a:pt x="3170" y="4684"/>
                    <a:pt x="3672" y="4520"/>
                    <a:pt x="4076" y="4212"/>
                  </a:cubicBezTo>
                  <a:cubicBezTo>
                    <a:pt x="6505" y="5748"/>
                    <a:pt x="11129" y="8946"/>
                    <a:pt x="16568" y="14025"/>
                  </a:cubicBezTo>
                  <a:cubicBezTo>
                    <a:pt x="20612" y="17802"/>
                    <a:pt x="23387" y="21580"/>
                    <a:pt x="25111" y="24307"/>
                  </a:cubicBezTo>
                  <a:cubicBezTo>
                    <a:pt x="24625" y="24667"/>
                    <a:pt x="24202" y="25122"/>
                    <a:pt x="23888" y="25671"/>
                  </a:cubicBezTo>
                  <a:cubicBezTo>
                    <a:pt x="22618" y="27834"/>
                    <a:pt x="23339" y="30624"/>
                    <a:pt x="25518" y="31893"/>
                  </a:cubicBezTo>
                  <a:cubicBezTo>
                    <a:pt x="26240" y="32317"/>
                    <a:pt x="27032" y="32519"/>
                    <a:pt x="27814" y="32519"/>
                  </a:cubicBezTo>
                  <a:cubicBezTo>
                    <a:pt x="29375" y="32519"/>
                    <a:pt x="30895" y="31715"/>
                    <a:pt x="31741" y="30263"/>
                  </a:cubicBezTo>
                  <a:cubicBezTo>
                    <a:pt x="33011" y="28100"/>
                    <a:pt x="32290" y="25310"/>
                    <a:pt x="30111" y="24040"/>
                  </a:cubicBezTo>
                  <a:cubicBezTo>
                    <a:pt x="29392" y="23617"/>
                    <a:pt x="28602" y="23416"/>
                    <a:pt x="27822" y="23416"/>
                  </a:cubicBezTo>
                  <a:cubicBezTo>
                    <a:pt x="27446" y="23416"/>
                    <a:pt x="27072" y="23463"/>
                    <a:pt x="26709" y="23554"/>
                  </a:cubicBezTo>
                  <a:cubicBezTo>
                    <a:pt x="24938" y="20717"/>
                    <a:pt x="22054" y="16768"/>
                    <a:pt x="17759" y="12739"/>
                  </a:cubicBezTo>
                  <a:cubicBezTo>
                    <a:pt x="12148" y="7504"/>
                    <a:pt x="7461" y="4275"/>
                    <a:pt x="4985" y="2708"/>
                  </a:cubicBezTo>
                  <a:cubicBezTo>
                    <a:pt x="5126" y="1783"/>
                    <a:pt x="4703" y="827"/>
                    <a:pt x="3856" y="325"/>
                  </a:cubicBezTo>
                  <a:cubicBezTo>
                    <a:pt x="3484" y="105"/>
                    <a:pt x="3076" y="1"/>
                    <a:pt x="2672" y="1"/>
                  </a:cubicBezTo>
                  <a:close/>
                </a:path>
              </a:pathLst>
            </a:custGeom>
            <a:gradFill>
              <a:gsLst>
                <a:gs pos="0">
                  <a:srgbClr val="31AFDD"/>
                </a:gs>
                <a:gs pos="100000">
                  <a:srgbClr val="195B7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5400000">
              <a:off x="825259" y="3856704"/>
              <a:ext cx="344693" cy="815719"/>
            </a:xfrm>
            <a:custGeom>
              <a:rect b="b" l="l" r="r" t="t"/>
              <a:pathLst>
                <a:path extrusionOk="0" h="41560" w="17211">
                  <a:moveTo>
                    <a:pt x="2670" y="1"/>
                  </a:moveTo>
                  <a:cubicBezTo>
                    <a:pt x="2269" y="1"/>
                    <a:pt x="1861" y="105"/>
                    <a:pt x="1490" y="325"/>
                  </a:cubicBezTo>
                  <a:cubicBezTo>
                    <a:pt x="377" y="968"/>
                    <a:pt x="0" y="2410"/>
                    <a:pt x="643" y="3523"/>
                  </a:cubicBezTo>
                  <a:cubicBezTo>
                    <a:pt x="1073" y="4257"/>
                    <a:pt x="1857" y="4673"/>
                    <a:pt x="2662" y="4673"/>
                  </a:cubicBezTo>
                  <a:cubicBezTo>
                    <a:pt x="2767" y="4673"/>
                    <a:pt x="2873" y="4666"/>
                    <a:pt x="2979" y="4651"/>
                  </a:cubicBezTo>
                  <a:cubicBezTo>
                    <a:pt x="4342" y="7191"/>
                    <a:pt x="6787" y="12238"/>
                    <a:pt x="9045" y="19323"/>
                  </a:cubicBezTo>
                  <a:cubicBezTo>
                    <a:pt x="10722" y="24621"/>
                    <a:pt x="11286" y="29260"/>
                    <a:pt x="11443" y="32489"/>
                  </a:cubicBezTo>
                  <a:cubicBezTo>
                    <a:pt x="10847" y="32567"/>
                    <a:pt x="10251" y="32756"/>
                    <a:pt x="9719" y="33069"/>
                  </a:cubicBezTo>
                  <a:cubicBezTo>
                    <a:pt x="7540" y="34339"/>
                    <a:pt x="6803" y="37129"/>
                    <a:pt x="8073" y="39292"/>
                  </a:cubicBezTo>
                  <a:cubicBezTo>
                    <a:pt x="8921" y="40747"/>
                    <a:pt x="10448" y="41559"/>
                    <a:pt x="12013" y="41559"/>
                  </a:cubicBezTo>
                  <a:cubicBezTo>
                    <a:pt x="12791" y="41559"/>
                    <a:pt x="13578" y="41359"/>
                    <a:pt x="14295" y="40938"/>
                  </a:cubicBezTo>
                  <a:cubicBezTo>
                    <a:pt x="16474" y="39668"/>
                    <a:pt x="17211" y="36878"/>
                    <a:pt x="15941" y="34699"/>
                  </a:cubicBezTo>
                  <a:cubicBezTo>
                    <a:pt x="15314" y="33633"/>
                    <a:pt x="14311" y="32912"/>
                    <a:pt x="13198" y="32614"/>
                  </a:cubicBezTo>
                  <a:cubicBezTo>
                    <a:pt x="13057" y="29276"/>
                    <a:pt x="12493" y="24417"/>
                    <a:pt x="10706" y="18805"/>
                  </a:cubicBezTo>
                  <a:cubicBezTo>
                    <a:pt x="8386" y="11485"/>
                    <a:pt x="5894" y="6360"/>
                    <a:pt x="4499" y="3789"/>
                  </a:cubicBezTo>
                  <a:cubicBezTo>
                    <a:pt x="5079" y="3053"/>
                    <a:pt x="5189" y="2018"/>
                    <a:pt x="4687" y="1156"/>
                  </a:cubicBezTo>
                  <a:cubicBezTo>
                    <a:pt x="4249" y="415"/>
                    <a:pt x="3470" y="1"/>
                    <a:pt x="2670" y="1"/>
                  </a:cubicBez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6"/>
          <p:cNvGrpSpPr/>
          <p:nvPr/>
        </p:nvGrpSpPr>
        <p:grpSpPr>
          <a:xfrm>
            <a:off x="1761007" y="1220100"/>
            <a:ext cx="480179" cy="429901"/>
            <a:chOff x="1584882" y="1341000"/>
            <a:chExt cx="480179" cy="429901"/>
          </a:xfrm>
        </p:grpSpPr>
        <p:sp>
          <p:nvSpPr>
            <p:cNvPr id="126" name="Google Shape;126;p16"/>
            <p:cNvSpPr/>
            <p:nvPr/>
          </p:nvSpPr>
          <p:spPr>
            <a:xfrm>
              <a:off x="1584882" y="1341000"/>
              <a:ext cx="480179" cy="429901"/>
            </a:xfrm>
            <a:custGeom>
              <a:rect b="b" l="l" r="r" t="t"/>
              <a:pathLst>
                <a:path extrusionOk="0" h="33133" w="37008">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1726556" y="1413360"/>
              <a:ext cx="197017" cy="210379"/>
              <a:chOff x="3698760" y="1422121"/>
              <a:chExt cx="382929" cy="408901"/>
            </a:xfrm>
          </p:grpSpPr>
          <p:sp>
            <p:nvSpPr>
              <p:cNvPr id="128" name="Google Shape;128;p16"/>
              <p:cNvSpPr/>
              <p:nvPr/>
            </p:nvSpPr>
            <p:spPr>
              <a:xfrm>
                <a:off x="3698760" y="1422121"/>
                <a:ext cx="382929" cy="408901"/>
              </a:xfrm>
              <a:custGeom>
                <a:rect b="b" l="l" r="r" t="t"/>
                <a:pathLst>
                  <a:path extrusionOk="0" h="8603" w="8057">
                    <a:moveTo>
                      <a:pt x="3574" y="0"/>
                    </a:moveTo>
                    <a:lnTo>
                      <a:pt x="3574" y="1254"/>
                    </a:lnTo>
                    <a:cubicBezTo>
                      <a:pt x="5157" y="1285"/>
                      <a:pt x="6301" y="2414"/>
                      <a:pt x="6552" y="3683"/>
                    </a:cubicBezTo>
                    <a:cubicBezTo>
                      <a:pt x="6819" y="5000"/>
                      <a:pt x="6192" y="6348"/>
                      <a:pt x="5016" y="6975"/>
                    </a:cubicBezTo>
                    <a:cubicBezTo>
                      <a:pt x="4572" y="7214"/>
                      <a:pt x="4095" y="7346"/>
                      <a:pt x="3602" y="7346"/>
                    </a:cubicBezTo>
                    <a:cubicBezTo>
                      <a:pt x="3417" y="7346"/>
                      <a:pt x="3230" y="7327"/>
                      <a:pt x="3041" y="7289"/>
                    </a:cubicBezTo>
                    <a:cubicBezTo>
                      <a:pt x="2226" y="7148"/>
                      <a:pt x="1583" y="6724"/>
                      <a:pt x="1097" y="6066"/>
                    </a:cubicBezTo>
                    <a:cubicBezTo>
                      <a:pt x="1066" y="6082"/>
                      <a:pt x="1035" y="6097"/>
                      <a:pt x="1019" y="6113"/>
                    </a:cubicBezTo>
                    <a:cubicBezTo>
                      <a:pt x="706" y="6285"/>
                      <a:pt x="392" y="6474"/>
                      <a:pt x="79" y="6662"/>
                    </a:cubicBezTo>
                    <a:cubicBezTo>
                      <a:pt x="63" y="6677"/>
                      <a:pt x="32" y="6693"/>
                      <a:pt x="0" y="6693"/>
                    </a:cubicBezTo>
                    <a:lnTo>
                      <a:pt x="0" y="6709"/>
                    </a:lnTo>
                    <a:cubicBezTo>
                      <a:pt x="188" y="6928"/>
                      <a:pt x="361" y="7163"/>
                      <a:pt x="564" y="7367"/>
                    </a:cubicBezTo>
                    <a:cubicBezTo>
                      <a:pt x="1160" y="7963"/>
                      <a:pt x="1865" y="8354"/>
                      <a:pt x="2681" y="8511"/>
                    </a:cubicBezTo>
                    <a:cubicBezTo>
                      <a:pt x="2996" y="8572"/>
                      <a:pt x="3305" y="8603"/>
                      <a:pt x="3606" y="8603"/>
                    </a:cubicBezTo>
                    <a:cubicBezTo>
                      <a:pt x="4619" y="8603"/>
                      <a:pt x="5546" y="8256"/>
                      <a:pt x="6380" y="7555"/>
                    </a:cubicBezTo>
                    <a:cubicBezTo>
                      <a:pt x="7132" y="6928"/>
                      <a:pt x="7602" y="6113"/>
                      <a:pt x="7790" y="5157"/>
                    </a:cubicBezTo>
                    <a:cubicBezTo>
                      <a:pt x="8057" y="3793"/>
                      <a:pt x="7728" y="2555"/>
                      <a:pt x="6834" y="1489"/>
                    </a:cubicBezTo>
                    <a:cubicBezTo>
                      <a:pt x="6192" y="737"/>
                      <a:pt x="5392" y="282"/>
                      <a:pt x="4420" y="78"/>
                    </a:cubicBezTo>
                    <a:cubicBezTo>
                      <a:pt x="4248" y="47"/>
                      <a:pt x="4076" y="31"/>
                      <a:pt x="38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3761306" y="1519700"/>
                <a:ext cx="213874" cy="213125"/>
              </a:xfrm>
              <a:custGeom>
                <a:rect b="b" l="l" r="r" t="t"/>
                <a:pathLst>
                  <a:path extrusionOk="0" h="4484" w="4500">
                    <a:moveTo>
                      <a:pt x="2258" y="0"/>
                    </a:moveTo>
                    <a:cubicBezTo>
                      <a:pt x="1035" y="0"/>
                      <a:pt x="17" y="988"/>
                      <a:pt x="17" y="2242"/>
                    </a:cubicBezTo>
                    <a:cubicBezTo>
                      <a:pt x="1" y="3480"/>
                      <a:pt x="1020" y="4483"/>
                      <a:pt x="2258" y="4483"/>
                    </a:cubicBezTo>
                    <a:cubicBezTo>
                      <a:pt x="2267" y="4483"/>
                      <a:pt x="2277" y="4483"/>
                      <a:pt x="2286" y="4483"/>
                    </a:cubicBezTo>
                    <a:cubicBezTo>
                      <a:pt x="3496" y="4483"/>
                      <a:pt x="4499" y="3486"/>
                      <a:pt x="4499" y="2257"/>
                    </a:cubicBezTo>
                    <a:cubicBezTo>
                      <a:pt x="4499" y="1019"/>
                      <a:pt x="3528" y="16"/>
                      <a:pt x="2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30" name="Google Shape;130;p16"/>
          <p:cNvCxnSpPr/>
          <p:nvPr/>
        </p:nvCxnSpPr>
        <p:spPr>
          <a:xfrm>
            <a:off x="2527750" y="1402087"/>
            <a:ext cx="2106300" cy="0"/>
          </a:xfrm>
          <a:prstGeom prst="straightConnector1">
            <a:avLst/>
          </a:prstGeom>
          <a:noFill/>
          <a:ln cap="flat" cmpd="sng" w="19050">
            <a:solidFill>
              <a:srgbClr val="9B96F2"/>
            </a:solidFill>
            <a:prstDash val="solid"/>
            <a:round/>
            <a:headEnd len="med" w="med" type="none"/>
            <a:tailEnd len="med" w="med" type="oval"/>
          </a:ln>
        </p:spPr>
      </p:cxnSp>
      <p:sp>
        <p:nvSpPr>
          <p:cNvPr id="131" name="Google Shape;131;p16"/>
          <p:cNvSpPr txBox="1"/>
          <p:nvPr/>
        </p:nvSpPr>
        <p:spPr>
          <a:xfrm>
            <a:off x="4589775" y="1186600"/>
            <a:ext cx="1643400" cy="51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9B96F2"/>
                </a:solidFill>
                <a:latin typeface="Roboto"/>
                <a:ea typeface="Roboto"/>
                <a:cs typeface="Roboto"/>
                <a:sym typeface="Roboto"/>
              </a:rPr>
              <a:t>Affordability</a:t>
            </a:r>
            <a:endParaRPr b="1" sz="1600">
              <a:solidFill>
                <a:srgbClr val="9B96F2"/>
              </a:solidFill>
              <a:latin typeface="Roboto"/>
              <a:ea typeface="Roboto"/>
              <a:cs typeface="Roboto"/>
              <a:sym typeface="Roboto"/>
            </a:endParaRPr>
          </a:p>
        </p:txBody>
      </p:sp>
      <p:sp>
        <p:nvSpPr>
          <p:cNvPr id="132" name="Google Shape;132;p16"/>
          <p:cNvSpPr txBox="1"/>
          <p:nvPr/>
        </p:nvSpPr>
        <p:spPr>
          <a:xfrm>
            <a:off x="5844825" y="1259638"/>
            <a:ext cx="2841600" cy="519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You pay for what you use, much cheaper than doing it yourself!</a:t>
            </a:r>
            <a:endParaRPr sz="1200">
              <a:latin typeface="Roboto"/>
              <a:ea typeface="Roboto"/>
              <a:cs typeface="Roboto"/>
              <a:sym typeface="Roboto"/>
            </a:endParaRPr>
          </a:p>
        </p:txBody>
      </p:sp>
      <p:grpSp>
        <p:nvGrpSpPr>
          <p:cNvPr id="133" name="Google Shape;133;p16"/>
          <p:cNvGrpSpPr/>
          <p:nvPr/>
        </p:nvGrpSpPr>
        <p:grpSpPr>
          <a:xfrm>
            <a:off x="2587681" y="2725014"/>
            <a:ext cx="480179" cy="429901"/>
            <a:chOff x="2435281" y="2685404"/>
            <a:chExt cx="480179" cy="429901"/>
          </a:xfrm>
        </p:grpSpPr>
        <p:sp>
          <p:nvSpPr>
            <p:cNvPr id="134" name="Google Shape;134;p16"/>
            <p:cNvSpPr/>
            <p:nvPr/>
          </p:nvSpPr>
          <p:spPr>
            <a:xfrm>
              <a:off x="2435281" y="2685404"/>
              <a:ext cx="480179" cy="429901"/>
            </a:xfrm>
            <a:custGeom>
              <a:rect b="b" l="l" r="r" t="t"/>
              <a:pathLst>
                <a:path extrusionOk="0" h="33133" w="37008">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6"/>
            <p:cNvGrpSpPr/>
            <p:nvPr/>
          </p:nvGrpSpPr>
          <p:grpSpPr>
            <a:xfrm>
              <a:off x="2576945" y="2780029"/>
              <a:ext cx="197027" cy="197062"/>
              <a:chOff x="5908819" y="3557156"/>
              <a:chExt cx="378461" cy="378529"/>
            </a:xfrm>
          </p:grpSpPr>
          <p:sp>
            <p:nvSpPr>
              <p:cNvPr id="136" name="Google Shape;136;p16"/>
              <p:cNvSpPr/>
              <p:nvPr/>
            </p:nvSpPr>
            <p:spPr>
              <a:xfrm>
                <a:off x="5978827" y="3846234"/>
                <a:ext cx="208646" cy="89451"/>
              </a:xfrm>
              <a:custGeom>
                <a:rect b="b" l="l" r="r" t="t"/>
                <a:pathLst>
                  <a:path extrusionOk="0" h="1882" w="4390">
                    <a:moveTo>
                      <a:pt x="3402" y="0"/>
                    </a:moveTo>
                    <a:cubicBezTo>
                      <a:pt x="2955" y="355"/>
                      <a:pt x="2494" y="532"/>
                      <a:pt x="2019" y="532"/>
                    </a:cubicBezTo>
                    <a:cubicBezTo>
                      <a:pt x="1612" y="532"/>
                      <a:pt x="1195" y="402"/>
                      <a:pt x="769" y="141"/>
                    </a:cubicBezTo>
                    <a:cubicBezTo>
                      <a:pt x="518" y="502"/>
                      <a:pt x="267" y="862"/>
                      <a:pt x="0" y="1238"/>
                    </a:cubicBezTo>
                    <a:cubicBezTo>
                      <a:pt x="16" y="1238"/>
                      <a:pt x="16" y="1254"/>
                      <a:pt x="16" y="1254"/>
                    </a:cubicBezTo>
                    <a:cubicBezTo>
                      <a:pt x="392" y="1505"/>
                      <a:pt x="784" y="1693"/>
                      <a:pt x="1223" y="1787"/>
                    </a:cubicBezTo>
                    <a:cubicBezTo>
                      <a:pt x="1411" y="1834"/>
                      <a:pt x="1615" y="1850"/>
                      <a:pt x="1819" y="1881"/>
                    </a:cubicBezTo>
                    <a:lnTo>
                      <a:pt x="2226" y="1881"/>
                    </a:lnTo>
                    <a:cubicBezTo>
                      <a:pt x="2273" y="1881"/>
                      <a:pt x="2320" y="1865"/>
                      <a:pt x="2383" y="1865"/>
                    </a:cubicBezTo>
                    <a:cubicBezTo>
                      <a:pt x="2900" y="1803"/>
                      <a:pt x="3386" y="1630"/>
                      <a:pt x="3841" y="1348"/>
                    </a:cubicBezTo>
                    <a:cubicBezTo>
                      <a:pt x="4029" y="1238"/>
                      <a:pt x="4201" y="1097"/>
                      <a:pt x="4389" y="941"/>
                    </a:cubicBezTo>
                    <a:cubicBezTo>
                      <a:pt x="4044" y="611"/>
                      <a:pt x="3731" y="314"/>
                      <a:pt x="34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5908819" y="3697227"/>
                <a:ext cx="75284" cy="91685"/>
              </a:xfrm>
              <a:custGeom>
                <a:rect b="b" l="l" r="r" t="t"/>
                <a:pathLst>
                  <a:path extrusionOk="0" h="1929" w="1584">
                    <a:moveTo>
                      <a:pt x="392" y="0"/>
                    </a:moveTo>
                    <a:cubicBezTo>
                      <a:pt x="376" y="16"/>
                      <a:pt x="361" y="16"/>
                      <a:pt x="361" y="32"/>
                    </a:cubicBezTo>
                    <a:cubicBezTo>
                      <a:pt x="220" y="329"/>
                      <a:pt x="110" y="659"/>
                      <a:pt x="47" y="1003"/>
                    </a:cubicBezTo>
                    <a:cubicBezTo>
                      <a:pt x="31" y="1097"/>
                      <a:pt x="16" y="1207"/>
                      <a:pt x="0" y="1317"/>
                    </a:cubicBezTo>
                    <a:lnTo>
                      <a:pt x="0" y="1771"/>
                    </a:lnTo>
                    <a:cubicBezTo>
                      <a:pt x="16" y="1819"/>
                      <a:pt x="31" y="1881"/>
                      <a:pt x="31" y="1928"/>
                    </a:cubicBezTo>
                    <a:cubicBezTo>
                      <a:pt x="486" y="1866"/>
                      <a:pt x="925" y="1803"/>
                      <a:pt x="1379" y="1724"/>
                    </a:cubicBezTo>
                    <a:cubicBezTo>
                      <a:pt x="1348" y="1333"/>
                      <a:pt x="1411" y="972"/>
                      <a:pt x="1583" y="627"/>
                    </a:cubicBezTo>
                    <a:cubicBezTo>
                      <a:pt x="1176" y="408"/>
                      <a:pt x="784" y="204"/>
                      <a:pt x="39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6073455" y="3557156"/>
                <a:ext cx="142297" cy="77521"/>
              </a:xfrm>
              <a:custGeom>
                <a:rect b="b" l="l" r="r" t="t"/>
                <a:pathLst>
                  <a:path extrusionOk="0" h="1631" w="2994">
                    <a:moveTo>
                      <a:pt x="0" y="1"/>
                    </a:moveTo>
                    <a:lnTo>
                      <a:pt x="0" y="690"/>
                    </a:lnTo>
                    <a:cubicBezTo>
                      <a:pt x="956" y="690"/>
                      <a:pt x="1787" y="1019"/>
                      <a:pt x="2508" y="1631"/>
                    </a:cubicBezTo>
                    <a:cubicBezTo>
                      <a:pt x="2680" y="1458"/>
                      <a:pt x="2837" y="1301"/>
                      <a:pt x="2994" y="1145"/>
                    </a:cubicBezTo>
                    <a:cubicBezTo>
                      <a:pt x="2994" y="1145"/>
                      <a:pt x="2978" y="1129"/>
                      <a:pt x="2978" y="1129"/>
                    </a:cubicBezTo>
                    <a:cubicBezTo>
                      <a:pt x="2304" y="533"/>
                      <a:pt x="1521" y="173"/>
                      <a:pt x="643" y="48"/>
                    </a:cubicBezTo>
                    <a:cubicBezTo>
                      <a:pt x="517" y="32"/>
                      <a:pt x="392" y="16"/>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6245504" y="3734491"/>
                <a:ext cx="41777" cy="105089"/>
              </a:xfrm>
              <a:custGeom>
                <a:rect b="b" l="l" r="r" t="t"/>
                <a:pathLst>
                  <a:path extrusionOk="0" h="2211" w="879">
                    <a:moveTo>
                      <a:pt x="816" y="0"/>
                    </a:moveTo>
                    <a:cubicBezTo>
                      <a:pt x="597" y="47"/>
                      <a:pt x="377" y="78"/>
                      <a:pt x="142" y="125"/>
                    </a:cubicBezTo>
                    <a:cubicBezTo>
                      <a:pt x="252" y="752"/>
                      <a:pt x="205" y="1364"/>
                      <a:pt x="1" y="1959"/>
                    </a:cubicBezTo>
                    <a:cubicBezTo>
                      <a:pt x="220" y="2053"/>
                      <a:pt x="424" y="2132"/>
                      <a:pt x="659" y="2210"/>
                    </a:cubicBezTo>
                    <a:cubicBezTo>
                      <a:pt x="722" y="1959"/>
                      <a:pt x="769" y="1724"/>
                      <a:pt x="816" y="1489"/>
                    </a:cubicBezTo>
                    <a:cubicBezTo>
                      <a:pt x="847" y="1332"/>
                      <a:pt x="863" y="1176"/>
                      <a:pt x="879" y="1019"/>
                    </a:cubicBezTo>
                    <a:lnTo>
                      <a:pt x="879" y="517"/>
                    </a:lnTo>
                    <a:cubicBezTo>
                      <a:pt x="879" y="486"/>
                      <a:pt x="879" y="455"/>
                      <a:pt x="863" y="408"/>
                    </a:cubicBezTo>
                    <a:cubicBezTo>
                      <a:pt x="847" y="282"/>
                      <a:pt x="832" y="141"/>
                      <a:pt x="8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6147170" y="3769473"/>
                <a:ext cx="95435" cy="114785"/>
              </a:xfrm>
              <a:custGeom>
                <a:rect b="b" l="l" r="r" t="t"/>
                <a:pathLst>
                  <a:path extrusionOk="0" h="2415" w="2008">
                    <a:moveTo>
                      <a:pt x="581" y="1"/>
                    </a:moveTo>
                    <a:cubicBezTo>
                      <a:pt x="565" y="565"/>
                      <a:pt x="377" y="1051"/>
                      <a:pt x="1" y="1474"/>
                    </a:cubicBezTo>
                    <a:cubicBezTo>
                      <a:pt x="330" y="1788"/>
                      <a:pt x="644" y="2101"/>
                      <a:pt x="973" y="2415"/>
                    </a:cubicBezTo>
                    <a:cubicBezTo>
                      <a:pt x="1506" y="1960"/>
                      <a:pt x="2007" y="706"/>
                      <a:pt x="19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5911766" y="3788105"/>
                <a:ext cx="96909" cy="111791"/>
              </a:xfrm>
              <a:custGeom>
                <a:rect b="b" l="l" r="r" t="t"/>
                <a:pathLst>
                  <a:path extrusionOk="0" h="2352" w="2039">
                    <a:moveTo>
                      <a:pt x="1333" y="1"/>
                    </a:moveTo>
                    <a:cubicBezTo>
                      <a:pt x="894" y="63"/>
                      <a:pt x="455" y="126"/>
                      <a:pt x="1" y="204"/>
                    </a:cubicBezTo>
                    <a:cubicBezTo>
                      <a:pt x="158" y="1082"/>
                      <a:pt x="581" y="1787"/>
                      <a:pt x="1270" y="2352"/>
                    </a:cubicBezTo>
                    <a:cubicBezTo>
                      <a:pt x="1537" y="1976"/>
                      <a:pt x="1788" y="1615"/>
                      <a:pt x="2038" y="1239"/>
                    </a:cubicBezTo>
                    <a:cubicBezTo>
                      <a:pt x="1662" y="910"/>
                      <a:pt x="1427" y="486"/>
                      <a:pt x="1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096553" y="3610818"/>
                <a:ext cx="102089" cy="90164"/>
              </a:xfrm>
              <a:custGeom>
                <a:rect b="b" l="l" r="r" t="t"/>
                <a:pathLst>
                  <a:path extrusionOk="0" h="1897" w="2148">
                    <a:moveTo>
                      <a:pt x="329" y="0"/>
                    </a:moveTo>
                    <a:cubicBezTo>
                      <a:pt x="219" y="439"/>
                      <a:pt x="110" y="878"/>
                      <a:pt x="0" y="1285"/>
                    </a:cubicBezTo>
                    <a:cubicBezTo>
                      <a:pt x="204" y="1379"/>
                      <a:pt x="392" y="1442"/>
                      <a:pt x="564" y="1536"/>
                    </a:cubicBezTo>
                    <a:cubicBezTo>
                      <a:pt x="737" y="1646"/>
                      <a:pt x="893" y="1771"/>
                      <a:pt x="1066" y="1897"/>
                    </a:cubicBezTo>
                    <a:cubicBezTo>
                      <a:pt x="1411" y="1630"/>
                      <a:pt x="1771" y="1364"/>
                      <a:pt x="2147" y="1097"/>
                    </a:cubicBezTo>
                    <a:cubicBezTo>
                      <a:pt x="1646" y="533"/>
                      <a:pt x="1050" y="172"/>
                      <a:pt x="3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152398" y="3669660"/>
                <a:ext cx="85740" cy="90925"/>
              </a:xfrm>
              <a:custGeom>
                <a:rect b="b" l="l" r="r" t="t"/>
                <a:pathLst>
                  <a:path extrusionOk="0" h="1913" w="1804">
                    <a:moveTo>
                      <a:pt x="1082" y="0"/>
                    </a:moveTo>
                    <a:cubicBezTo>
                      <a:pt x="706" y="267"/>
                      <a:pt x="361" y="533"/>
                      <a:pt x="1" y="800"/>
                    </a:cubicBezTo>
                    <a:cubicBezTo>
                      <a:pt x="251" y="1129"/>
                      <a:pt x="408" y="1505"/>
                      <a:pt x="455" y="1913"/>
                    </a:cubicBezTo>
                    <a:lnTo>
                      <a:pt x="1803" y="1913"/>
                    </a:lnTo>
                    <a:cubicBezTo>
                      <a:pt x="1756" y="1192"/>
                      <a:pt x="1521" y="565"/>
                      <a:pt x="10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5930397" y="3622700"/>
                <a:ext cx="97621" cy="96153"/>
              </a:xfrm>
              <a:custGeom>
                <a:rect b="b" l="l" r="r" t="t"/>
                <a:pathLst>
                  <a:path extrusionOk="0" h="2023" w="2054">
                    <a:moveTo>
                      <a:pt x="1505" y="1"/>
                    </a:moveTo>
                    <a:cubicBezTo>
                      <a:pt x="863" y="330"/>
                      <a:pt x="361" y="785"/>
                      <a:pt x="1" y="1412"/>
                    </a:cubicBezTo>
                    <a:cubicBezTo>
                      <a:pt x="424" y="1615"/>
                      <a:pt x="816" y="1819"/>
                      <a:pt x="1223" y="2023"/>
                    </a:cubicBezTo>
                    <a:cubicBezTo>
                      <a:pt x="1427" y="1694"/>
                      <a:pt x="1709" y="1427"/>
                      <a:pt x="2054" y="1255"/>
                    </a:cubicBezTo>
                    <a:cubicBezTo>
                      <a:pt x="1866" y="832"/>
                      <a:pt x="1693" y="424"/>
                      <a:pt x="15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6009388" y="3606017"/>
                <a:ext cx="94627" cy="72626"/>
              </a:xfrm>
              <a:custGeom>
                <a:rect b="b" l="l" r="r" t="t"/>
                <a:pathLst>
                  <a:path extrusionOk="0" h="1528" w="1991">
                    <a:moveTo>
                      <a:pt x="1358" y="1"/>
                    </a:moveTo>
                    <a:cubicBezTo>
                      <a:pt x="905" y="1"/>
                      <a:pt x="421" y="95"/>
                      <a:pt x="0" y="273"/>
                    </a:cubicBezTo>
                    <a:cubicBezTo>
                      <a:pt x="188" y="697"/>
                      <a:pt x="361" y="1104"/>
                      <a:pt x="549" y="1527"/>
                    </a:cubicBezTo>
                    <a:cubicBezTo>
                      <a:pt x="806" y="1415"/>
                      <a:pt x="1064" y="1359"/>
                      <a:pt x="1327" y="1359"/>
                    </a:cubicBezTo>
                    <a:cubicBezTo>
                      <a:pt x="1432" y="1359"/>
                      <a:pt x="1538" y="1368"/>
                      <a:pt x="1646" y="1386"/>
                    </a:cubicBezTo>
                    <a:cubicBezTo>
                      <a:pt x="1771" y="932"/>
                      <a:pt x="1881" y="493"/>
                      <a:pt x="1991" y="70"/>
                    </a:cubicBezTo>
                    <a:cubicBezTo>
                      <a:pt x="1795" y="23"/>
                      <a:pt x="1580" y="1"/>
                      <a:pt x="1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200068" y="3617519"/>
                <a:ext cx="82745" cy="114737"/>
              </a:xfrm>
              <a:custGeom>
                <a:rect b="b" l="l" r="r" t="t"/>
                <a:pathLst>
                  <a:path extrusionOk="0" h="2414" w="1741">
                    <a:moveTo>
                      <a:pt x="471" y="0"/>
                    </a:moveTo>
                    <a:cubicBezTo>
                      <a:pt x="314" y="173"/>
                      <a:pt x="158" y="329"/>
                      <a:pt x="1" y="486"/>
                    </a:cubicBezTo>
                    <a:cubicBezTo>
                      <a:pt x="534" y="1019"/>
                      <a:pt x="894" y="1662"/>
                      <a:pt x="1067" y="2414"/>
                    </a:cubicBezTo>
                    <a:cubicBezTo>
                      <a:pt x="1302" y="2367"/>
                      <a:pt x="1506" y="2320"/>
                      <a:pt x="1741" y="2289"/>
                    </a:cubicBezTo>
                    <a:cubicBezTo>
                      <a:pt x="1537" y="1395"/>
                      <a:pt x="1114" y="643"/>
                      <a:pt x="4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6206769" y="3835777"/>
                <a:ext cx="66348" cy="81276"/>
              </a:xfrm>
              <a:custGeom>
                <a:rect b="b" l="l" r="r" t="t"/>
                <a:pathLst>
                  <a:path extrusionOk="0" h="1710" w="1396">
                    <a:moveTo>
                      <a:pt x="769" y="1"/>
                    </a:moveTo>
                    <a:cubicBezTo>
                      <a:pt x="581" y="471"/>
                      <a:pt x="314" y="878"/>
                      <a:pt x="1" y="1223"/>
                    </a:cubicBezTo>
                    <a:cubicBezTo>
                      <a:pt x="158" y="1396"/>
                      <a:pt x="314" y="1552"/>
                      <a:pt x="471" y="1709"/>
                    </a:cubicBezTo>
                    <a:cubicBezTo>
                      <a:pt x="879" y="1286"/>
                      <a:pt x="1176" y="800"/>
                      <a:pt x="1396" y="252"/>
                    </a:cubicBezTo>
                    <a:cubicBezTo>
                      <a:pt x="1176" y="157"/>
                      <a:pt x="973" y="79"/>
                      <a:pt x="7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48" name="Google Shape;148;p16"/>
          <p:cNvCxnSpPr/>
          <p:nvPr/>
        </p:nvCxnSpPr>
        <p:spPr>
          <a:xfrm>
            <a:off x="3426250" y="2902250"/>
            <a:ext cx="1207800" cy="0"/>
          </a:xfrm>
          <a:prstGeom prst="straightConnector1">
            <a:avLst/>
          </a:prstGeom>
          <a:noFill/>
          <a:ln cap="flat" cmpd="sng" w="19050">
            <a:solidFill>
              <a:schemeClr val="accent3"/>
            </a:solidFill>
            <a:prstDash val="solid"/>
            <a:round/>
            <a:headEnd len="med" w="med" type="none"/>
            <a:tailEnd len="med" w="med" type="oval"/>
          </a:ln>
        </p:spPr>
      </p:cxnSp>
      <p:sp>
        <p:nvSpPr>
          <p:cNvPr id="149" name="Google Shape;149;p16"/>
          <p:cNvSpPr txBox="1"/>
          <p:nvPr/>
        </p:nvSpPr>
        <p:spPr>
          <a:xfrm>
            <a:off x="4589775" y="2633225"/>
            <a:ext cx="1452900" cy="5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solidFill>
                  <a:schemeClr val="accent3"/>
                </a:solidFill>
                <a:latin typeface="Roboto"/>
                <a:ea typeface="Roboto"/>
                <a:cs typeface="Roboto"/>
                <a:sym typeface="Roboto"/>
              </a:rPr>
              <a:t>Data Management</a:t>
            </a:r>
            <a:endParaRPr b="1" sz="1600">
              <a:solidFill>
                <a:schemeClr val="accent3"/>
              </a:solidFill>
              <a:latin typeface="Roboto"/>
              <a:ea typeface="Roboto"/>
              <a:cs typeface="Roboto"/>
              <a:sym typeface="Roboto"/>
            </a:endParaRPr>
          </a:p>
        </p:txBody>
      </p:sp>
      <p:sp>
        <p:nvSpPr>
          <p:cNvPr id="150" name="Google Shape;150;p16"/>
          <p:cNvSpPr txBox="1"/>
          <p:nvPr/>
        </p:nvSpPr>
        <p:spPr>
          <a:xfrm>
            <a:off x="5844834" y="2747204"/>
            <a:ext cx="2841600" cy="519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Cloud databases’ advantages for data storage and risk</a:t>
            </a:r>
            <a:endParaRPr sz="1200">
              <a:latin typeface="Roboto"/>
              <a:ea typeface="Roboto"/>
              <a:cs typeface="Roboto"/>
              <a:sym typeface="Roboto"/>
            </a:endParaRPr>
          </a:p>
        </p:txBody>
      </p:sp>
      <p:sp>
        <p:nvSpPr>
          <p:cNvPr id="151" name="Google Shape;151;p16"/>
          <p:cNvSpPr/>
          <p:nvPr/>
        </p:nvSpPr>
        <p:spPr>
          <a:xfrm>
            <a:off x="2307718" y="3456833"/>
            <a:ext cx="480179" cy="429901"/>
          </a:xfrm>
          <a:custGeom>
            <a:rect b="b" l="l" r="r" t="t"/>
            <a:pathLst>
              <a:path extrusionOk="0" h="33133" w="37008">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6"/>
          <p:cNvGrpSpPr/>
          <p:nvPr/>
        </p:nvGrpSpPr>
        <p:grpSpPr>
          <a:xfrm>
            <a:off x="2470813" y="3557149"/>
            <a:ext cx="153590" cy="159790"/>
            <a:chOff x="4597906" y="3571259"/>
            <a:chExt cx="350183" cy="364317"/>
          </a:xfrm>
        </p:grpSpPr>
        <p:sp>
          <p:nvSpPr>
            <p:cNvPr id="153" name="Google Shape;153;p16"/>
            <p:cNvSpPr/>
            <p:nvPr/>
          </p:nvSpPr>
          <p:spPr>
            <a:xfrm>
              <a:off x="4849707" y="3571259"/>
              <a:ext cx="98382" cy="364317"/>
            </a:xfrm>
            <a:custGeom>
              <a:rect b="b" l="l" r="r" t="t"/>
              <a:pathLst>
                <a:path extrusionOk="0" h="7665" w="2070">
                  <a:moveTo>
                    <a:pt x="236" y="0"/>
                  </a:moveTo>
                  <a:cubicBezTo>
                    <a:pt x="64" y="63"/>
                    <a:pt x="1" y="204"/>
                    <a:pt x="1" y="376"/>
                  </a:cubicBezTo>
                  <a:cubicBezTo>
                    <a:pt x="1" y="2681"/>
                    <a:pt x="1" y="4985"/>
                    <a:pt x="1" y="7289"/>
                  </a:cubicBezTo>
                  <a:cubicBezTo>
                    <a:pt x="1" y="7461"/>
                    <a:pt x="64" y="7602"/>
                    <a:pt x="236" y="7665"/>
                  </a:cubicBezTo>
                  <a:lnTo>
                    <a:pt x="1850" y="7665"/>
                  </a:lnTo>
                  <a:cubicBezTo>
                    <a:pt x="1944" y="7618"/>
                    <a:pt x="2023" y="7540"/>
                    <a:pt x="2070" y="7430"/>
                  </a:cubicBezTo>
                  <a:lnTo>
                    <a:pt x="2070" y="235"/>
                  </a:lnTo>
                  <a:cubicBezTo>
                    <a:pt x="2023" y="126"/>
                    <a:pt x="1944" y="47"/>
                    <a:pt x="18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4723807" y="3655434"/>
              <a:ext cx="98382" cy="280142"/>
            </a:xfrm>
            <a:custGeom>
              <a:rect b="b" l="l" r="r" t="t"/>
              <a:pathLst>
                <a:path extrusionOk="0" h="5894" w="2070">
                  <a:moveTo>
                    <a:pt x="314" y="0"/>
                  </a:moveTo>
                  <a:cubicBezTo>
                    <a:pt x="126" y="0"/>
                    <a:pt x="1" y="126"/>
                    <a:pt x="1" y="314"/>
                  </a:cubicBezTo>
                  <a:cubicBezTo>
                    <a:pt x="1" y="2069"/>
                    <a:pt x="1" y="3825"/>
                    <a:pt x="1" y="5581"/>
                  </a:cubicBezTo>
                  <a:cubicBezTo>
                    <a:pt x="1" y="5722"/>
                    <a:pt x="79" y="5816"/>
                    <a:pt x="205" y="5863"/>
                  </a:cubicBezTo>
                  <a:cubicBezTo>
                    <a:pt x="220" y="5878"/>
                    <a:pt x="220" y="5878"/>
                    <a:pt x="236" y="5894"/>
                  </a:cubicBezTo>
                  <a:lnTo>
                    <a:pt x="1835" y="5894"/>
                  </a:lnTo>
                  <a:cubicBezTo>
                    <a:pt x="2007" y="5831"/>
                    <a:pt x="2070" y="5690"/>
                    <a:pt x="2070" y="5518"/>
                  </a:cubicBezTo>
                  <a:cubicBezTo>
                    <a:pt x="2070" y="3794"/>
                    <a:pt x="2070" y="2085"/>
                    <a:pt x="2070" y="377"/>
                  </a:cubicBezTo>
                  <a:cubicBezTo>
                    <a:pt x="2070" y="345"/>
                    <a:pt x="2070" y="330"/>
                    <a:pt x="2070" y="298"/>
                  </a:cubicBezTo>
                  <a:cubicBezTo>
                    <a:pt x="2054" y="126"/>
                    <a:pt x="1944" y="0"/>
                    <a:pt x="17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597906" y="3739610"/>
              <a:ext cx="98382" cy="195966"/>
            </a:xfrm>
            <a:custGeom>
              <a:rect b="b" l="l" r="r" t="t"/>
              <a:pathLst>
                <a:path extrusionOk="0" h="4123" w="2070">
                  <a:moveTo>
                    <a:pt x="330" y="1"/>
                  </a:moveTo>
                  <a:cubicBezTo>
                    <a:pt x="236" y="1"/>
                    <a:pt x="158" y="16"/>
                    <a:pt x="95" y="95"/>
                  </a:cubicBezTo>
                  <a:cubicBezTo>
                    <a:pt x="17" y="157"/>
                    <a:pt x="1" y="251"/>
                    <a:pt x="1" y="345"/>
                  </a:cubicBezTo>
                  <a:cubicBezTo>
                    <a:pt x="1" y="1474"/>
                    <a:pt x="17" y="2603"/>
                    <a:pt x="1" y="3731"/>
                  </a:cubicBezTo>
                  <a:cubicBezTo>
                    <a:pt x="1" y="3919"/>
                    <a:pt x="64" y="4045"/>
                    <a:pt x="236" y="4123"/>
                  </a:cubicBezTo>
                  <a:lnTo>
                    <a:pt x="1835" y="4123"/>
                  </a:lnTo>
                  <a:cubicBezTo>
                    <a:pt x="2007" y="4060"/>
                    <a:pt x="2070" y="3919"/>
                    <a:pt x="2070" y="3747"/>
                  </a:cubicBezTo>
                  <a:cubicBezTo>
                    <a:pt x="2070" y="2618"/>
                    <a:pt x="2070" y="1490"/>
                    <a:pt x="2070" y="377"/>
                  </a:cubicBezTo>
                  <a:cubicBezTo>
                    <a:pt x="2070" y="345"/>
                    <a:pt x="2070" y="330"/>
                    <a:pt x="2070" y="298"/>
                  </a:cubicBezTo>
                  <a:cubicBezTo>
                    <a:pt x="2054" y="110"/>
                    <a:pt x="1945" y="1"/>
                    <a:pt x="17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6" name="Google Shape;156;p16"/>
          <p:cNvCxnSpPr/>
          <p:nvPr/>
        </p:nvCxnSpPr>
        <p:spPr>
          <a:xfrm>
            <a:off x="3102850" y="3637062"/>
            <a:ext cx="1531200" cy="0"/>
          </a:xfrm>
          <a:prstGeom prst="straightConnector1">
            <a:avLst/>
          </a:prstGeom>
          <a:noFill/>
          <a:ln cap="flat" cmpd="sng" w="19050">
            <a:solidFill>
              <a:schemeClr val="accent4"/>
            </a:solidFill>
            <a:prstDash val="solid"/>
            <a:round/>
            <a:headEnd len="med" w="med" type="none"/>
            <a:tailEnd len="med" w="med" type="oval"/>
          </a:ln>
        </p:spPr>
      </p:cxnSp>
      <p:sp>
        <p:nvSpPr>
          <p:cNvPr id="157" name="Google Shape;157;p16"/>
          <p:cNvSpPr txBox="1"/>
          <p:nvPr/>
        </p:nvSpPr>
        <p:spPr>
          <a:xfrm>
            <a:off x="4589775" y="3377400"/>
            <a:ext cx="1240500" cy="5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Roboto"/>
                <a:ea typeface="Roboto"/>
                <a:cs typeface="Roboto"/>
                <a:sym typeface="Roboto"/>
              </a:rPr>
              <a:t>Scalability</a:t>
            </a:r>
            <a:endParaRPr b="1" sz="1600">
              <a:solidFill>
                <a:schemeClr val="accent5"/>
              </a:solidFill>
              <a:latin typeface="Roboto"/>
              <a:ea typeface="Roboto"/>
              <a:cs typeface="Roboto"/>
              <a:sym typeface="Roboto"/>
            </a:endParaRPr>
          </a:p>
        </p:txBody>
      </p:sp>
      <p:sp>
        <p:nvSpPr>
          <p:cNvPr id="158" name="Google Shape;158;p16"/>
          <p:cNvSpPr txBox="1"/>
          <p:nvPr/>
        </p:nvSpPr>
        <p:spPr>
          <a:xfrm>
            <a:off x="5844816" y="3490971"/>
            <a:ext cx="2841600" cy="519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You can always use or pay for more data. </a:t>
            </a:r>
            <a:endParaRPr sz="1200">
              <a:latin typeface="Roboto"/>
              <a:ea typeface="Roboto"/>
              <a:cs typeface="Roboto"/>
              <a:sym typeface="Roboto"/>
            </a:endParaRPr>
          </a:p>
        </p:txBody>
      </p:sp>
      <p:grpSp>
        <p:nvGrpSpPr>
          <p:cNvPr id="159" name="Google Shape;159;p16"/>
          <p:cNvGrpSpPr/>
          <p:nvPr/>
        </p:nvGrpSpPr>
        <p:grpSpPr>
          <a:xfrm>
            <a:off x="2322195" y="1978731"/>
            <a:ext cx="480179" cy="429901"/>
            <a:chOff x="2169795" y="1961000"/>
            <a:chExt cx="480179" cy="429901"/>
          </a:xfrm>
        </p:grpSpPr>
        <p:sp>
          <p:nvSpPr>
            <p:cNvPr id="160" name="Google Shape;160;p16"/>
            <p:cNvSpPr/>
            <p:nvPr/>
          </p:nvSpPr>
          <p:spPr>
            <a:xfrm>
              <a:off x="2169795" y="1961000"/>
              <a:ext cx="480179" cy="429901"/>
            </a:xfrm>
            <a:custGeom>
              <a:rect b="b" l="l" r="r" t="t"/>
              <a:pathLst>
                <a:path extrusionOk="0" h="33133" w="37008">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6"/>
            <p:cNvGrpSpPr/>
            <p:nvPr/>
          </p:nvGrpSpPr>
          <p:grpSpPr>
            <a:xfrm>
              <a:off x="2328214" y="2066087"/>
              <a:ext cx="163691" cy="163700"/>
              <a:chOff x="4106192" y="1959639"/>
              <a:chExt cx="406788" cy="406809"/>
            </a:xfrm>
          </p:grpSpPr>
          <p:sp>
            <p:nvSpPr>
              <p:cNvPr id="162" name="Google Shape;162;p16"/>
              <p:cNvSpPr/>
              <p:nvPr/>
            </p:nvSpPr>
            <p:spPr>
              <a:xfrm>
                <a:off x="4106192" y="1959639"/>
                <a:ext cx="406788" cy="406809"/>
              </a:xfrm>
              <a:custGeom>
                <a:rect b="b" l="l" r="r" t="t"/>
                <a:pathLst>
                  <a:path extrusionOk="0" h="8559" w="8559">
                    <a:moveTo>
                      <a:pt x="0" y="0"/>
                    </a:moveTo>
                    <a:lnTo>
                      <a:pt x="0" y="8558"/>
                    </a:lnTo>
                    <a:lnTo>
                      <a:pt x="8558" y="8558"/>
                    </a:lnTo>
                    <a:lnTo>
                      <a:pt x="8558" y="8245"/>
                    </a:lnTo>
                    <a:lnTo>
                      <a:pt x="314" y="8245"/>
                    </a:lnTo>
                    <a:lnTo>
                      <a:pt x="314" y="8135"/>
                    </a:lnTo>
                    <a:cubicBezTo>
                      <a:pt x="314" y="5455"/>
                      <a:pt x="314" y="2774"/>
                      <a:pt x="314" y="94"/>
                    </a:cubicBezTo>
                    <a:cubicBezTo>
                      <a:pt x="314" y="63"/>
                      <a:pt x="314" y="31"/>
                      <a:pt x="3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4167265" y="1992387"/>
                <a:ext cx="314394" cy="304002"/>
              </a:xfrm>
              <a:custGeom>
                <a:rect b="b" l="l" r="r" t="t"/>
                <a:pathLst>
                  <a:path extrusionOk="0" h="6396" w="6615">
                    <a:moveTo>
                      <a:pt x="6349" y="1"/>
                    </a:moveTo>
                    <a:cubicBezTo>
                      <a:pt x="5769" y="440"/>
                      <a:pt x="5204" y="879"/>
                      <a:pt x="4624" y="1302"/>
                    </a:cubicBezTo>
                    <a:cubicBezTo>
                      <a:pt x="4875" y="1411"/>
                      <a:pt x="5095" y="1506"/>
                      <a:pt x="5330" y="1600"/>
                    </a:cubicBezTo>
                    <a:cubicBezTo>
                      <a:pt x="5063" y="2227"/>
                      <a:pt x="4812" y="2838"/>
                      <a:pt x="4562" y="3449"/>
                    </a:cubicBezTo>
                    <a:cubicBezTo>
                      <a:pt x="4201" y="3026"/>
                      <a:pt x="3841" y="2634"/>
                      <a:pt x="3496" y="2227"/>
                    </a:cubicBezTo>
                    <a:cubicBezTo>
                      <a:pt x="3120" y="2932"/>
                      <a:pt x="2759" y="3622"/>
                      <a:pt x="2383" y="4327"/>
                    </a:cubicBezTo>
                    <a:cubicBezTo>
                      <a:pt x="2007" y="3966"/>
                      <a:pt x="1631" y="3606"/>
                      <a:pt x="1270" y="3245"/>
                    </a:cubicBezTo>
                    <a:cubicBezTo>
                      <a:pt x="847" y="4217"/>
                      <a:pt x="424" y="5173"/>
                      <a:pt x="0" y="6145"/>
                    </a:cubicBezTo>
                    <a:cubicBezTo>
                      <a:pt x="188" y="6223"/>
                      <a:pt x="377" y="6302"/>
                      <a:pt x="565" y="6396"/>
                    </a:cubicBezTo>
                    <a:cubicBezTo>
                      <a:pt x="862" y="5691"/>
                      <a:pt x="1176" y="5017"/>
                      <a:pt x="1474" y="4311"/>
                    </a:cubicBezTo>
                    <a:cubicBezTo>
                      <a:pt x="1834" y="4672"/>
                      <a:pt x="2179" y="5001"/>
                      <a:pt x="2540" y="5346"/>
                    </a:cubicBezTo>
                    <a:cubicBezTo>
                      <a:pt x="2900" y="4672"/>
                      <a:pt x="3261" y="3998"/>
                      <a:pt x="3621" y="3308"/>
                    </a:cubicBezTo>
                    <a:cubicBezTo>
                      <a:pt x="3997" y="3747"/>
                      <a:pt x="4358" y="4170"/>
                      <a:pt x="4734" y="4609"/>
                    </a:cubicBezTo>
                    <a:cubicBezTo>
                      <a:pt x="5126" y="3684"/>
                      <a:pt x="5518" y="2759"/>
                      <a:pt x="5894" y="1850"/>
                    </a:cubicBezTo>
                    <a:cubicBezTo>
                      <a:pt x="6145" y="1944"/>
                      <a:pt x="6364" y="2038"/>
                      <a:pt x="6615" y="2148"/>
                    </a:cubicBezTo>
                    <a:cubicBezTo>
                      <a:pt x="6521" y="1427"/>
                      <a:pt x="6443" y="722"/>
                      <a:pt x="63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64" name="Google Shape;164;p16"/>
          <p:cNvCxnSpPr/>
          <p:nvPr/>
        </p:nvCxnSpPr>
        <p:spPr>
          <a:xfrm>
            <a:off x="3081550" y="2148713"/>
            <a:ext cx="1552500" cy="0"/>
          </a:xfrm>
          <a:prstGeom prst="straightConnector1">
            <a:avLst/>
          </a:prstGeom>
          <a:noFill/>
          <a:ln cap="flat" cmpd="sng" w="19050">
            <a:solidFill>
              <a:schemeClr val="accent2"/>
            </a:solidFill>
            <a:prstDash val="solid"/>
            <a:round/>
            <a:headEnd len="med" w="med" type="none"/>
            <a:tailEnd len="med" w="med" type="oval"/>
          </a:ln>
        </p:spPr>
      </p:cxnSp>
      <p:sp>
        <p:nvSpPr>
          <p:cNvPr id="165" name="Google Shape;165;p16"/>
          <p:cNvSpPr txBox="1"/>
          <p:nvPr/>
        </p:nvSpPr>
        <p:spPr>
          <a:xfrm>
            <a:off x="4589775" y="1889075"/>
            <a:ext cx="1452900" cy="5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2"/>
                </a:solidFill>
                <a:latin typeface="Roboto"/>
                <a:ea typeface="Roboto"/>
                <a:cs typeface="Roboto"/>
                <a:sym typeface="Roboto"/>
              </a:rPr>
              <a:t>Availability</a:t>
            </a:r>
            <a:endParaRPr b="1" sz="1600">
              <a:solidFill>
                <a:schemeClr val="accent2"/>
              </a:solidFill>
              <a:latin typeface="Roboto"/>
              <a:ea typeface="Roboto"/>
              <a:cs typeface="Roboto"/>
              <a:sym typeface="Roboto"/>
            </a:endParaRPr>
          </a:p>
        </p:txBody>
      </p:sp>
      <p:sp>
        <p:nvSpPr>
          <p:cNvPr id="166" name="Google Shape;166;p16"/>
          <p:cNvSpPr txBox="1"/>
          <p:nvPr/>
        </p:nvSpPr>
        <p:spPr>
          <a:xfrm>
            <a:off x="5844829" y="2003427"/>
            <a:ext cx="2841600" cy="519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Cloud is always available and easy for everyone to use/implement</a:t>
            </a:r>
            <a:endParaRPr sz="1200">
              <a:latin typeface="Roboto"/>
              <a:ea typeface="Roboto"/>
              <a:cs typeface="Roboto"/>
              <a:sym typeface="Roboto"/>
            </a:endParaRPr>
          </a:p>
        </p:txBody>
      </p:sp>
      <p:cxnSp>
        <p:nvCxnSpPr>
          <p:cNvPr id="167" name="Google Shape;167;p16"/>
          <p:cNvCxnSpPr/>
          <p:nvPr/>
        </p:nvCxnSpPr>
        <p:spPr>
          <a:xfrm>
            <a:off x="2518150" y="4371140"/>
            <a:ext cx="2115900" cy="0"/>
          </a:xfrm>
          <a:prstGeom prst="straightConnector1">
            <a:avLst/>
          </a:prstGeom>
          <a:noFill/>
          <a:ln cap="flat" cmpd="sng" w="19050">
            <a:solidFill>
              <a:schemeClr val="accent6"/>
            </a:solidFill>
            <a:prstDash val="solid"/>
            <a:round/>
            <a:headEnd len="med" w="med" type="none"/>
            <a:tailEnd len="med" w="med" type="oval"/>
          </a:ln>
        </p:spPr>
      </p:cxnSp>
      <p:grpSp>
        <p:nvGrpSpPr>
          <p:cNvPr id="168" name="Google Shape;168;p16"/>
          <p:cNvGrpSpPr/>
          <p:nvPr/>
        </p:nvGrpSpPr>
        <p:grpSpPr>
          <a:xfrm>
            <a:off x="1732400" y="4215598"/>
            <a:ext cx="490144" cy="455500"/>
            <a:chOff x="1580000" y="4130758"/>
            <a:chExt cx="490144" cy="455500"/>
          </a:xfrm>
        </p:grpSpPr>
        <p:sp>
          <p:nvSpPr>
            <p:cNvPr id="169" name="Google Shape;169;p16"/>
            <p:cNvSpPr/>
            <p:nvPr/>
          </p:nvSpPr>
          <p:spPr>
            <a:xfrm>
              <a:off x="1580000" y="4130758"/>
              <a:ext cx="490144" cy="455500"/>
            </a:xfrm>
            <a:custGeom>
              <a:rect b="b" l="l" r="r" t="t"/>
              <a:pathLst>
                <a:path extrusionOk="0" h="35106" w="37776">
                  <a:moveTo>
                    <a:pt x="14439" y="0"/>
                  </a:moveTo>
                  <a:cubicBezTo>
                    <a:pt x="13920" y="0"/>
                    <a:pt x="13376" y="42"/>
                    <a:pt x="12806" y="136"/>
                  </a:cubicBezTo>
                  <a:cubicBezTo>
                    <a:pt x="12258" y="214"/>
                    <a:pt x="11678" y="355"/>
                    <a:pt x="11066" y="543"/>
                  </a:cubicBezTo>
                  <a:cubicBezTo>
                    <a:pt x="6364" y="2079"/>
                    <a:pt x="5533" y="5935"/>
                    <a:pt x="5471" y="8192"/>
                  </a:cubicBezTo>
                  <a:cubicBezTo>
                    <a:pt x="5439" y="9211"/>
                    <a:pt x="5580" y="9901"/>
                    <a:pt x="5580" y="9901"/>
                  </a:cubicBezTo>
                  <a:cubicBezTo>
                    <a:pt x="5580" y="9901"/>
                    <a:pt x="4812" y="10199"/>
                    <a:pt x="3872" y="10904"/>
                  </a:cubicBezTo>
                  <a:cubicBezTo>
                    <a:pt x="1270" y="12848"/>
                    <a:pt x="0" y="16139"/>
                    <a:pt x="486" y="19353"/>
                  </a:cubicBezTo>
                  <a:cubicBezTo>
                    <a:pt x="1113" y="23459"/>
                    <a:pt x="4671" y="26516"/>
                    <a:pt x="8292" y="26531"/>
                  </a:cubicBezTo>
                  <a:lnTo>
                    <a:pt x="10565" y="26531"/>
                  </a:lnTo>
                  <a:cubicBezTo>
                    <a:pt x="10189" y="30716"/>
                    <a:pt x="7696" y="35105"/>
                    <a:pt x="7696" y="35105"/>
                  </a:cubicBezTo>
                  <a:cubicBezTo>
                    <a:pt x="7696" y="35105"/>
                    <a:pt x="8355" y="35074"/>
                    <a:pt x="9342" y="34886"/>
                  </a:cubicBezTo>
                  <a:cubicBezTo>
                    <a:pt x="10894" y="34588"/>
                    <a:pt x="13229" y="33883"/>
                    <a:pt x="15016" y="32174"/>
                  </a:cubicBezTo>
                  <a:cubicBezTo>
                    <a:pt x="16019" y="31234"/>
                    <a:pt x="16740" y="30168"/>
                    <a:pt x="17242" y="29212"/>
                  </a:cubicBezTo>
                  <a:cubicBezTo>
                    <a:pt x="18057" y="27738"/>
                    <a:pt x="18339" y="26531"/>
                    <a:pt x="18339" y="26531"/>
                  </a:cubicBezTo>
                  <a:lnTo>
                    <a:pt x="30612" y="26531"/>
                  </a:lnTo>
                  <a:cubicBezTo>
                    <a:pt x="31051" y="26531"/>
                    <a:pt x="32211" y="26453"/>
                    <a:pt x="33465" y="25873"/>
                  </a:cubicBezTo>
                  <a:cubicBezTo>
                    <a:pt x="34938" y="25199"/>
                    <a:pt x="36568" y="23820"/>
                    <a:pt x="37305" y="21092"/>
                  </a:cubicBezTo>
                  <a:cubicBezTo>
                    <a:pt x="37525" y="20262"/>
                    <a:pt x="37666" y="19290"/>
                    <a:pt x="37697" y="18193"/>
                  </a:cubicBezTo>
                  <a:cubicBezTo>
                    <a:pt x="37775" y="14948"/>
                    <a:pt x="36631" y="12863"/>
                    <a:pt x="35267" y="11531"/>
                  </a:cubicBezTo>
                  <a:cubicBezTo>
                    <a:pt x="34029" y="10308"/>
                    <a:pt x="32603" y="9713"/>
                    <a:pt x="31772" y="9462"/>
                  </a:cubicBezTo>
                  <a:cubicBezTo>
                    <a:pt x="31333" y="9321"/>
                    <a:pt x="31051" y="9274"/>
                    <a:pt x="31051" y="9274"/>
                  </a:cubicBezTo>
                  <a:cubicBezTo>
                    <a:pt x="31051" y="9274"/>
                    <a:pt x="31114" y="7001"/>
                    <a:pt x="28339" y="4791"/>
                  </a:cubicBezTo>
                  <a:cubicBezTo>
                    <a:pt x="26584" y="3396"/>
                    <a:pt x="24969" y="3036"/>
                    <a:pt x="23778" y="3036"/>
                  </a:cubicBezTo>
                  <a:cubicBezTo>
                    <a:pt x="22493" y="3036"/>
                    <a:pt x="21694" y="3459"/>
                    <a:pt x="21694" y="3459"/>
                  </a:cubicBezTo>
                  <a:cubicBezTo>
                    <a:pt x="21694" y="3459"/>
                    <a:pt x="19138" y="0"/>
                    <a:pt x="14439" y="0"/>
                  </a:cubicBezTo>
                  <a:close/>
                </a:path>
              </a:pathLst>
            </a:custGeom>
            <a:gradFill>
              <a:gsLst>
                <a:gs pos="0">
                  <a:schemeClr val="accent1"/>
                </a:gs>
                <a:gs pos="66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6"/>
            <p:cNvGrpSpPr/>
            <p:nvPr/>
          </p:nvGrpSpPr>
          <p:grpSpPr>
            <a:xfrm>
              <a:off x="1716295" y="4226587"/>
              <a:ext cx="197006" cy="196004"/>
              <a:chOff x="3435663" y="3579351"/>
              <a:chExt cx="379222" cy="377293"/>
            </a:xfrm>
          </p:grpSpPr>
          <p:sp>
            <p:nvSpPr>
              <p:cNvPr id="171" name="Google Shape;171;p16"/>
              <p:cNvSpPr/>
              <p:nvPr/>
            </p:nvSpPr>
            <p:spPr>
              <a:xfrm>
                <a:off x="3435663" y="3579351"/>
                <a:ext cx="178086" cy="304002"/>
              </a:xfrm>
              <a:custGeom>
                <a:rect b="b" l="l" r="r" t="t"/>
                <a:pathLst>
                  <a:path extrusionOk="0" h="6396" w="3747">
                    <a:moveTo>
                      <a:pt x="3511" y="1"/>
                    </a:moveTo>
                    <a:cubicBezTo>
                      <a:pt x="3355" y="16"/>
                      <a:pt x="3213" y="32"/>
                      <a:pt x="3072" y="63"/>
                    </a:cubicBezTo>
                    <a:cubicBezTo>
                      <a:pt x="2101" y="252"/>
                      <a:pt x="1301" y="737"/>
                      <a:pt x="721" y="1537"/>
                    </a:cubicBezTo>
                    <a:cubicBezTo>
                      <a:pt x="298" y="2117"/>
                      <a:pt x="63" y="2759"/>
                      <a:pt x="16" y="3465"/>
                    </a:cubicBezTo>
                    <a:cubicBezTo>
                      <a:pt x="16" y="3480"/>
                      <a:pt x="0" y="3496"/>
                      <a:pt x="0" y="3512"/>
                    </a:cubicBezTo>
                    <a:lnTo>
                      <a:pt x="0" y="3982"/>
                    </a:lnTo>
                    <a:cubicBezTo>
                      <a:pt x="0" y="3998"/>
                      <a:pt x="16" y="4013"/>
                      <a:pt x="16" y="4045"/>
                    </a:cubicBezTo>
                    <a:cubicBezTo>
                      <a:pt x="63" y="4750"/>
                      <a:pt x="298" y="5393"/>
                      <a:pt x="721" y="5973"/>
                    </a:cubicBezTo>
                    <a:cubicBezTo>
                      <a:pt x="847" y="6114"/>
                      <a:pt x="972" y="6255"/>
                      <a:pt x="1082" y="6396"/>
                    </a:cubicBezTo>
                    <a:cubicBezTo>
                      <a:pt x="1113" y="6380"/>
                      <a:pt x="1129" y="6365"/>
                      <a:pt x="1129" y="6365"/>
                    </a:cubicBezTo>
                    <a:cubicBezTo>
                      <a:pt x="1991" y="5502"/>
                      <a:pt x="2837" y="4656"/>
                      <a:pt x="3699" y="3794"/>
                    </a:cubicBezTo>
                    <a:cubicBezTo>
                      <a:pt x="3715" y="3763"/>
                      <a:pt x="3731" y="3716"/>
                      <a:pt x="3731" y="3684"/>
                    </a:cubicBezTo>
                    <a:cubicBezTo>
                      <a:pt x="3746" y="2462"/>
                      <a:pt x="3746" y="1223"/>
                      <a:pt x="37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3636799" y="3579351"/>
                <a:ext cx="178086" cy="178095"/>
              </a:xfrm>
              <a:custGeom>
                <a:rect b="b" l="l" r="r" t="t"/>
                <a:pathLst>
                  <a:path extrusionOk="0" h="3747" w="3747">
                    <a:moveTo>
                      <a:pt x="0" y="1"/>
                    </a:moveTo>
                    <a:lnTo>
                      <a:pt x="0" y="3747"/>
                    </a:lnTo>
                    <a:lnTo>
                      <a:pt x="3746" y="3747"/>
                    </a:lnTo>
                    <a:cubicBezTo>
                      <a:pt x="3746" y="3716"/>
                      <a:pt x="3746" y="3684"/>
                      <a:pt x="3746" y="3653"/>
                    </a:cubicBezTo>
                    <a:cubicBezTo>
                      <a:pt x="3731" y="3010"/>
                      <a:pt x="3558" y="2383"/>
                      <a:pt x="3214" y="1835"/>
                    </a:cubicBezTo>
                    <a:cubicBezTo>
                      <a:pt x="2634" y="863"/>
                      <a:pt x="1787" y="283"/>
                      <a:pt x="674" y="63"/>
                    </a:cubicBezTo>
                    <a:cubicBezTo>
                      <a:pt x="533" y="32"/>
                      <a:pt x="376" y="16"/>
                      <a:pt x="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3502676" y="3779024"/>
                <a:ext cx="304033" cy="177620"/>
              </a:xfrm>
              <a:custGeom>
                <a:rect b="b" l="l" r="r" t="t"/>
                <a:pathLst>
                  <a:path extrusionOk="0" h="3737" w="6397">
                    <a:moveTo>
                      <a:pt x="2713" y="0"/>
                    </a:moveTo>
                    <a:cubicBezTo>
                      <a:pt x="2681" y="0"/>
                      <a:pt x="2634" y="16"/>
                      <a:pt x="2603" y="47"/>
                    </a:cubicBezTo>
                    <a:cubicBezTo>
                      <a:pt x="1756" y="894"/>
                      <a:pt x="894" y="1740"/>
                      <a:pt x="48" y="2602"/>
                    </a:cubicBezTo>
                    <a:cubicBezTo>
                      <a:pt x="32" y="2618"/>
                      <a:pt x="17" y="2634"/>
                      <a:pt x="1" y="2634"/>
                    </a:cubicBezTo>
                    <a:cubicBezTo>
                      <a:pt x="656" y="3310"/>
                      <a:pt x="1620" y="3737"/>
                      <a:pt x="2646" y="3737"/>
                    </a:cubicBezTo>
                    <a:cubicBezTo>
                      <a:pt x="3117" y="3737"/>
                      <a:pt x="3602" y="3646"/>
                      <a:pt x="4076" y="3449"/>
                    </a:cubicBezTo>
                    <a:cubicBezTo>
                      <a:pt x="5628" y="2806"/>
                      <a:pt x="6396" y="1317"/>
                      <a:pt x="63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4" name="Google Shape;174;p16"/>
          <p:cNvSpPr txBox="1"/>
          <p:nvPr/>
        </p:nvSpPr>
        <p:spPr>
          <a:xfrm>
            <a:off x="4589775" y="4111500"/>
            <a:ext cx="1035300" cy="51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6"/>
                </a:solidFill>
                <a:latin typeface="Roboto"/>
                <a:ea typeface="Roboto"/>
                <a:cs typeface="Roboto"/>
                <a:sym typeface="Roboto"/>
              </a:rPr>
              <a:t>Software</a:t>
            </a:r>
            <a:endParaRPr b="1" sz="1600">
              <a:solidFill>
                <a:schemeClr val="accent6"/>
              </a:solidFill>
              <a:latin typeface="Roboto"/>
              <a:ea typeface="Roboto"/>
              <a:cs typeface="Roboto"/>
              <a:sym typeface="Roboto"/>
            </a:endParaRPr>
          </a:p>
        </p:txBody>
      </p:sp>
      <p:sp>
        <p:nvSpPr>
          <p:cNvPr id="175" name="Google Shape;175;p16"/>
          <p:cNvSpPr txBox="1"/>
          <p:nvPr/>
        </p:nvSpPr>
        <p:spPr>
          <a:xfrm>
            <a:off x="5844816" y="4234754"/>
            <a:ext cx="2841600" cy="519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Deploying, testing, and building applications.</a:t>
            </a:r>
            <a:endParaRPr sz="1200">
              <a:latin typeface="Roboto"/>
              <a:ea typeface="Roboto"/>
              <a:cs typeface="Roboto"/>
              <a:sym typeface="Roboto"/>
            </a:endParaRPr>
          </a:p>
        </p:txBody>
      </p:sp>
      <p:sp>
        <p:nvSpPr>
          <p:cNvPr id="176" name="Google Shape;176;p16"/>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This is why we use the cloud!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we use the cloud</a:t>
            </a:r>
            <a:endParaRPr/>
          </a:p>
        </p:txBody>
      </p:sp>
      <p:pic>
        <p:nvPicPr>
          <p:cNvPr id="182" name="Google Shape;182;p17"/>
          <p:cNvPicPr preferRelativeResize="0"/>
          <p:nvPr/>
        </p:nvPicPr>
        <p:blipFill>
          <a:blip r:embed="rId3">
            <a:alphaModFix/>
          </a:blip>
          <a:stretch>
            <a:fillRect/>
          </a:stretch>
        </p:blipFill>
        <p:spPr>
          <a:xfrm>
            <a:off x="1727962" y="1229800"/>
            <a:ext cx="5688074" cy="3261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cxnSp>
        <p:nvCxnSpPr>
          <p:cNvPr id="187" name="Google Shape;187;p18"/>
          <p:cNvCxnSpPr/>
          <p:nvPr/>
        </p:nvCxnSpPr>
        <p:spPr>
          <a:xfrm>
            <a:off x="2102300" y="1836975"/>
            <a:ext cx="1724700" cy="418500"/>
          </a:xfrm>
          <a:prstGeom prst="curvedConnector3">
            <a:avLst>
              <a:gd fmla="val 62131" name="adj1"/>
            </a:avLst>
          </a:prstGeom>
          <a:noFill/>
          <a:ln cap="flat" cmpd="sng" w="9525">
            <a:solidFill>
              <a:schemeClr val="accent3"/>
            </a:solidFill>
            <a:prstDash val="solid"/>
            <a:round/>
            <a:headEnd len="med" w="med" type="none"/>
            <a:tailEnd len="med" w="med" type="none"/>
          </a:ln>
        </p:spPr>
      </p:cxnSp>
      <p:cxnSp>
        <p:nvCxnSpPr>
          <p:cNvPr id="188" name="Google Shape;188;p18"/>
          <p:cNvCxnSpPr/>
          <p:nvPr/>
        </p:nvCxnSpPr>
        <p:spPr>
          <a:xfrm>
            <a:off x="1765525" y="2132925"/>
            <a:ext cx="1041000" cy="918600"/>
          </a:xfrm>
          <a:prstGeom prst="curvedConnector3">
            <a:avLst>
              <a:gd fmla="val 50000" name="adj1"/>
            </a:avLst>
          </a:prstGeom>
          <a:noFill/>
          <a:ln cap="flat" cmpd="sng" w="9525">
            <a:solidFill>
              <a:schemeClr val="accent4"/>
            </a:solidFill>
            <a:prstDash val="solid"/>
            <a:round/>
            <a:headEnd len="med" w="med" type="none"/>
            <a:tailEnd len="med" w="med" type="none"/>
          </a:ln>
        </p:spPr>
      </p:cxnSp>
      <p:cxnSp>
        <p:nvCxnSpPr>
          <p:cNvPr id="189" name="Google Shape;189;p18"/>
          <p:cNvCxnSpPr/>
          <p:nvPr/>
        </p:nvCxnSpPr>
        <p:spPr>
          <a:xfrm flipH="1" rot="5400000">
            <a:off x="642700" y="2908275"/>
            <a:ext cx="1214700" cy="132900"/>
          </a:xfrm>
          <a:prstGeom prst="curvedConnector3">
            <a:avLst>
              <a:gd fmla="val 50000" name="adj1"/>
            </a:avLst>
          </a:prstGeom>
          <a:noFill/>
          <a:ln cap="flat" cmpd="sng" w="9525">
            <a:solidFill>
              <a:schemeClr val="accent6"/>
            </a:solidFill>
            <a:prstDash val="solid"/>
            <a:round/>
            <a:headEnd len="med" w="med" type="none"/>
            <a:tailEnd len="med" w="med" type="none"/>
          </a:ln>
        </p:spPr>
      </p:cxnSp>
      <p:grpSp>
        <p:nvGrpSpPr>
          <p:cNvPr id="190" name="Google Shape;190;p18"/>
          <p:cNvGrpSpPr/>
          <p:nvPr/>
        </p:nvGrpSpPr>
        <p:grpSpPr>
          <a:xfrm>
            <a:off x="3588150" y="1296825"/>
            <a:ext cx="1194875" cy="1498775"/>
            <a:chOff x="673875" y="2871950"/>
            <a:chExt cx="1194875" cy="1498775"/>
          </a:xfrm>
        </p:grpSpPr>
        <p:sp>
          <p:nvSpPr>
            <p:cNvPr id="191" name="Google Shape;191;p18"/>
            <p:cNvSpPr/>
            <p:nvPr/>
          </p:nvSpPr>
          <p:spPr>
            <a:xfrm>
              <a:off x="673875" y="3990375"/>
              <a:ext cx="597125" cy="380350"/>
            </a:xfrm>
            <a:custGeom>
              <a:rect b="b" l="l" r="r" t="t"/>
              <a:pathLst>
                <a:path extrusionOk="0" h="15214" w="23885">
                  <a:moveTo>
                    <a:pt x="0" y="1"/>
                  </a:moveTo>
                  <a:lnTo>
                    <a:pt x="0" y="1404"/>
                  </a:lnTo>
                  <a:lnTo>
                    <a:pt x="23885" y="15214"/>
                  </a:lnTo>
                  <a:lnTo>
                    <a:pt x="23885" y="13810"/>
                  </a:lnTo>
                  <a:lnTo>
                    <a:pt x="0" y="1"/>
                  </a:ln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1270975" y="3990375"/>
              <a:ext cx="597775" cy="380350"/>
            </a:xfrm>
            <a:custGeom>
              <a:rect b="b" l="l" r="r" t="t"/>
              <a:pathLst>
                <a:path extrusionOk="0" h="15214" w="23911">
                  <a:moveTo>
                    <a:pt x="1" y="13810"/>
                  </a:moveTo>
                  <a:lnTo>
                    <a:pt x="1" y="15214"/>
                  </a:lnTo>
                  <a:lnTo>
                    <a:pt x="23911" y="1404"/>
                  </a:lnTo>
                  <a:lnTo>
                    <a:pt x="2391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673875" y="3645150"/>
              <a:ext cx="1194875" cy="690500"/>
            </a:xfrm>
            <a:custGeom>
              <a:rect b="b" l="l" r="r" t="t"/>
              <a:pathLst>
                <a:path extrusionOk="0" h="27620" w="47795">
                  <a:moveTo>
                    <a:pt x="23885" y="0"/>
                  </a:moveTo>
                  <a:lnTo>
                    <a:pt x="0" y="13810"/>
                  </a:lnTo>
                  <a:lnTo>
                    <a:pt x="23885" y="27619"/>
                  </a:lnTo>
                  <a:lnTo>
                    <a:pt x="47795" y="13785"/>
                  </a:lnTo>
                  <a:lnTo>
                    <a:pt x="23885" y="0"/>
                  </a:ln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880625" y="3095025"/>
              <a:ext cx="399775" cy="1122825"/>
            </a:xfrm>
            <a:custGeom>
              <a:rect b="b" l="l" r="r" t="t"/>
              <a:pathLst>
                <a:path extrusionOk="0" h="44913" w="15991">
                  <a:moveTo>
                    <a:pt x="1" y="0"/>
                  </a:moveTo>
                  <a:lnTo>
                    <a:pt x="1" y="35840"/>
                  </a:lnTo>
                  <a:lnTo>
                    <a:pt x="15991" y="44913"/>
                  </a:lnTo>
                  <a:lnTo>
                    <a:pt x="15991" y="942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1280375" y="3095025"/>
              <a:ext cx="399775" cy="1122825"/>
            </a:xfrm>
            <a:custGeom>
              <a:rect b="b" l="l" r="r" t="t"/>
              <a:pathLst>
                <a:path extrusionOk="0" h="44913" w="15991">
                  <a:moveTo>
                    <a:pt x="1" y="9424"/>
                  </a:moveTo>
                  <a:lnTo>
                    <a:pt x="1" y="44913"/>
                  </a:lnTo>
                  <a:lnTo>
                    <a:pt x="15991" y="35489"/>
                  </a:lnTo>
                  <a:lnTo>
                    <a:pt x="15991"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a:off x="880625" y="2871950"/>
              <a:ext cx="799525" cy="458675"/>
            </a:xfrm>
            <a:custGeom>
              <a:rect b="b" l="l" r="r" t="t"/>
              <a:pathLst>
                <a:path extrusionOk="0" h="18347" w="31981">
                  <a:moveTo>
                    <a:pt x="15490" y="1"/>
                  </a:moveTo>
                  <a:lnTo>
                    <a:pt x="1" y="8923"/>
                  </a:lnTo>
                  <a:lnTo>
                    <a:pt x="15991" y="18347"/>
                  </a:lnTo>
                  <a:lnTo>
                    <a:pt x="31981" y="8923"/>
                  </a:lnTo>
                  <a:lnTo>
                    <a:pt x="15490"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1049175" y="2876350"/>
              <a:ext cx="462425" cy="265675"/>
            </a:xfrm>
            <a:custGeom>
              <a:rect b="b" l="l" r="r" t="t"/>
              <a:pathLst>
                <a:path extrusionOk="0" h="10627" w="18497">
                  <a:moveTo>
                    <a:pt x="8948" y="0"/>
                  </a:moveTo>
                  <a:lnTo>
                    <a:pt x="1" y="5163"/>
                  </a:lnTo>
                  <a:lnTo>
                    <a:pt x="9249" y="10627"/>
                  </a:lnTo>
                  <a:lnTo>
                    <a:pt x="18497" y="5163"/>
                  </a:lnTo>
                  <a:lnTo>
                    <a:pt x="8948"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a:off x="1049175" y="3006050"/>
              <a:ext cx="231225" cy="246875"/>
            </a:xfrm>
            <a:custGeom>
              <a:rect b="b" l="l" r="r" t="t"/>
              <a:pathLst>
                <a:path extrusionOk="0" h="9875" w="9249">
                  <a:moveTo>
                    <a:pt x="1" y="0"/>
                  </a:moveTo>
                  <a:lnTo>
                    <a:pt x="1" y="4361"/>
                  </a:lnTo>
                  <a:lnTo>
                    <a:pt x="9249" y="9875"/>
                  </a:lnTo>
                  <a:lnTo>
                    <a:pt x="9249" y="541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1280375" y="3005425"/>
              <a:ext cx="230600" cy="247500"/>
            </a:xfrm>
            <a:custGeom>
              <a:rect b="b" l="l" r="r" t="t"/>
              <a:pathLst>
                <a:path extrusionOk="0" h="9900" w="9224">
                  <a:moveTo>
                    <a:pt x="1" y="5439"/>
                  </a:moveTo>
                  <a:lnTo>
                    <a:pt x="1" y="9900"/>
                  </a:lnTo>
                  <a:lnTo>
                    <a:pt x="9099" y="4436"/>
                  </a:lnTo>
                  <a:lnTo>
                    <a:pt x="9224" y="0"/>
                  </a:lnTo>
                  <a:close/>
                </a:path>
              </a:pathLst>
            </a:custGeom>
            <a:gradFill>
              <a:gsLst>
                <a:gs pos="0">
                  <a:srgbClr val="DBD4EB"/>
                </a:gs>
                <a:gs pos="100000">
                  <a:srgbClr val="9180B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a:off x="1143800" y="2923325"/>
              <a:ext cx="159800" cy="90250"/>
            </a:xfrm>
            <a:custGeom>
              <a:rect b="b" l="l" r="r" t="t"/>
              <a:pathLst>
                <a:path extrusionOk="0" h="3610" w="6392">
                  <a:moveTo>
                    <a:pt x="5389" y="1"/>
                  </a:moveTo>
                  <a:lnTo>
                    <a:pt x="0" y="3109"/>
                  </a:lnTo>
                  <a:lnTo>
                    <a:pt x="752" y="3610"/>
                  </a:lnTo>
                  <a:lnTo>
                    <a:pt x="6391" y="402"/>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a:off x="1184525" y="2945900"/>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1225875" y="2969075"/>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1266600" y="2992250"/>
              <a:ext cx="159800" cy="90875"/>
            </a:xfrm>
            <a:custGeom>
              <a:rect b="b" l="l" r="r" t="t"/>
              <a:pathLst>
                <a:path extrusionOk="0" h="3635" w="6392">
                  <a:moveTo>
                    <a:pt x="5389" y="1"/>
                  </a:moveTo>
                  <a:lnTo>
                    <a:pt x="0" y="3109"/>
                  </a:lnTo>
                  <a:lnTo>
                    <a:pt x="752" y="3635"/>
                  </a:lnTo>
                  <a:lnTo>
                    <a:pt x="6391" y="427"/>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a:off x="1222750" y="3335000"/>
              <a:ext cx="36975" cy="37600"/>
            </a:xfrm>
            <a:custGeom>
              <a:rect b="b" l="l" r="r" t="t"/>
              <a:pathLst>
                <a:path extrusionOk="0" h="1504" w="1479">
                  <a:moveTo>
                    <a:pt x="301" y="201"/>
                  </a:moveTo>
                  <a:cubicBezTo>
                    <a:pt x="0" y="426"/>
                    <a:pt x="125" y="451"/>
                    <a:pt x="125" y="827"/>
                  </a:cubicBezTo>
                  <a:lnTo>
                    <a:pt x="125" y="827"/>
                  </a:lnTo>
                  <a:cubicBezTo>
                    <a:pt x="125" y="1203"/>
                    <a:pt x="175" y="1504"/>
                    <a:pt x="526" y="1504"/>
                  </a:cubicBezTo>
                  <a:lnTo>
                    <a:pt x="526" y="1504"/>
                  </a:lnTo>
                  <a:cubicBezTo>
                    <a:pt x="902" y="1504"/>
                    <a:pt x="1479" y="1078"/>
                    <a:pt x="1479" y="702"/>
                  </a:cubicBezTo>
                  <a:lnTo>
                    <a:pt x="1479" y="702"/>
                  </a:lnTo>
                  <a:cubicBezTo>
                    <a:pt x="1479" y="451"/>
                    <a:pt x="1253" y="0"/>
                    <a:pt x="827" y="0"/>
                  </a:cubicBezTo>
                  <a:lnTo>
                    <a:pt x="827" y="0"/>
                  </a:lnTo>
                  <a:cubicBezTo>
                    <a:pt x="677" y="0"/>
                    <a:pt x="501" y="50"/>
                    <a:pt x="301" y="201"/>
                  </a:cubicBezTo>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1219600" y="3338750"/>
              <a:ext cx="33250" cy="33850"/>
            </a:xfrm>
            <a:custGeom>
              <a:rect b="b" l="l" r="r" t="t"/>
              <a:pathLst>
                <a:path extrusionOk="0" h="1354" w="1330">
                  <a:moveTo>
                    <a:pt x="677" y="0"/>
                  </a:moveTo>
                  <a:cubicBezTo>
                    <a:pt x="301" y="0"/>
                    <a:pt x="1" y="301"/>
                    <a:pt x="1" y="677"/>
                  </a:cubicBezTo>
                  <a:cubicBezTo>
                    <a:pt x="1" y="1053"/>
                    <a:pt x="301" y="1354"/>
                    <a:pt x="677" y="1354"/>
                  </a:cubicBezTo>
                  <a:cubicBezTo>
                    <a:pt x="1028" y="1354"/>
                    <a:pt x="1329" y="1053"/>
                    <a:pt x="1329" y="677"/>
                  </a:cubicBezTo>
                  <a:cubicBezTo>
                    <a:pt x="1329" y="301"/>
                    <a:pt x="1028"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894425" y="3143875"/>
              <a:ext cx="37600" cy="37625"/>
            </a:xfrm>
            <a:custGeom>
              <a:rect b="b" l="l" r="r" t="t"/>
              <a:pathLst>
                <a:path extrusionOk="0" h="1505" w="1504">
                  <a:moveTo>
                    <a:pt x="301" y="201"/>
                  </a:moveTo>
                  <a:cubicBezTo>
                    <a:pt x="0" y="402"/>
                    <a:pt x="125" y="452"/>
                    <a:pt x="125" y="828"/>
                  </a:cubicBezTo>
                  <a:lnTo>
                    <a:pt x="125" y="828"/>
                  </a:lnTo>
                  <a:cubicBezTo>
                    <a:pt x="125" y="1204"/>
                    <a:pt x="176" y="1505"/>
                    <a:pt x="551" y="1505"/>
                  </a:cubicBezTo>
                  <a:lnTo>
                    <a:pt x="551" y="1505"/>
                  </a:lnTo>
                  <a:cubicBezTo>
                    <a:pt x="927" y="1505"/>
                    <a:pt x="1504" y="1079"/>
                    <a:pt x="1504" y="703"/>
                  </a:cubicBezTo>
                  <a:lnTo>
                    <a:pt x="1504" y="703"/>
                  </a:lnTo>
                  <a:cubicBezTo>
                    <a:pt x="1504" y="427"/>
                    <a:pt x="1278" y="1"/>
                    <a:pt x="852" y="1"/>
                  </a:cubicBezTo>
                  <a:lnTo>
                    <a:pt x="852" y="1"/>
                  </a:lnTo>
                  <a:cubicBezTo>
                    <a:pt x="702"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891275" y="3147650"/>
              <a:ext cx="33875" cy="33850"/>
            </a:xfrm>
            <a:custGeom>
              <a:rect b="b" l="l" r="r" t="t"/>
              <a:pathLst>
                <a:path extrusionOk="0" h="1354" w="1355">
                  <a:moveTo>
                    <a:pt x="677" y="0"/>
                  </a:moveTo>
                  <a:cubicBezTo>
                    <a:pt x="302" y="0"/>
                    <a:pt x="1" y="301"/>
                    <a:pt x="1" y="677"/>
                  </a:cubicBezTo>
                  <a:cubicBezTo>
                    <a:pt x="1" y="1053"/>
                    <a:pt x="302" y="1354"/>
                    <a:pt x="677" y="1354"/>
                  </a:cubicBezTo>
                  <a:cubicBezTo>
                    <a:pt x="1053" y="1354"/>
                    <a:pt x="1354" y="1053"/>
                    <a:pt x="1354" y="677"/>
                  </a:cubicBezTo>
                  <a:cubicBezTo>
                    <a:pt x="1354" y="301"/>
                    <a:pt x="1053"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a:off x="1222750" y="4147650"/>
              <a:ext cx="36975" cy="37000"/>
            </a:xfrm>
            <a:custGeom>
              <a:rect b="b" l="l" r="r" t="t"/>
              <a:pathLst>
                <a:path extrusionOk="0" h="1480" w="1479">
                  <a:moveTo>
                    <a:pt x="301" y="201"/>
                  </a:moveTo>
                  <a:cubicBezTo>
                    <a:pt x="0" y="402"/>
                    <a:pt x="125" y="452"/>
                    <a:pt x="125" y="803"/>
                  </a:cubicBezTo>
                  <a:lnTo>
                    <a:pt x="125" y="803"/>
                  </a:lnTo>
                  <a:cubicBezTo>
                    <a:pt x="125" y="1178"/>
                    <a:pt x="175" y="1479"/>
                    <a:pt x="526" y="1479"/>
                  </a:cubicBezTo>
                  <a:lnTo>
                    <a:pt x="526" y="1479"/>
                  </a:lnTo>
                  <a:cubicBezTo>
                    <a:pt x="902" y="1479"/>
                    <a:pt x="1479" y="1078"/>
                    <a:pt x="1479" y="702"/>
                  </a:cubicBezTo>
                  <a:lnTo>
                    <a:pt x="1479" y="702"/>
                  </a:lnTo>
                  <a:cubicBezTo>
                    <a:pt x="1479" y="427"/>
                    <a:pt x="1253" y="1"/>
                    <a:pt x="827" y="1"/>
                  </a:cubicBezTo>
                  <a:lnTo>
                    <a:pt x="827" y="1"/>
                  </a:lnTo>
                  <a:cubicBezTo>
                    <a:pt x="677"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1219600" y="4151400"/>
              <a:ext cx="33250" cy="33250"/>
            </a:xfrm>
            <a:custGeom>
              <a:rect b="b" l="l" r="r" t="t"/>
              <a:pathLst>
                <a:path extrusionOk="0" h="1330" w="1330">
                  <a:moveTo>
                    <a:pt x="677" y="1"/>
                  </a:moveTo>
                  <a:cubicBezTo>
                    <a:pt x="301" y="1"/>
                    <a:pt x="1" y="302"/>
                    <a:pt x="1" y="653"/>
                  </a:cubicBezTo>
                  <a:cubicBezTo>
                    <a:pt x="1" y="1028"/>
                    <a:pt x="301" y="1329"/>
                    <a:pt x="677" y="1329"/>
                  </a:cubicBezTo>
                  <a:cubicBezTo>
                    <a:pt x="1028" y="1329"/>
                    <a:pt x="1329" y="1028"/>
                    <a:pt x="1329" y="653"/>
                  </a:cubicBezTo>
                  <a:cubicBezTo>
                    <a:pt x="1329" y="302"/>
                    <a:pt x="1028"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894425" y="3955925"/>
              <a:ext cx="37600" cy="37625"/>
            </a:xfrm>
            <a:custGeom>
              <a:rect b="b" l="l" r="r" t="t"/>
              <a:pathLst>
                <a:path extrusionOk="0" h="1505" w="1504">
                  <a:moveTo>
                    <a:pt x="301" y="201"/>
                  </a:moveTo>
                  <a:cubicBezTo>
                    <a:pt x="0" y="426"/>
                    <a:pt x="125" y="451"/>
                    <a:pt x="125" y="827"/>
                  </a:cubicBezTo>
                  <a:lnTo>
                    <a:pt x="125" y="827"/>
                  </a:lnTo>
                  <a:cubicBezTo>
                    <a:pt x="125" y="1203"/>
                    <a:pt x="176" y="1504"/>
                    <a:pt x="551" y="1504"/>
                  </a:cubicBezTo>
                  <a:lnTo>
                    <a:pt x="551" y="1504"/>
                  </a:lnTo>
                  <a:cubicBezTo>
                    <a:pt x="927" y="1504"/>
                    <a:pt x="1504" y="1078"/>
                    <a:pt x="1504" y="702"/>
                  </a:cubicBezTo>
                  <a:lnTo>
                    <a:pt x="1504" y="702"/>
                  </a:lnTo>
                  <a:cubicBezTo>
                    <a:pt x="1504" y="426"/>
                    <a:pt x="1278" y="0"/>
                    <a:pt x="852" y="0"/>
                  </a:cubicBezTo>
                  <a:lnTo>
                    <a:pt x="852" y="0"/>
                  </a:lnTo>
                  <a:cubicBezTo>
                    <a:pt x="702" y="0"/>
                    <a:pt x="501" y="50"/>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891275" y="3959675"/>
              <a:ext cx="33875" cy="33875"/>
            </a:xfrm>
            <a:custGeom>
              <a:rect b="b" l="l" r="r" t="t"/>
              <a:pathLst>
                <a:path extrusionOk="0" h="1355" w="1355">
                  <a:moveTo>
                    <a:pt x="677" y="1"/>
                  </a:moveTo>
                  <a:cubicBezTo>
                    <a:pt x="302" y="1"/>
                    <a:pt x="1" y="301"/>
                    <a:pt x="1" y="677"/>
                  </a:cubicBezTo>
                  <a:cubicBezTo>
                    <a:pt x="1" y="1053"/>
                    <a:pt x="302" y="1354"/>
                    <a:pt x="677" y="1354"/>
                  </a:cubicBezTo>
                  <a:cubicBezTo>
                    <a:pt x="1053" y="1354"/>
                    <a:pt x="1354" y="1053"/>
                    <a:pt x="1354" y="677"/>
                  </a:cubicBezTo>
                  <a:cubicBezTo>
                    <a:pt x="1354" y="301"/>
                    <a:pt x="1053"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1363100" y="3254800"/>
              <a:ext cx="246875" cy="238100"/>
            </a:xfrm>
            <a:custGeom>
              <a:rect b="b" l="l" r="r" t="t"/>
              <a:pathLst>
                <a:path extrusionOk="0" h="9524"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1363100" y="3405800"/>
              <a:ext cx="246875" cy="238125"/>
            </a:xfrm>
            <a:custGeom>
              <a:rect b="b" l="l" r="r" t="t"/>
              <a:pathLst>
                <a:path extrusionOk="0" h="9525"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1363100" y="3556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1363100" y="3707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1363100" y="3854425"/>
              <a:ext cx="246875" cy="238750"/>
            </a:xfrm>
            <a:custGeom>
              <a:rect b="b" l="l" r="r" t="t"/>
              <a:pathLst>
                <a:path extrusionOk="0" h="9550" w="9875">
                  <a:moveTo>
                    <a:pt x="9875" y="0"/>
                  </a:moveTo>
                  <a:lnTo>
                    <a:pt x="0" y="5714"/>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918225" y="326042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918225" y="3429600"/>
              <a:ext cx="319575" cy="308925"/>
            </a:xfrm>
            <a:custGeom>
              <a:rect b="b" l="l" r="r" t="t"/>
              <a:pathLst>
                <a:path extrusionOk="0" h="12357" w="12783">
                  <a:moveTo>
                    <a:pt x="1" y="1"/>
                  </a:moveTo>
                  <a:lnTo>
                    <a:pt x="1" y="4963"/>
                  </a:lnTo>
                  <a:lnTo>
                    <a:pt x="12783" y="12357"/>
                  </a:lnTo>
                  <a:lnTo>
                    <a:pt x="12783" y="7394"/>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918225" y="3599400"/>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18225" y="376857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8"/>
          <p:cNvGrpSpPr/>
          <p:nvPr/>
        </p:nvGrpSpPr>
        <p:grpSpPr>
          <a:xfrm>
            <a:off x="2264138" y="2185713"/>
            <a:ext cx="1194875" cy="1498775"/>
            <a:chOff x="673875" y="2871950"/>
            <a:chExt cx="1194875" cy="1498775"/>
          </a:xfrm>
        </p:grpSpPr>
        <p:sp>
          <p:nvSpPr>
            <p:cNvPr id="222" name="Google Shape;222;p18"/>
            <p:cNvSpPr/>
            <p:nvPr/>
          </p:nvSpPr>
          <p:spPr>
            <a:xfrm>
              <a:off x="673875" y="3990375"/>
              <a:ext cx="597125" cy="380350"/>
            </a:xfrm>
            <a:custGeom>
              <a:rect b="b" l="l" r="r" t="t"/>
              <a:pathLst>
                <a:path extrusionOk="0" h="15214" w="23885">
                  <a:moveTo>
                    <a:pt x="0" y="1"/>
                  </a:moveTo>
                  <a:lnTo>
                    <a:pt x="0" y="1404"/>
                  </a:lnTo>
                  <a:lnTo>
                    <a:pt x="23885" y="15214"/>
                  </a:lnTo>
                  <a:lnTo>
                    <a:pt x="23885" y="13810"/>
                  </a:lnTo>
                  <a:lnTo>
                    <a:pt x="0" y="1"/>
                  </a:ln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1270975" y="3990375"/>
              <a:ext cx="597775" cy="380350"/>
            </a:xfrm>
            <a:custGeom>
              <a:rect b="b" l="l" r="r" t="t"/>
              <a:pathLst>
                <a:path extrusionOk="0" h="15214" w="23911">
                  <a:moveTo>
                    <a:pt x="1" y="13810"/>
                  </a:moveTo>
                  <a:lnTo>
                    <a:pt x="1" y="15214"/>
                  </a:lnTo>
                  <a:lnTo>
                    <a:pt x="23911" y="1404"/>
                  </a:lnTo>
                  <a:lnTo>
                    <a:pt x="2391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673875" y="3645150"/>
              <a:ext cx="1194875" cy="690500"/>
            </a:xfrm>
            <a:custGeom>
              <a:rect b="b" l="l" r="r" t="t"/>
              <a:pathLst>
                <a:path extrusionOk="0" h="27620" w="47795">
                  <a:moveTo>
                    <a:pt x="23885" y="0"/>
                  </a:moveTo>
                  <a:lnTo>
                    <a:pt x="0" y="13810"/>
                  </a:lnTo>
                  <a:lnTo>
                    <a:pt x="23885" y="27619"/>
                  </a:lnTo>
                  <a:lnTo>
                    <a:pt x="47795" y="13785"/>
                  </a:lnTo>
                  <a:lnTo>
                    <a:pt x="23885" y="0"/>
                  </a:ln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880625" y="3095025"/>
              <a:ext cx="399775" cy="1122825"/>
            </a:xfrm>
            <a:custGeom>
              <a:rect b="b" l="l" r="r" t="t"/>
              <a:pathLst>
                <a:path extrusionOk="0" h="44913" w="15991">
                  <a:moveTo>
                    <a:pt x="1" y="0"/>
                  </a:moveTo>
                  <a:lnTo>
                    <a:pt x="1" y="35840"/>
                  </a:lnTo>
                  <a:lnTo>
                    <a:pt x="15991" y="44913"/>
                  </a:lnTo>
                  <a:lnTo>
                    <a:pt x="15991" y="942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1280375" y="3095025"/>
              <a:ext cx="399775" cy="1122825"/>
            </a:xfrm>
            <a:custGeom>
              <a:rect b="b" l="l" r="r" t="t"/>
              <a:pathLst>
                <a:path extrusionOk="0" h="44913" w="15991">
                  <a:moveTo>
                    <a:pt x="1" y="9424"/>
                  </a:moveTo>
                  <a:lnTo>
                    <a:pt x="1" y="44913"/>
                  </a:lnTo>
                  <a:lnTo>
                    <a:pt x="15991" y="35489"/>
                  </a:lnTo>
                  <a:lnTo>
                    <a:pt x="15991"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80625" y="2871950"/>
              <a:ext cx="799525" cy="458675"/>
            </a:xfrm>
            <a:custGeom>
              <a:rect b="b" l="l" r="r" t="t"/>
              <a:pathLst>
                <a:path extrusionOk="0" h="18347" w="31981">
                  <a:moveTo>
                    <a:pt x="15490" y="1"/>
                  </a:moveTo>
                  <a:lnTo>
                    <a:pt x="1" y="8923"/>
                  </a:lnTo>
                  <a:lnTo>
                    <a:pt x="15991" y="18347"/>
                  </a:lnTo>
                  <a:lnTo>
                    <a:pt x="31981" y="8923"/>
                  </a:lnTo>
                  <a:lnTo>
                    <a:pt x="15490"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1049175" y="2876350"/>
              <a:ext cx="462425" cy="265675"/>
            </a:xfrm>
            <a:custGeom>
              <a:rect b="b" l="l" r="r" t="t"/>
              <a:pathLst>
                <a:path extrusionOk="0" h="10627" w="18497">
                  <a:moveTo>
                    <a:pt x="8948" y="0"/>
                  </a:moveTo>
                  <a:lnTo>
                    <a:pt x="1" y="5163"/>
                  </a:lnTo>
                  <a:lnTo>
                    <a:pt x="9249" y="10627"/>
                  </a:lnTo>
                  <a:lnTo>
                    <a:pt x="18497" y="5163"/>
                  </a:lnTo>
                  <a:lnTo>
                    <a:pt x="8948"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1049175" y="3006050"/>
              <a:ext cx="231225" cy="246875"/>
            </a:xfrm>
            <a:custGeom>
              <a:rect b="b" l="l" r="r" t="t"/>
              <a:pathLst>
                <a:path extrusionOk="0" h="9875" w="9249">
                  <a:moveTo>
                    <a:pt x="1" y="0"/>
                  </a:moveTo>
                  <a:lnTo>
                    <a:pt x="1" y="4361"/>
                  </a:lnTo>
                  <a:lnTo>
                    <a:pt x="9249" y="9875"/>
                  </a:lnTo>
                  <a:lnTo>
                    <a:pt x="9249" y="541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1280375" y="3005425"/>
              <a:ext cx="230600" cy="247500"/>
            </a:xfrm>
            <a:custGeom>
              <a:rect b="b" l="l" r="r" t="t"/>
              <a:pathLst>
                <a:path extrusionOk="0" h="9900" w="9224">
                  <a:moveTo>
                    <a:pt x="1" y="5439"/>
                  </a:moveTo>
                  <a:lnTo>
                    <a:pt x="1" y="9900"/>
                  </a:lnTo>
                  <a:lnTo>
                    <a:pt x="9099" y="4436"/>
                  </a:lnTo>
                  <a:lnTo>
                    <a:pt x="9224" y="0"/>
                  </a:lnTo>
                  <a:close/>
                </a:path>
              </a:pathLst>
            </a:custGeom>
            <a:gradFill>
              <a:gsLst>
                <a:gs pos="0">
                  <a:srgbClr val="DBD4EB"/>
                </a:gs>
                <a:gs pos="100000">
                  <a:srgbClr val="9180B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1143800" y="2923325"/>
              <a:ext cx="159800" cy="90250"/>
            </a:xfrm>
            <a:custGeom>
              <a:rect b="b" l="l" r="r" t="t"/>
              <a:pathLst>
                <a:path extrusionOk="0" h="3610" w="6392">
                  <a:moveTo>
                    <a:pt x="5389" y="1"/>
                  </a:moveTo>
                  <a:lnTo>
                    <a:pt x="0" y="3109"/>
                  </a:lnTo>
                  <a:lnTo>
                    <a:pt x="752" y="3610"/>
                  </a:lnTo>
                  <a:lnTo>
                    <a:pt x="6391" y="402"/>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1184525" y="2945900"/>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1225875" y="2969075"/>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1266600" y="2992250"/>
              <a:ext cx="159800" cy="90875"/>
            </a:xfrm>
            <a:custGeom>
              <a:rect b="b" l="l" r="r" t="t"/>
              <a:pathLst>
                <a:path extrusionOk="0" h="3635" w="6392">
                  <a:moveTo>
                    <a:pt x="5389" y="1"/>
                  </a:moveTo>
                  <a:lnTo>
                    <a:pt x="0" y="3109"/>
                  </a:lnTo>
                  <a:lnTo>
                    <a:pt x="752" y="3635"/>
                  </a:lnTo>
                  <a:lnTo>
                    <a:pt x="6391" y="427"/>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1222750" y="3335000"/>
              <a:ext cx="36975" cy="37600"/>
            </a:xfrm>
            <a:custGeom>
              <a:rect b="b" l="l" r="r" t="t"/>
              <a:pathLst>
                <a:path extrusionOk="0" h="1504" w="1479">
                  <a:moveTo>
                    <a:pt x="301" y="201"/>
                  </a:moveTo>
                  <a:cubicBezTo>
                    <a:pt x="0" y="426"/>
                    <a:pt x="125" y="451"/>
                    <a:pt x="125" y="827"/>
                  </a:cubicBezTo>
                  <a:lnTo>
                    <a:pt x="125" y="827"/>
                  </a:lnTo>
                  <a:cubicBezTo>
                    <a:pt x="125" y="1203"/>
                    <a:pt x="175" y="1504"/>
                    <a:pt x="526" y="1504"/>
                  </a:cubicBezTo>
                  <a:lnTo>
                    <a:pt x="526" y="1504"/>
                  </a:lnTo>
                  <a:cubicBezTo>
                    <a:pt x="902" y="1504"/>
                    <a:pt x="1479" y="1078"/>
                    <a:pt x="1479" y="702"/>
                  </a:cubicBezTo>
                  <a:lnTo>
                    <a:pt x="1479" y="702"/>
                  </a:lnTo>
                  <a:cubicBezTo>
                    <a:pt x="1479" y="451"/>
                    <a:pt x="1253" y="0"/>
                    <a:pt x="827" y="0"/>
                  </a:cubicBezTo>
                  <a:lnTo>
                    <a:pt x="827" y="0"/>
                  </a:lnTo>
                  <a:cubicBezTo>
                    <a:pt x="677" y="0"/>
                    <a:pt x="501" y="50"/>
                    <a:pt x="301" y="201"/>
                  </a:cubicBezTo>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1219600" y="3338750"/>
              <a:ext cx="33250" cy="33850"/>
            </a:xfrm>
            <a:custGeom>
              <a:rect b="b" l="l" r="r" t="t"/>
              <a:pathLst>
                <a:path extrusionOk="0" h="1354" w="1330">
                  <a:moveTo>
                    <a:pt x="677" y="0"/>
                  </a:moveTo>
                  <a:cubicBezTo>
                    <a:pt x="301" y="0"/>
                    <a:pt x="1" y="301"/>
                    <a:pt x="1" y="677"/>
                  </a:cubicBezTo>
                  <a:cubicBezTo>
                    <a:pt x="1" y="1053"/>
                    <a:pt x="301" y="1354"/>
                    <a:pt x="677" y="1354"/>
                  </a:cubicBezTo>
                  <a:cubicBezTo>
                    <a:pt x="1028" y="1354"/>
                    <a:pt x="1329" y="1053"/>
                    <a:pt x="1329" y="677"/>
                  </a:cubicBezTo>
                  <a:cubicBezTo>
                    <a:pt x="1329" y="301"/>
                    <a:pt x="1028"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894425" y="3143875"/>
              <a:ext cx="37600" cy="37625"/>
            </a:xfrm>
            <a:custGeom>
              <a:rect b="b" l="l" r="r" t="t"/>
              <a:pathLst>
                <a:path extrusionOk="0" h="1505" w="1504">
                  <a:moveTo>
                    <a:pt x="301" y="201"/>
                  </a:moveTo>
                  <a:cubicBezTo>
                    <a:pt x="0" y="402"/>
                    <a:pt x="125" y="452"/>
                    <a:pt x="125" y="828"/>
                  </a:cubicBezTo>
                  <a:lnTo>
                    <a:pt x="125" y="828"/>
                  </a:lnTo>
                  <a:cubicBezTo>
                    <a:pt x="125" y="1204"/>
                    <a:pt x="176" y="1505"/>
                    <a:pt x="551" y="1505"/>
                  </a:cubicBezTo>
                  <a:lnTo>
                    <a:pt x="551" y="1505"/>
                  </a:lnTo>
                  <a:cubicBezTo>
                    <a:pt x="927" y="1505"/>
                    <a:pt x="1504" y="1079"/>
                    <a:pt x="1504" y="703"/>
                  </a:cubicBezTo>
                  <a:lnTo>
                    <a:pt x="1504" y="703"/>
                  </a:lnTo>
                  <a:cubicBezTo>
                    <a:pt x="1504" y="427"/>
                    <a:pt x="1278" y="1"/>
                    <a:pt x="852" y="1"/>
                  </a:cubicBezTo>
                  <a:lnTo>
                    <a:pt x="852" y="1"/>
                  </a:lnTo>
                  <a:cubicBezTo>
                    <a:pt x="702"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891275" y="3147650"/>
              <a:ext cx="33875" cy="33850"/>
            </a:xfrm>
            <a:custGeom>
              <a:rect b="b" l="l" r="r" t="t"/>
              <a:pathLst>
                <a:path extrusionOk="0" h="1354" w="1355">
                  <a:moveTo>
                    <a:pt x="677" y="0"/>
                  </a:moveTo>
                  <a:cubicBezTo>
                    <a:pt x="302" y="0"/>
                    <a:pt x="1" y="301"/>
                    <a:pt x="1" y="677"/>
                  </a:cubicBezTo>
                  <a:cubicBezTo>
                    <a:pt x="1" y="1053"/>
                    <a:pt x="302" y="1354"/>
                    <a:pt x="677" y="1354"/>
                  </a:cubicBezTo>
                  <a:cubicBezTo>
                    <a:pt x="1053" y="1354"/>
                    <a:pt x="1354" y="1053"/>
                    <a:pt x="1354" y="677"/>
                  </a:cubicBezTo>
                  <a:cubicBezTo>
                    <a:pt x="1354" y="301"/>
                    <a:pt x="1053"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1222750" y="4147650"/>
              <a:ext cx="36975" cy="37000"/>
            </a:xfrm>
            <a:custGeom>
              <a:rect b="b" l="l" r="r" t="t"/>
              <a:pathLst>
                <a:path extrusionOk="0" h="1480" w="1479">
                  <a:moveTo>
                    <a:pt x="301" y="201"/>
                  </a:moveTo>
                  <a:cubicBezTo>
                    <a:pt x="0" y="402"/>
                    <a:pt x="125" y="452"/>
                    <a:pt x="125" y="803"/>
                  </a:cubicBezTo>
                  <a:lnTo>
                    <a:pt x="125" y="803"/>
                  </a:lnTo>
                  <a:cubicBezTo>
                    <a:pt x="125" y="1178"/>
                    <a:pt x="175" y="1479"/>
                    <a:pt x="526" y="1479"/>
                  </a:cubicBezTo>
                  <a:lnTo>
                    <a:pt x="526" y="1479"/>
                  </a:lnTo>
                  <a:cubicBezTo>
                    <a:pt x="902" y="1479"/>
                    <a:pt x="1479" y="1078"/>
                    <a:pt x="1479" y="702"/>
                  </a:cubicBezTo>
                  <a:lnTo>
                    <a:pt x="1479" y="702"/>
                  </a:lnTo>
                  <a:cubicBezTo>
                    <a:pt x="1479" y="427"/>
                    <a:pt x="1253" y="1"/>
                    <a:pt x="827" y="1"/>
                  </a:cubicBezTo>
                  <a:lnTo>
                    <a:pt x="827" y="1"/>
                  </a:lnTo>
                  <a:cubicBezTo>
                    <a:pt x="677"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1219600" y="4151400"/>
              <a:ext cx="33250" cy="33250"/>
            </a:xfrm>
            <a:custGeom>
              <a:rect b="b" l="l" r="r" t="t"/>
              <a:pathLst>
                <a:path extrusionOk="0" h="1330" w="1330">
                  <a:moveTo>
                    <a:pt x="677" y="1"/>
                  </a:moveTo>
                  <a:cubicBezTo>
                    <a:pt x="301" y="1"/>
                    <a:pt x="1" y="302"/>
                    <a:pt x="1" y="653"/>
                  </a:cubicBezTo>
                  <a:cubicBezTo>
                    <a:pt x="1" y="1028"/>
                    <a:pt x="301" y="1329"/>
                    <a:pt x="677" y="1329"/>
                  </a:cubicBezTo>
                  <a:cubicBezTo>
                    <a:pt x="1028" y="1329"/>
                    <a:pt x="1329" y="1028"/>
                    <a:pt x="1329" y="653"/>
                  </a:cubicBezTo>
                  <a:cubicBezTo>
                    <a:pt x="1329" y="302"/>
                    <a:pt x="1028"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894425" y="3955925"/>
              <a:ext cx="37600" cy="37625"/>
            </a:xfrm>
            <a:custGeom>
              <a:rect b="b" l="l" r="r" t="t"/>
              <a:pathLst>
                <a:path extrusionOk="0" h="1505" w="1504">
                  <a:moveTo>
                    <a:pt x="301" y="201"/>
                  </a:moveTo>
                  <a:cubicBezTo>
                    <a:pt x="0" y="426"/>
                    <a:pt x="125" y="451"/>
                    <a:pt x="125" y="827"/>
                  </a:cubicBezTo>
                  <a:lnTo>
                    <a:pt x="125" y="827"/>
                  </a:lnTo>
                  <a:cubicBezTo>
                    <a:pt x="125" y="1203"/>
                    <a:pt x="176" y="1504"/>
                    <a:pt x="551" y="1504"/>
                  </a:cubicBezTo>
                  <a:lnTo>
                    <a:pt x="551" y="1504"/>
                  </a:lnTo>
                  <a:cubicBezTo>
                    <a:pt x="927" y="1504"/>
                    <a:pt x="1504" y="1078"/>
                    <a:pt x="1504" y="702"/>
                  </a:cubicBezTo>
                  <a:lnTo>
                    <a:pt x="1504" y="702"/>
                  </a:lnTo>
                  <a:cubicBezTo>
                    <a:pt x="1504" y="426"/>
                    <a:pt x="1278" y="0"/>
                    <a:pt x="852" y="0"/>
                  </a:cubicBezTo>
                  <a:lnTo>
                    <a:pt x="852" y="0"/>
                  </a:lnTo>
                  <a:cubicBezTo>
                    <a:pt x="702" y="0"/>
                    <a:pt x="501" y="50"/>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891275" y="3959675"/>
              <a:ext cx="33875" cy="33875"/>
            </a:xfrm>
            <a:custGeom>
              <a:rect b="b" l="l" r="r" t="t"/>
              <a:pathLst>
                <a:path extrusionOk="0" h="1355" w="1355">
                  <a:moveTo>
                    <a:pt x="677" y="1"/>
                  </a:moveTo>
                  <a:cubicBezTo>
                    <a:pt x="302" y="1"/>
                    <a:pt x="1" y="301"/>
                    <a:pt x="1" y="677"/>
                  </a:cubicBezTo>
                  <a:cubicBezTo>
                    <a:pt x="1" y="1053"/>
                    <a:pt x="302" y="1354"/>
                    <a:pt x="677" y="1354"/>
                  </a:cubicBezTo>
                  <a:cubicBezTo>
                    <a:pt x="1053" y="1354"/>
                    <a:pt x="1354" y="1053"/>
                    <a:pt x="1354" y="677"/>
                  </a:cubicBezTo>
                  <a:cubicBezTo>
                    <a:pt x="1354" y="301"/>
                    <a:pt x="1053"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1363100" y="3254800"/>
              <a:ext cx="246875" cy="238100"/>
            </a:xfrm>
            <a:custGeom>
              <a:rect b="b" l="l" r="r" t="t"/>
              <a:pathLst>
                <a:path extrusionOk="0" h="9524"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1363100" y="3405800"/>
              <a:ext cx="246875" cy="238125"/>
            </a:xfrm>
            <a:custGeom>
              <a:rect b="b" l="l" r="r" t="t"/>
              <a:pathLst>
                <a:path extrusionOk="0" h="9525"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1363100" y="3556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1363100" y="3707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1363100" y="3854425"/>
              <a:ext cx="246875" cy="238750"/>
            </a:xfrm>
            <a:custGeom>
              <a:rect b="b" l="l" r="r" t="t"/>
              <a:pathLst>
                <a:path extrusionOk="0" h="9550" w="9875">
                  <a:moveTo>
                    <a:pt x="9875" y="0"/>
                  </a:moveTo>
                  <a:lnTo>
                    <a:pt x="0" y="5714"/>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918225" y="326042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918225" y="3429600"/>
              <a:ext cx="319575" cy="308925"/>
            </a:xfrm>
            <a:custGeom>
              <a:rect b="b" l="l" r="r" t="t"/>
              <a:pathLst>
                <a:path extrusionOk="0" h="12357" w="12783">
                  <a:moveTo>
                    <a:pt x="1" y="1"/>
                  </a:moveTo>
                  <a:lnTo>
                    <a:pt x="1" y="4963"/>
                  </a:lnTo>
                  <a:lnTo>
                    <a:pt x="12783" y="12357"/>
                  </a:lnTo>
                  <a:lnTo>
                    <a:pt x="12783" y="7394"/>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918225" y="3599400"/>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p:nvPr/>
          </p:nvSpPr>
          <p:spPr>
            <a:xfrm>
              <a:off x="918225" y="376857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18"/>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Cloud Business Models</a:t>
            </a:r>
            <a:endParaRPr/>
          </a:p>
        </p:txBody>
      </p:sp>
      <p:grpSp>
        <p:nvGrpSpPr>
          <p:cNvPr id="253" name="Google Shape;253;p18"/>
          <p:cNvGrpSpPr/>
          <p:nvPr/>
        </p:nvGrpSpPr>
        <p:grpSpPr>
          <a:xfrm>
            <a:off x="935125" y="3069925"/>
            <a:ext cx="1194875" cy="1498775"/>
            <a:chOff x="673875" y="2871950"/>
            <a:chExt cx="1194875" cy="1498775"/>
          </a:xfrm>
        </p:grpSpPr>
        <p:sp>
          <p:nvSpPr>
            <p:cNvPr id="254" name="Google Shape;254;p18"/>
            <p:cNvSpPr/>
            <p:nvPr/>
          </p:nvSpPr>
          <p:spPr>
            <a:xfrm>
              <a:off x="673875" y="3990375"/>
              <a:ext cx="597125" cy="380350"/>
            </a:xfrm>
            <a:custGeom>
              <a:rect b="b" l="l" r="r" t="t"/>
              <a:pathLst>
                <a:path extrusionOk="0" h="15214" w="23885">
                  <a:moveTo>
                    <a:pt x="0" y="1"/>
                  </a:moveTo>
                  <a:lnTo>
                    <a:pt x="0" y="1404"/>
                  </a:lnTo>
                  <a:lnTo>
                    <a:pt x="23885" y="15214"/>
                  </a:lnTo>
                  <a:lnTo>
                    <a:pt x="23885" y="13810"/>
                  </a:lnTo>
                  <a:lnTo>
                    <a:pt x="0" y="1"/>
                  </a:lnTo>
                  <a:close/>
                </a:path>
              </a:pathLst>
            </a:custGeom>
            <a:gradFill>
              <a:gsLst>
                <a:gs pos="0">
                  <a:srgbClr val="1A85C8"/>
                </a:gs>
                <a:gs pos="100000">
                  <a:srgbClr val="0F375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1270975" y="3990375"/>
              <a:ext cx="597775" cy="380350"/>
            </a:xfrm>
            <a:custGeom>
              <a:rect b="b" l="l" r="r" t="t"/>
              <a:pathLst>
                <a:path extrusionOk="0" h="15214" w="23911">
                  <a:moveTo>
                    <a:pt x="1" y="13810"/>
                  </a:moveTo>
                  <a:lnTo>
                    <a:pt x="1" y="15214"/>
                  </a:lnTo>
                  <a:lnTo>
                    <a:pt x="23911" y="1404"/>
                  </a:lnTo>
                  <a:lnTo>
                    <a:pt x="2391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673875" y="3645150"/>
              <a:ext cx="1194875" cy="690500"/>
            </a:xfrm>
            <a:custGeom>
              <a:rect b="b" l="l" r="r" t="t"/>
              <a:pathLst>
                <a:path extrusionOk="0" h="27620" w="47795">
                  <a:moveTo>
                    <a:pt x="23885" y="0"/>
                  </a:moveTo>
                  <a:lnTo>
                    <a:pt x="0" y="13810"/>
                  </a:lnTo>
                  <a:lnTo>
                    <a:pt x="23885" y="27619"/>
                  </a:lnTo>
                  <a:lnTo>
                    <a:pt x="47795" y="13785"/>
                  </a:lnTo>
                  <a:lnTo>
                    <a:pt x="23885" y="0"/>
                  </a:ln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880625" y="3095025"/>
              <a:ext cx="399775" cy="1122825"/>
            </a:xfrm>
            <a:custGeom>
              <a:rect b="b" l="l" r="r" t="t"/>
              <a:pathLst>
                <a:path extrusionOk="0" h="44913" w="15991">
                  <a:moveTo>
                    <a:pt x="1" y="0"/>
                  </a:moveTo>
                  <a:lnTo>
                    <a:pt x="1" y="35840"/>
                  </a:lnTo>
                  <a:lnTo>
                    <a:pt x="15991" y="44913"/>
                  </a:lnTo>
                  <a:lnTo>
                    <a:pt x="15991" y="942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1280375" y="3095025"/>
              <a:ext cx="399775" cy="1122825"/>
            </a:xfrm>
            <a:custGeom>
              <a:rect b="b" l="l" r="r" t="t"/>
              <a:pathLst>
                <a:path extrusionOk="0" h="44913" w="15991">
                  <a:moveTo>
                    <a:pt x="1" y="9424"/>
                  </a:moveTo>
                  <a:lnTo>
                    <a:pt x="1" y="44913"/>
                  </a:lnTo>
                  <a:lnTo>
                    <a:pt x="15991" y="35489"/>
                  </a:lnTo>
                  <a:lnTo>
                    <a:pt x="15991"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880625" y="2871950"/>
              <a:ext cx="799525" cy="458675"/>
            </a:xfrm>
            <a:custGeom>
              <a:rect b="b" l="l" r="r" t="t"/>
              <a:pathLst>
                <a:path extrusionOk="0" h="18347" w="31981">
                  <a:moveTo>
                    <a:pt x="15490" y="1"/>
                  </a:moveTo>
                  <a:lnTo>
                    <a:pt x="1" y="8923"/>
                  </a:lnTo>
                  <a:lnTo>
                    <a:pt x="15991" y="18347"/>
                  </a:lnTo>
                  <a:lnTo>
                    <a:pt x="31981" y="8923"/>
                  </a:lnTo>
                  <a:lnTo>
                    <a:pt x="15490"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1049175" y="2876350"/>
              <a:ext cx="462425" cy="265675"/>
            </a:xfrm>
            <a:custGeom>
              <a:rect b="b" l="l" r="r" t="t"/>
              <a:pathLst>
                <a:path extrusionOk="0" h="10627" w="18497">
                  <a:moveTo>
                    <a:pt x="8948" y="0"/>
                  </a:moveTo>
                  <a:lnTo>
                    <a:pt x="1" y="5163"/>
                  </a:lnTo>
                  <a:lnTo>
                    <a:pt x="9249" y="10627"/>
                  </a:lnTo>
                  <a:lnTo>
                    <a:pt x="18497" y="5163"/>
                  </a:lnTo>
                  <a:lnTo>
                    <a:pt x="8948" y="0"/>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1049175" y="3006050"/>
              <a:ext cx="231225" cy="246875"/>
            </a:xfrm>
            <a:custGeom>
              <a:rect b="b" l="l" r="r" t="t"/>
              <a:pathLst>
                <a:path extrusionOk="0" h="9875" w="9249">
                  <a:moveTo>
                    <a:pt x="1" y="0"/>
                  </a:moveTo>
                  <a:lnTo>
                    <a:pt x="1" y="4361"/>
                  </a:lnTo>
                  <a:lnTo>
                    <a:pt x="9249" y="9875"/>
                  </a:lnTo>
                  <a:lnTo>
                    <a:pt x="9249" y="5414"/>
                  </a:lnTo>
                  <a:lnTo>
                    <a:pt x="1"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1280375" y="3005425"/>
              <a:ext cx="230600" cy="247500"/>
            </a:xfrm>
            <a:custGeom>
              <a:rect b="b" l="l" r="r" t="t"/>
              <a:pathLst>
                <a:path extrusionOk="0" h="9900" w="9224">
                  <a:moveTo>
                    <a:pt x="1" y="5439"/>
                  </a:moveTo>
                  <a:lnTo>
                    <a:pt x="1" y="9900"/>
                  </a:lnTo>
                  <a:lnTo>
                    <a:pt x="9099" y="4436"/>
                  </a:lnTo>
                  <a:lnTo>
                    <a:pt x="9224" y="0"/>
                  </a:lnTo>
                  <a:close/>
                </a:path>
              </a:pathLst>
            </a:custGeom>
            <a:gradFill>
              <a:gsLst>
                <a:gs pos="0">
                  <a:srgbClr val="DBD4EB"/>
                </a:gs>
                <a:gs pos="100000">
                  <a:srgbClr val="9180BB"/>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1143800" y="2923325"/>
              <a:ext cx="159800" cy="90250"/>
            </a:xfrm>
            <a:custGeom>
              <a:rect b="b" l="l" r="r" t="t"/>
              <a:pathLst>
                <a:path extrusionOk="0" h="3610" w="6392">
                  <a:moveTo>
                    <a:pt x="5389" y="1"/>
                  </a:moveTo>
                  <a:lnTo>
                    <a:pt x="0" y="3109"/>
                  </a:lnTo>
                  <a:lnTo>
                    <a:pt x="752" y="3610"/>
                  </a:lnTo>
                  <a:lnTo>
                    <a:pt x="6391" y="402"/>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1184525" y="2945900"/>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1225875" y="2969075"/>
              <a:ext cx="159800" cy="90875"/>
            </a:xfrm>
            <a:custGeom>
              <a:rect b="b" l="l" r="r" t="t"/>
              <a:pathLst>
                <a:path extrusionOk="0" h="3635" w="6392">
                  <a:moveTo>
                    <a:pt x="5389" y="0"/>
                  </a:moveTo>
                  <a:lnTo>
                    <a:pt x="0" y="3133"/>
                  </a:lnTo>
                  <a:lnTo>
                    <a:pt x="752" y="3634"/>
                  </a:lnTo>
                  <a:lnTo>
                    <a:pt x="6391" y="426"/>
                  </a:lnTo>
                  <a:lnTo>
                    <a:pt x="5389" y="0"/>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1266600" y="2992250"/>
              <a:ext cx="159800" cy="90875"/>
            </a:xfrm>
            <a:custGeom>
              <a:rect b="b" l="l" r="r" t="t"/>
              <a:pathLst>
                <a:path extrusionOk="0" h="3635" w="6392">
                  <a:moveTo>
                    <a:pt x="5389" y="1"/>
                  </a:moveTo>
                  <a:lnTo>
                    <a:pt x="0" y="3109"/>
                  </a:lnTo>
                  <a:lnTo>
                    <a:pt x="752" y="3635"/>
                  </a:lnTo>
                  <a:lnTo>
                    <a:pt x="6391" y="427"/>
                  </a:lnTo>
                  <a:lnTo>
                    <a:pt x="5389" y="1"/>
                  </a:ln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1222750" y="3335000"/>
              <a:ext cx="36975" cy="37600"/>
            </a:xfrm>
            <a:custGeom>
              <a:rect b="b" l="l" r="r" t="t"/>
              <a:pathLst>
                <a:path extrusionOk="0" h="1504" w="1479">
                  <a:moveTo>
                    <a:pt x="301" y="201"/>
                  </a:moveTo>
                  <a:cubicBezTo>
                    <a:pt x="0" y="426"/>
                    <a:pt x="125" y="451"/>
                    <a:pt x="125" y="827"/>
                  </a:cubicBezTo>
                  <a:lnTo>
                    <a:pt x="125" y="827"/>
                  </a:lnTo>
                  <a:cubicBezTo>
                    <a:pt x="125" y="1203"/>
                    <a:pt x="175" y="1504"/>
                    <a:pt x="526" y="1504"/>
                  </a:cubicBezTo>
                  <a:lnTo>
                    <a:pt x="526" y="1504"/>
                  </a:lnTo>
                  <a:cubicBezTo>
                    <a:pt x="902" y="1504"/>
                    <a:pt x="1479" y="1078"/>
                    <a:pt x="1479" y="702"/>
                  </a:cubicBezTo>
                  <a:lnTo>
                    <a:pt x="1479" y="702"/>
                  </a:lnTo>
                  <a:cubicBezTo>
                    <a:pt x="1479" y="451"/>
                    <a:pt x="1253" y="0"/>
                    <a:pt x="827" y="0"/>
                  </a:cubicBezTo>
                  <a:lnTo>
                    <a:pt x="827" y="0"/>
                  </a:lnTo>
                  <a:cubicBezTo>
                    <a:pt x="677" y="0"/>
                    <a:pt x="501" y="50"/>
                    <a:pt x="301" y="201"/>
                  </a:cubicBezTo>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1219600" y="3338750"/>
              <a:ext cx="33250" cy="33850"/>
            </a:xfrm>
            <a:custGeom>
              <a:rect b="b" l="l" r="r" t="t"/>
              <a:pathLst>
                <a:path extrusionOk="0" h="1354" w="1330">
                  <a:moveTo>
                    <a:pt x="677" y="0"/>
                  </a:moveTo>
                  <a:cubicBezTo>
                    <a:pt x="301" y="0"/>
                    <a:pt x="1" y="301"/>
                    <a:pt x="1" y="677"/>
                  </a:cubicBezTo>
                  <a:cubicBezTo>
                    <a:pt x="1" y="1053"/>
                    <a:pt x="301" y="1354"/>
                    <a:pt x="677" y="1354"/>
                  </a:cubicBezTo>
                  <a:cubicBezTo>
                    <a:pt x="1028" y="1354"/>
                    <a:pt x="1329" y="1053"/>
                    <a:pt x="1329" y="677"/>
                  </a:cubicBezTo>
                  <a:cubicBezTo>
                    <a:pt x="1329" y="301"/>
                    <a:pt x="1028"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894425" y="3143875"/>
              <a:ext cx="37600" cy="37625"/>
            </a:xfrm>
            <a:custGeom>
              <a:rect b="b" l="l" r="r" t="t"/>
              <a:pathLst>
                <a:path extrusionOk="0" h="1505" w="1504">
                  <a:moveTo>
                    <a:pt x="301" y="201"/>
                  </a:moveTo>
                  <a:cubicBezTo>
                    <a:pt x="0" y="402"/>
                    <a:pt x="125" y="452"/>
                    <a:pt x="125" y="828"/>
                  </a:cubicBezTo>
                  <a:lnTo>
                    <a:pt x="125" y="828"/>
                  </a:lnTo>
                  <a:cubicBezTo>
                    <a:pt x="125" y="1204"/>
                    <a:pt x="176" y="1505"/>
                    <a:pt x="551" y="1505"/>
                  </a:cubicBezTo>
                  <a:lnTo>
                    <a:pt x="551" y="1505"/>
                  </a:lnTo>
                  <a:cubicBezTo>
                    <a:pt x="927" y="1505"/>
                    <a:pt x="1504" y="1079"/>
                    <a:pt x="1504" y="703"/>
                  </a:cubicBezTo>
                  <a:lnTo>
                    <a:pt x="1504" y="703"/>
                  </a:lnTo>
                  <a:cubicBezTo>
                    <a:pt x="1504" y="427"/>
                    <a:pt x="1278" y="1"/>
                    <a:pt x="852" y="1"/>
                  </a:cubicBezTo>
                  <a:lnTo>
                    <a:pt x="852" y="1"/>
                  </a:lnTo>
                  <a:cubicBezTo>
                    <a:pt x="702"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891275" y="3147650"/>
              <a:ext cx="33875" cy="33850"/>
            </a:xfrm>
            <a:custGeom>
              <a:rect b="b" l="l" r="r" t="t"/>
              <a:pathLst>
                <a:path extrusionOk="0" h="1354" w="1355">
                  <a:moveTo>
                    <a:pt x="677" y="0"/>
                  </a:moveTo>
                  <a:cubicBezTo>
                    <a:pt x="302" y="0"/>
                    <a:pt x="1" y="301"/>
                    <a:pt x="1" y="677"/>
                  </a:cubicBezTo>
                  <a:cubicBezTo>
                    <a:pt x="1" y="1053"/>
                    <a:pt x="302" y="1354"/>
                    <a:pt x="677" y="1354"/>
                  </a:cubicBezTo>
                  <a:cubicBezTo>
                    <a:pt x="1053" y="1354"/>
                    <a:pt x="1354" y="1053"/>
                    <a:pt x="1354" y="677"/>
                  </a:cubicBezTo>
                  <a:cubicBezTo>
                    <a:pt x="1354" y="301"/>
                    <a:pt x="1053" y="0"/>
                    <a:pt x="677"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1222750" y="4147650"/>
              <a:ext cx="36975" cy="37000"/>
            </a:xfrm>
            <a:custGeom>
              <a:rect b="b" l="l" r="r" t="t"/>
              <a:pathLst>
                <a:path extrusionOk="0" h="1480" w="1479">
                  <a:moveTo>
                    <a:pt x="301" y="201"/>
                  </a:moveTo>
                  <a:cubicBezTo>
                    <a:pt x="0" y="402"/>
                    <a:pt x="125" y="452"/>
                    <a:pt x="125" y="803"/>
                  </a:cubicBezTo>
                  <a:lnTo>
                    <a:pt x="125" y="803"/>
                  </a:lnTo>
                  <a:cubicBezTo>
                    <a:pt x="125" y="1178"/>
                    <a:pt x="175" y="1479"/>
                    <a:pt x="526" y="1479"/>
                  </a:cubicBezTo>
                  <a:lnTo>
                    <a:pt x="526" y="1479"/>
                  </a:lnTo>
                  <a:cubicBezTo>
                    <a:pt x="902" y="1479"/>
                    <a:pt x="1479" y="1078"/>
                    <a:pt x="1479" y="702"/>
                  </a:cubicBezTo>
                  <a:lnTo>
                    <a:pt x="1479" y="702"/>
                  </a:lnTo>
                  <a:cubicBezTo>
                    <a:pt x="1479" y="427"/>
                    <a:pt x="1253" y="1"/>
                    <a:pt x="827" y="1"/>
                  </a:cubicBezTo>
                  <a:lnTo>
                    <a:pt x="827" y="1"/>
                  </a:lnTo>
                  <a:cubicBezTo>
                    <a:pt x="677" y="1"/>
                    <a:pt x="501" y="51"/>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1219600" y="4151400"/>
              <a:ext cx="33250" cy="33250"/>
            </a:xfrm>
            <a:custGeom>
              <a:rect b="b" l="l" r="r" t="t"/>
              <a:pathLst>
                <a:path extrusionOk="0" h="1330" w="1330">
                  <a:moveTo>
                    <a:pt x="677" y="1"/>
                  </a:moveTo>
                  <a:cubicBezTo>
                    <a:pt x="301" y="1"/>
                    <a:pt x="1" y="302"/>
                    <a:pt x="1" y="653"/>
                  </a:cubicBezTo>
                  <a:cubicBezTo>
                    <a:pt x="1" y="1028"/>
                    <a:pt x="301" y="1329"/>
                    <a:pt x="677" y="1329"/>
                  </a:cubicBezTo>
                  <a:cubicBezTo>
                    <a:pt x="1028" y="1329"/>
                    <a:pt x="1329" y="1028"/>
                    <a:pt x="1329" y="653"/>
                  </a:cubicBezTo>
                  <a:cubicBezTo>
                    <a:pt x="1329" y="302"/>
                    <a:pt x="1028"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894425" y="3955925"/>
              <a:ext cx="37600" cy="37625"/>
            </a:xfrm>
            <a:custGeom>
              <a:rect b="b" l="l" r="r" t="t"/>
              <a:pathLst>
                <a:path extrusionOk="0" h="1505" w="1504">
                  <a:moveTo>
                    <a:pt x="301" y="201"/>
                  </a:moveTo>
                  <a:cubicBezTo>
                    <a:pt x="0" y="426"/>
                    <a:pt x="125" y="451"/>
                    <a:pt x="125" y="827"/>
                  </a:cubicBezTo>
                  <a:lnTo>
                    <a:pt x="125" y="827"/>
                  </a:lnTo>
                  <a:cubicBezTo>
                    <a:pt x="125" y="1203"/>
                    <a:pt x="176" y="1504"/>
                    <a:pt x="551" y="1504"/>
                  </a:cubicBezTo>
                  <a:lnTo>
                    <a:pt x="551" y="1504"/>
                  </a:lnTo>
                  <a:cubicBezTo>
                    <a:pt x="927" y="1504"/>
                    <a:pt x="1504" y="1078"/>
                    <a:pt x="1504" y="702"/>
                  </a:cubicBezTo>
                  <a:lnTo>
                    <a:pt x="1504" y="702"/>
                  </a:lnTo>
                  <a:cubicBezTo>
                    <a:pt x="1504" y="426"/>
                    <a:pt x="1278" y="0"/>
                    <a:pt x="852" y="0"/>
                  </a:cubicBezTo>
                  <a:lnTo>
                    <a:pt x="852" y="0"/>
                  </a:lnTo>
                  <a:cubicBezTo>
                    <a:pt x="702" y="0"/>
                    <a:pt x="501" y="50"/>
                    <a:pt x="301" y="201"/>
                  </a:cubicBezTo>
                  <a:close/>
                </a:path>
              </a:pathLst>
            </a:custGeom>
            <a:solidFill>
              <a:srgbClr val="AAAA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891275" y="3959675"/>
              <a:ext cx="33875" cy="33875"/>
            </a:xfrm>
            <a:custGeom>
              <a:rect b="b" l="l" r="r" t="t"/>
              <a:pathLst>
                <a:path extrusionOk="0" h="1355" w="1355">
                  <a:moveTo>
                    <a:pt x="677" y="1"/>
                  </a:moveTo>
                  <a:cubicBezTo>
                    <a:pt x="302" y="1"/>
                    <a:pt x="1" y="301"/>
                    <a:pt x="1" y="677"/>
                  </a:cubicBezTo>
                  <a:cubicBezTo>
                    <a:pt x="1" y="1053"/>
                    <a:pt x="302" y="1354"/>
                    <a:pt x="677" y="1354"/>
                  </a:cubicBezTo>
                  <a:cubicBezTo>
                    <a:pt x="1053" y="1354"/>
                    <a:pt x="1354" y="1053"/>
                    <a:pt x="1354" y="677"/>
                  </a:cubicBezTo>
                  <a:cubicBezTo>
                    <a:pt x="1354" y="301"/>
                    <a:pt x="1053" y="1"/>
                    <a:pt x="677"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1363100" y="3254800"/>
              <a:ext cx="246875" cy="238100"/>
            </a:xfrm>
            <a:custGeom>
              <a:rect b="b" l="l" r="r" t="t"/>
              <a:pathLst>
                <a:path extrusionOk="0" h="9524"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1363100" y="3405800"/>
              <a:ext cx="246875" cy="238125"/>
            </a:xfrm>
            <a:custGeom>
              <a:rect b="b" l="l" r="r" t="t"/>
              <a:pathLst>
                <a:path extrusionOk="0" h="9525" w="9875">
                  <a:moveTo>
                    <a:pt x="9875" y="0"/>
                  </a:moveTo>
                  <a:lnTo>
                    <a:pt x="0" y="5689"/>
                  </a:lnTo>
                  <a:lnTo>
                    <a:pt x="0" y="9524"/>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1363100" y="3556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1363100" y="3707175"/>
              <a:ext cx="246875" cy="238750"/>
            </a:xfrm>
            <a:custGeom>
              <a:rect b="b" l="l" r="r" t="t"/>
              <a:pathLst>
                <a:path extrusionOk="0" h="9550" w="9875">
                  <a:moveTo>
                    <a:pt x="9875" y="0"/>
                  </a:moveTo>
                  <a:lnTo>
                    <a:pt x="0" y="5715"/>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1363100" y="3854425"/>
              <a:ext cx="246875" cy="238750"/>
            </a:xfrm>
            <a:custGeom>
              <a:rect b="b" l="l" r="r" t="t"/>
              <a:pathLst>
                <a:path extrusionOk="0" h="9550" w="9875">
                  <a:moveTo>
                    <a:pt x="9875" y="0"/>
                  </a:moveTo>
                  <a:lnTo>
                    <a:pt x="0" y="5714"/>
                  </a:lnTo>
                  <a:lnTo>
                    <a:pt x="0" y="9549"/>
                  </a:lnTo>
                  <a:lnTo>
                    <a:pt x="9875" y="3835"/>
                  </a:lnTo>
                  <a:lnTo>
                    <a:pt x="9875" y="0"/>
                  </a:ln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918225" y="326042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918225" y="3429600"/>
              <a:ext cx="319575" cy="308925"/>
            </a:xfrm>
            <a:custGeom>
              <a:rect b="b" l="l" r="r" t="t"/>
              <a:pathLst>
                <a:path extrusionOk="0" h="12357" w="12783">
                  <a:moveTo>
                    <a:pt x="1" y="1"/>
                  </a:moveTo>
                  <a:lnTo>
                    <a:pt x="1" y="4963"/>
                  </a:lnTo>
                  <a:lnTo>
                    <a:pt x="12783" y="12357"/>
                  </a:lnTo>
                  <a:lnTo>
                    <a:pt x="12783" y="7394"/>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918225" y="3599400"/>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918225" y="3768575"/>
              <a:ext cx="319575" cy="308300"/>
            </a:xfrm>
            <a:custGeom>
              <a:rect b="b" l="l" r="r" t="t"/>
              <a:pathLst>
                <a:path extrusionOk="0" h="12332" w="12783">
                  <a:moveTo>
                    <a:pt x="1" y="1"/>
                  </a:moveTo>
                  <a:lnTo>
                    <a:pt x="1" y="4963"/>
                  </a:lnTo>
                  <a:lnTo>
                    <a:pt x="12783" y="12331"/>
                  </a:lnTo>
                  <a:lnTo>
                    <a:pt x="12783" y="7369"/>
                  </a:lnTo>
                  <a:lnTo>
                    <a:pt x="1" y="1"/>
                  </a:ln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18"/>
          <p:cNvGrpSpPr/>
          <p:nvPr/>
        </p:nvGrpSpPr>
        <p:grpSpPr>
          <a:xfrm>
            <a:off x="632767" y="835778"/>
            <a:ext cx="1896113" cy="1705894"/>
            <a:chOff x="763450" y="970825"/>
            <a:chExt cx="1700550" cy="1529950"/>
          </a:xfrm>
        </p:grpSpPr>
        <p:sp>
          <p:nvSpPr>
            <p:cNvPr id="285" name="Google Shape;285;p18"/>
            <p:cNvSpPr/>
            <p:nvPr/>
          </p:nvSpPr>
          <p:spPr>
            <a:xfrm>
              <a:off x="763450" y="970825"/>
              <a:ext cx="1600300" cy="1517075"/>
            </a:xfrm>
            <a:custGeom>
              <a:rect b="b" l="l" r="r" t="t"/>
              <a:pathLst>
                <a:path extrusionOk="0" h="60683" w="64012">
                  <a:moveTo>
                    <a:pt x="33370" y="1"/>
                  </a:moveTo>
                  <a:cubicBezTo>
                    <a:pt x="31472" y="1"/>
                    <a:pt x="29377" y="603"/>
                    <a:pt x="27169" y="1885"/>
                  </a:cubicBezTo>
                  <a:cubicBezTo>
                    <a:pt x="18798" y="6722"/>
                    <a:pt x="11956" y="19429"/>
                    <a:pt x="11530" y="30707"/>
                  </a:cubicBezTo>
                  <a:cubicBezTo>
                    <a:pt x="10603" y="30782"/>
                    <a:pt x="9600" y="31083"/>
                    <a:pt x="8522" y="31710"/>
                  </a:cubicBezTo>
                  <a:cubicBezTo>
                    <a:pt x="3811" y="34416"/>
                    <a:pt x="1" y="41710"/>
                    <a:pt x="1" y="47975"/>
                  </a:cubicBezTo>
                  <a:cubicBezTo>
                    <a:pt x="1" y="51484"/>
                    <a:pt x="1179" y="53915"/>
                    <a:pt x="3059" y="54918"/>
                  </a:cubicBezTo>
                  <a:lnTo>
                    <a:pt x="3059" y="54943"/>
                  </a:lnTo>
                  <a:lnTo>
                    <a:pt x="13034" y="60682"/>
                  </a:lnTo>
                  <a:lnTo>
                    <a:pt x="13435" y="51609"/>
                  </a:lnTo>
                  <a:lnTo>
                    <a:pt x="46593" y="32461"/>
                  </a:lnTo>
                  <a:cubicBezTo>
                    <a:pt x="52909" y="28802"/>
                    <a:pt x="58046" y="19003"/>
                    <a:pt x="58046" y="10582"/>
                  </a:cubicBezTo>
                  <a:cubicBezTo>
                    <a:pt x="58046" y="10356"/>
                    <a:pt x="58021" y="10131"/>
                    <a:pt x="58021" y="9930"/>
                  </a:cubicBezTo>
                  <a:lnTo>
                    <a:pt x="64011" y="7048"/>
                  </a:lnTo>
                  <a:lnTo>
                    <a:pt x="54187" y="1384"/>
                  </a:lnTo>
                  <a:lnTo>
                    <a:pt x="54187" y="1409"/>
                  </a:lnTo>
                  <a:cubicBezTo>
                    <a:pt x="53289" y="858"/>
                    <a:pt x="52259" y="570"/>
                    <a:pt x="51133" y="570"/>
                  </a:cubicBezTo>
                  <a:cubicBezTo>
                    <a:pt x="49746" y="570"/>
                    <a:pt x="48211" y="1008"/>
                    <a:pt x="46593" y="1935"/>
                  </a:cubicBezTo>
                  <a:cubicBezTo>
                    <a:pt x="45465" y="2587"/>
                    <a:pt x="44387" y="3464"/>
                    <a:pt x="43360" y="4466"/>
                  </a:cubicBezTo>
                  <a:lnTo>
                    <a:pt x="37345" y="983"/>
                  </a:lnTo>
                  <a:lnTo>
                    <a:pt x="37319" y="1008"/>
                  </a:lnTo>
                  <a:cubicBezTo>
                    <a:pt x="36140" y="348"/>
                    <a:pt x="34812" y="1"/>
                    <a:pt x="33370" y="1"/>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1012825" y="1114300"/>
              <a:ext cx="1451175" cy="1386475"/>
            </a:xfrm>
            <a:custGeom>
              <a:rect b="b" l="l" r="r" t="t"/>
              <a:pathLst>
                <a:path extrusionOk="0" h="55459" w="58047">
                  <a:moveTo>
                    <a:pt x="33391" y="0"/>
                  </a:moveTo>
                  <a:cubicBezTo>
                    <a:pt x="31482" y="0"/>
                    <a:pt x="29378" y="606"/>
                    <a:pt x="27169" y="1885"/>
                  </a:cubicBezTo>
                  <a:cubicBezTo>
                    <a:pt x="18798" y="6722"/>
                    <a:pt x="11956" y="19429"/>
                    <a:pt x="11530" y="30707"/>
                  </a:cubicBezTo>
                  <a:cubicBezTo>
                    <a:pt x="10603" y="30783"/>
                    <a:pt x="9600" y="31083"/>
                    <a:pt x="8522" y="31710"/>
                  </a:cubicBezTo>
                  <a:cubicBezTo>
                    <a:pt x="3811" y="34417"/>
                    <a:pt x="1" y="41710"/>
                    <a:pt x="1" y="48001"/>
                  </a:cubicBezTo>
                  <a:cubicBezTo>
                    <a:pt x="1" y="52669"/>
                    <a:pt x="2115" y="55459"/>
                    <a:pt x="5142" y="55459"/>
                  </a:cubicBezTo>
                  <a:cubicBezTo>
                    <a:pt x="6178" y="55459"/>
                    <a:pt x="7321" y="55132"/>
                    <a:pt x="8522" y="54442"/>
                  </a:cubicBezTo>
                  <a:lnTo>
                    <a:pt x="46593" y="32462"/>
                  </a:lnTo>
                  <a:cubicBezTo>
                    <a:pt x="52909" y="28803"/>
                    <a:pt x="58046" y="19028"/>
                    <a:pt x="58046" y="10582"/>
                  </a:cubicBezTo>
                  <a:cubicBezTo>
                    <a:pt x="58046" y="4310"/>
                    <a:pt x="55196" y="568"/>
                    <a:pt x="51132" y="568"/>
                  </a:cubicBezTo>
                  <a:cubicBezTo>
                    <a:pt x="49740" y="568"/>
                    <a:pt x="48205" y="1008"/>
                    <a:pt x="46593" y="1935"/>
                  </a:cubicBezTo>
                  <a:cubicBezTo>
                    <a:pt x="44813" y="2963"/>
                    <a:pt x="43134" y="4492"/>
                    <a:pt x="41630" y="6346"/>
                  </a:cubicBezTo>
                  <a:cubicBezTo>
                    <a:pt x="40059" y="2279"/>
                    <a:pt x="37092" y="0"/>
                    <a:pt x="33391"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8"/>
          <p:cNvSpPr/>
          <p:nvPr/>
        </p:nvSpPr>
        <p:spPr>
          <a:xfrm>
            <a:off x="5384675" y="1688725"/>
            <a:ext cx="3302100" cy="8562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rtl="0" algn="r">
              <a:spcBef>
                <a:spcPts val="0"/>
              </a:spcBef>
              <a:spcAft>
                <a:spcPts val="500"/>
              </a:spcAft>
              <a:buClr>
                <a:srgbClr val="000000"/>
              </a:buClr>
              <a:buSzPts val="1100"/>
              <a:buFont typeface="Arial"/>
              <a:buNone/>
            </a:pPr>
            <a:r>
              <a:rPr b="1" lang="en" sz="1600">
                <a:solidFill>
                  <a:schemeClr val="accent6"/>
                </a:solidFill>
                <a:latin typeface="Roboto"/>
                <a:ea typeface="Roboto"/>
                <a:cs typeface="Roboto"/>
                <a:sym typeface="Roboto"/>
              </a:rPr>
              <a:t>SaaS</a:t>
            </a:r>
            <a:br>
              <a:rPr lang="en" sz="1200">
                <a:latin typeface="Roboto"/>
                <a:ea typeface="Roboto"/>
                <a:cs typeface="Roboto"/>
                <a:sym typeface="Roboto"/>
              </a:rPr>
            </a:br>
            <a:r>
              <a:rPr lang="en" sz="1200">
                <a:latin typeface="Roboto"/>
                <a:ea typeface="Roboto"/>
                <a:cs typeface="Roboto"/>
                <a:sym typeface="Roboto"/>
              </a:rPr>
              <a:t>Software as a Service</a:t>
            </a:r>
            <a:br>
              <a:rPr lang="en" sz="1200">
                <a:latin typeface="Roboto"/>
                <a:ea typeface="Roboto"/>
                <a:cs typeface="Roboto"/>
                <a:sym typeface="Roboto"/>
              </a:rPr>
            </a:br>
            <a:r>
              <a:rPr lang="en" sz="1200">
                <a:latin typeface="Roboto"/>
                <a:ea typeface="Roboto"/>
                <a:cs typeface="Roboto"/>
                <a:sym typeface="Roboto"/>
              </a:rPr>
              <a:t>Netflix, Hulu, Adobe, Microsoft 365</a:t>
            </a:r>
            <a:endParaRPr sz="1100">
              <a:solidFill>
                <a:srgbClr val="000000"/>
              </a:solidFill>
              <a:latin typeface="Roboto"/>
              <a:ea typeface="Roboto"/>
              <a:cs typeface="Roboto"/>
              <a:sym typeface="Roboto"/>
            </a:endParaRPr>
          </a:p>
        </p:txBody>
      </p:sp>
      <p:cxnSp>
        <p:nvCxnSpPr>
          <p:cNvPr id="288" name="Google Shape;288;p18"/>
          <p:cNvCxnSpPr>
            <a:stCxn id="287" idx="1"/>
          </p:cNvCxnSpPr>
          <p:nvPr/>
        </p:nvCxnSpPr>
        <p:spPr>
          <a:xfrm rot="10800000">
            <a:off x="4912175" y="2116825"/>
            <a:ext cx="472500" cy="0"/>
          </a:xfrm>
          <a:prstGeom prst="straightConnector1">
            <a:avLst/>
          </a:prstGeom>
          <a:noFill/>
          <a:ln cap="flat" cmpd="sng" w="28575">
            <a:solidFill>
              <a:schemeClr val="accent6"/>
            </a:solidFill>
            <a:prstDash val="solid"/>
            <a:round/>
            <a:headEnd len="med" w="med" type="none"/>
            <a:tailEnd len="med" w="med" type="oval"/>
          </a:ln>
        </p:spPr>
      </p:cxnSp>
      <p:sp>
        <p:nvSpPr>
          <p:cNvPr id="289" name="Google Shape;289;p18"/>
          <p:cNvSpPr/>
          <p:nvPr/>
        </p:nvSpPr>
        <p:spPr>
          <a:xfrm>
            <a:off x="5513825" y="1830475"/>
            <a:ext cx="572700" cy="572700"/>
          </a:xfrm>
          <a:prstGeom prst="ellipse">
            <a:avLst/>
          </a:prstGeom>
          <a:gradFill>
            <a:gsLst>
              <a:gs pos="0">
                <a:srgbClr val="1A85C8"/>
              </a:gs>
              <a:gs pos="100000">
                <a:srgbClr val="0F3750"/>
              </a:gs>
            </a:gsLst>
            <a:path path="circle">
              <a:fillToRect b="50%" l="50%" r="50%" t="50%"/>
            </a:path>
            <a:tileRect/>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0" name="Google Shape;290;p18"/>
          <p:cNvSpPr/>
          <p:nvPr/>
        </p:nvSpPr>
        <p:spPr>
          <a:xfrm>
            <a:off x="5384675" y="3873050"/>
            <a:ext cx="3302100" cy="856200"/>
          </a:xfrm>
          <a:prstGeom prst="roundRect">
            <a:avLst>
              <a:gd fmla="val 50000" name="adj"/>
            </a:avLst>
          </a:prstGeom>
          <a:noFill/>
          <a:ln cap="flat" cmpd="sng" w="28575">
            <a:solidFill>
              <a:schemeClr val="accent2"/>
            </a:solidFill>
            <a:prstDash val="solid"/>
            <a:round/>
            <a:headEnd len="sm" w="sm" type="none"/>
            <a:tailEnd len="sm" w="sm" type="none"/>
          </a:ln>
        </p:spPr>
        <p:txBody>
          <a:bodyPr anchorCtr="0" anchor="ctr" bIns="45725" lIns="45725" spcFirstLastPara="1" rIns="45725" wrap="square" tIns="45725">
            <a:noAutofit/>
          </a:bodyPr>
          <a:lstStyle/>
          <a:p>
            <a:pPr indent="0" lvl="0" marL="457200" rtl="0" algn="r">
              <a:spcBef>
                <a:spcPts val="0"/>
              </a:spcBef>
              <a:spcAft>
                <a:spcPts val="500"/>
              </a:spcAft>
              <a:buNone/>
            </a:pPr>
            <a:r>
              <a:rPr b="1" lang="en" sz="1600">
                <a:solidFill>
                  <a:schemeClr val="accent2"/>
                </a:solidFill>
                <a:latin typeface="Roboto"/>
                <a:ea typeface="Roboto"/>
                <a:cs typeface="Roboto"/>
                <a:sym typeface="Roboto"/>
              </a:rPr>
              <a:t>PaaS</a:t>
            </a:r>
            <a:br>
              <a:rPr lang="en" sz="1100">
                <a:latin typeface="Roboto"/>
                <a:ea typeface="Roboto"/>
                <a:cs typeface="Roboto"/>
                <a:sym typeface="Roboto"/>
              </a:rPr>
            </a:br>
            <a:r>
              <a:rPr lang="en" sz="1100">
                <a:latin typeface="Roboto"/>
                <a:ea typeface="Roboto"/>
                <a:cs typeface="Roboto"/>
                <a:sym typeface="Roboto"/>
              </a:rPr>
              <a:t>Platform as a Service</a:t>
            </a:r>
            <a:br>
              <a:rPr lang="en" sz="1100">
                <a:latin typeface="Roboto"/>
                <a:ea typeface="Roboto"/>
                <a:cs typeface="Roboto"/>
                <a:sym typeface="Roboto"/>
              </a:rPr>
            </a:br>
            <a:r>
              <a:rPr lang="en" sz="1100">
                <a:latin typeface="Roboto"/>
                <a:ea typeface="Roboto"/>
                <a:cs typeface="Roboto"/>
                <a:sym typeface="Roboto"/>
              </a:rPr>
              <a:t>Azure, Heroku, Google App Engine</a:t>
            </a:r>
            <a:endParaRPr sz="1100">
              <a:latin typeface="Roboto"/>
              <a:ea typeface="Roboto"/>
              <a:cs typeface="Roboto"/>
              <a:sym typeface="Roboto"/>
            </a:endParaRPr>
          </a:p>
        </p:txBody>
      </p:sp>
      <p:cxnSp>
        <p:nvCxnSpPr>
          <p:cNvPr id="291" name="Google Shape;291;p18"/>
          <p:cNvCxnSpPr/>
          <p:nvPr/>
        </p:nvCxnSpPr>
        <p:spPr>
          <a:xfrm rot="10800000">
            <a:off x="2313300" y="4301150"/>
            <a:ext cx="3088500" cy="0"/>
          </a:xfrm>
          <a:prstGeom prst="straightConnector1">
            <a:avLst/>
          </a:prstGeom>
          <a:noFill/>
          <a:ln cap="flat" cmpd="sng" w="28575">
            <a:solidFill>
              <a:schemeClr val="accent2"/>
            </a:solidFill>
            <a:prstDash val="solid"/>
            <a:round/>
            <a:headEnd len="med" w="med" type="none"/>
            <a:tailEnd len="med" w="med" type="oval"/>
          </a:ln>
        </p:spPr>
      </p:cxnSp>
      <p:sp>
        <p:nvSpPr>
          <p:cNvPr id="292" name="Google Shape;292;p18"/>
          <p:cNvSpPr/>
          <p:nvPr/>
        </p:nvSpPr>
        <p:spPr>
          <a:xfrm>
            <a:off x="5513825" y="4014725"/>
            <a:ext cx="572700" cy="572700"/>
          </a:xfrm>
          <a:prstGeom prst="ellipse">
            <a:avLst/>
          </a:prstGeom>
          <a:gradFill>
            <a:gsLst>
              <a:gs pos="0">
                <a:srgbClr val="ADD8EB"/>
              </a:gs>
              <a:gs pos="100000">
                <a:srgbClr val="4BA4CA"/>
              </a:gs>
            </a:gsLst>
            <a:path path="circle">
              <a:fillToRect b="50%" l="50%" r="50%" t="50%"/>
            </a:path>
            <a:tileRect/>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3" name="Google Shape;293;p18"/>
          <p:cNvSpPr/>
          <p:nvPr/>
        </p:nvSpPr>
        <p:spPr>
          <a:xfrm>
            <a:off x="5384675" y="2780850"/>
            <a:ext cx="3302100" cy="856200"/>
          </a:xfrm>
          <a:prstGeom prst="roundRect">
            <a:avLst>
              <a:gd fmla="val 50000" name="adj"/>
            </a:avLst>
          </a:prstGeom>
          <a:noFill/>
          <a:ln cap="flat" cmpd="sng" w="28575">
            <a:solidFill>
              <a:schemeClr val="accent4"/>
            </a:solidFill>
            <a:prstDash val="solid"/>
            <a:round/>
            <a:headEnd len="sm" w="sm" type="none"/>
            <a:tailEnd len="sm" w="sm" type="none"/>
          </a:ln>
        </p:spPr>
        <p:txBody>
          <a:bodyPr anchorCtr="0" anchor="ctr" bIns="45725" lIns="45725" spcFirstLastPara="1" rIns="45725" wrap="square" tIns="45725">
            <a:noAutofit/>
          </a:bodyPr>
          <a:lstStyle/>
          <a:p>
            <a:pPr indent="0" lvl="0" marL="457200" rtl="0" algn="r">
              <a:spcBef>
                <a:spcPts val="0"/>
              </a:spcBef>
              <a:spcAft>
                <a:spcPts val="500"/>
              </a:spcAft>
              <a:buNone/>
            </a:pPr>
            <a:r>
              <a:rPr b="1" lang="en" sz="1600">
                <a:solidFill>
                  <a:schemeClr val="accent4"/>
                </a:solidFill>
                <a:latin typeface="Roboto"/>
                <a:ea typeface="Roboto"/>
                <a:cs typeface="Roboto"/>
                <a:sym typeface="Roboto"/>
              </a:rPr>
              <a:t>IaaS</a:t>
            </a:r>
            <a:br>
              <a:rPr lang="en" sz="1100">
                <a:latin typeface="Roboto"/>
                <a:ea typeface="Roboto"/>
                <a:cs typeface="Roboto"/>
                <a:sym typeface="Roboto"/>
              </a:rPr>
            </a:br>
            <a:r>
              <a:rPr lang="en" sz="1100">
                <a:latin typeface="Roboto"/>
                <a:ea typeface="Roboto"/>
                <a:cs typeface="Roboto"/>
                <a:sym typeface="Roboto"/>
              </a:rPr>
              <a:t>Infrastructure as a Service</a:t>
            </a:r>
            <a:br>
              <a:rPr lang="en" sz="1100">
                <a:latin typeface="Roboto"/>
                <a:ea typeface="Roboto"/>
                <a:cs typeface="Roboto"/>
                <a:sym typeface="Roboto"/>
              </a:rPr>
            </a:br>
            <a:r>
              <a:rPr lang="en" sz="1100">
                <a:latin typeface="Roboto"/>
                <a:ea typeface="Roboto"/>
                <a:cs typeface="Roboto"/>
                <a:sym typeface="Roboto"/>
              </a:rPr>
              <a:t>Google Compute Engine, Azure</a:t>
            </a:r>
            <a:endParaRPr sz="1100">
              <a:latin typeface="Roboto"/>
              <a:ea typeface="Roboto"/>
              <a:cs typeface="Roboto"/>
              <a:sym typeface="Roboto"/>
            </a:endParaRPr>
          </a:p>
        </p:txBody>
      </p:sp>
      <p:cxnSp>
        <p:nvCxnSpPr>
          <p:cNvPr id="294" name="Google Shape;294;p18"/>
          <p:cNvCxnSpPr/>
          <p:nvPr/>
        </p:nvCxnSpPr>
        <p:spPr>
          <a:xfrm rot="10800000">
            <a:off x="3742200" y="3208950"/>
            <a:ext cx="1659600" cy="0"/>
          </a:xfrm>
          <a:prstGeom prst="straightConnector1">
            <a:avLst/>
          </a:prstGeom>
          <a:noFill/>
          <a:ln cap="flat" cmpd="sng" w="28575">
            <a:solidFill>
              <a:schemeClr val="accent4"/>
            </a:solidFill>
            <a:prstDash val="solid"/>
            <a:round/>
            <a:headEnd len="med" w="med" type="none"/>
            <a:tailEnd len="med" w="med" type="oval"/>
          </a:ln>
        </p:spPr>
      </p:cxnSp>
      <p:sp>
        <p:nvSpPr>
          <p:cNvPr id="295" name="Google Shape;295;p18"/>
          <p:cNvSpPr/>
          <p:nvPr/>
        </p:nvSpPr>
        <p:spPr>
          <a:xfrm>
            <a:off x="5513825" y="2922600"/>
            <a:ext cx="572700" cy="572700"/>
          </a:xfrm>
          <a:prstGeom prst="ellipse">
            <a:avLst/>
          </a:prstGeom>
          <a:gradFill>
            <a:gsLst>
              <a:gs pos="0">
                <a:srgbClr val="45BFDE"/>
              </a:gs>
              <a:gs pos="100000">
                <a:srgbClr val="1E6E83"/>
              </a:gs>
            </a:gsLst>
            <a:path path="circle">
              <a:fillToRect b="50%" l="50%" r="50%" t="50%"/>
            </a:path>
            <a:tileRect/>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9"/>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Cloud Business Models</a:t>
            </a:r>
            <a:endParaRPr/>
          </a:p>
        </p:txBody>
      </p:sp>
      <p:pic>
        <p:nvPicPr>
          <p:cNvPr id="301" name="Google Shape;301;p19"/>
          <p:cNvPicPr preferRelativeResize="0"/>
          <p:nvPr/>
        </p:nvPicPr>
        <p:blipFill>
          <a:blip r:embed="rId3">
            <a:alphaModFix/>
          </a:blip>
          <a:stretch>
            <a:fillRect/>
          </a:stretch>
        </p:blipFill>
        <p:spPr>
          <a:xfrm>
            <a:off x="2154575" y="929950"/>
            <a:ext cx="4834845" cy="3867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ph type="title"/>
          </p:nvPr>
        </p:nvSpPr>
        <p:spPr>
          <a:xfrm>
            <a:off x="457200" y="3981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Examples of Cloud Infrastructure Providers</a:t>
            </a:r>
            <a:endParaRPr/>
          </a:p>
        </p:txBody>
      </p:sp>
      <p:pic>
        <p:nvPicPr>
          <p:cNvPr id="307" name="Google Shape;307;p20"/>
          <p:cNvPicPr preferRelativeResize="0"/>
          <p:nvPr/>
        </p:nvPicPr>
        <p:blipFill rotWithShape="1">
          <a:blip r:embed="rId3">
            <a:alphaModFix/>
          </a:blip>
          <a:srcRect b="0" l="0" r="0" t="26432"/>
          <a:stretch/>
        </p:blipFill>
        <p:spPr>
          <a:xfrm>
            <a:off x="707900" y="1149025"/>
            <a:ext cx="7728200" cy="2845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1"/>
          <p:cNvSpPr txBox="1"/>
          <p:nvPr>
            <p:ph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databases work into cloud infrastructure?</a:t>
            </a:r>
            <a:endParaRPr/>
          </a:p>
        </p:txBody>
      </p:sp>
      <p:sp>
        <p:nvSpPr>
          <p:cNvPr id="313" name="Google Shape;3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AWS</a:t>
            </a:r>
            <a:endParaRPr/>
          </a:p>
          <a:p>
            <a:pPr indent="-317500" lvl="1" marL="914400" rtl="0" algn="l">
              <a:spcBef>
                <a:spcPts val="0"/>
              </a:spcBef>
              <a:spcAft>
                <a:spcPts val="0"/>
              </a:spcAft>
              <a:buSzPts val="1400"/>
              <a:buChar char="○"/>
            </a:pPr>
            <a:r>
              <a:rPr lang="en"/>
              <a:t>Amazon RDS</a:t>
            </a:r>
            <a:endParaRPr/>
          </a:p>
          <a:p>
            <a:pPr indent="-317500" lvl="1" marL="914400" rtl="0" algn="l">
              <a:spcBef>
                <a:spcPts val="0"/>
              </a:spcBef>
              <a:spcAft>
                <a:spcPts val="0"/>
              </a:spcAft>
              <a:buSzPts val="1400"/>
              <a:buChar char="○"/>
            </a:pPr>
            <a:r>
              <a:rPr lang="en"/>
              <a:t>DynamoDB</a:t>
            </a:r>
            <a:endParaRPr/>
          </a:p>
          <a:p>
            <a:pPr indent="-342900" lvl="0" marL="457200" rtl="0" algn="l">
              <a:spcBef>
                <a:spcPts val="0"/>
              </a:spcBef>
              <a:spcAft>
                <a:spcPts val="0"/>
              </a:spcAft>
              <a:buSzPts val="1800"/>
              <a:buChar char="●"/>
            </a:pPr>
            <a:r>
              <a:rPr lang="en"/>
              <a:t>Azure</a:t>
            </a:r>
            <a:endParaRPr/>
          </a:p>
          <a:p>
            <a:pPr indent="-317500" lvl="1" marL="914400" rtl="0" algn="l">
              <a:spcBef>
                <a:spcPts val="0"/>
              </a:spcBef>
              <a:spcAft>
                <a:spcPts val="0"/>
              </a:spcAft>
              <a:buSzPts val="1400"/>
              <a:buChar char="○"/>
            </a:pPr>
            <a:r>
              <a:rPr lang="en"/>
              <a:t>SQL Database</a:t>
            </a:r>
            <a:endParaRPr/>
          </a:p>
          <a:p>
            <a:pPr indent="-317500" lvl="1" marL="914400" rtl="0" algn="l">
              <a:spcBef>
                <a:spcPts val="0"/>
              </a:spcBef>
              <a:spcAft>
                <a:spcPts val="0"/>
              </a:spcAft>
              <a:buSzPts val="1400"/>
              <a:buChar char="○"/>
            </a:pPr>
            <a:r>
              <a:rPr lang="en"/>
              <a:t>CosmosDB</a:t>
            </a:r>
            <a:endParaRPr/>
          </a:p>
          <a:p>
            <a:pPr indent="-342900" lvl="0" marL="457200" rtl="0" algn="l">
              <a:spcBef>
                <a:spcPts val="0"/>
              </a:spcBef>
              <a:spcAft>
                <a:spcPts val="0"/>
              </a:spcAft>
              <a:buSzPts val="1800"/>
              <a:buChar char="●"/>
            </a:pPr>
            <a:r>
              <a:rPr lang="en"/>
              <a:t>Google Cloud</a:t>
            </a:r>
            <a:endParaRPr/>
          </a:p>
          <a:p>
            <a:pPr indent="-317500" lvl="1" marL="914400" rtl="0" algn="l">
              <a:spcBef>
                <a:spcPts val="0"/>
              </a:spcBef>
              <a:spcAft>
                <a:spcPts val="0"/>
              </a:spcAft>
              <a:buSzPts val="1400"/>
              <a:buChar char="○"/>
            </a:pPr>
            <a:r>
              <a:rPr lang="en"/>
              <a:t>Cloud SQL</a:t>
            </a:r>
            <a:endParaRPr/>
          </a:p>
          <a:p>
            <a:pPr indent="-317500" lvl="1" marL="914400" rtl="0" algn="l">
              <a:spcBef>
                <a:spcPts val="0"/>
              </a:spcBef>
              <a:spcAft>
                <a:spcPts val="0"/>
              </a:spcAft>
              <a:buSzPts val="1400"/>
              <a:buChar char="○"/>
            </a:pPr>
            <a:r>
              <a:rPr lang="en"/>
              <a:t>Cloud Firestore</a:t>
            </a:r>
            <a:endParaRPr/>
          </a:p>
          <a:p>
            <a:pPr indent="-317500" lvl="1" marL="914400" rtl="0" algn="l">
              <a:spcBef>
                <a:spcPts val="0"/>
              </a:spcBef>
              <a:spcAft>
                <a:spcPts val="0"/>
              </a:spcAft>
              <a:buSzPts val="1400"/>
              <a:buChar char="○"/>
            </a:pPr>
            <a:r>
              <a:rPr lang="en"/>
              <a:t>Bigtable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dient Clouds Infographics by Slidesgo">
  <a:themeElements>
    <a:clrScheme name="Simple Light">
      <a:dk1>
        <a:srgbClr val="000000"/>
      </a:dk1>
      <a:lt1>
        <a:srgbClr val="FFFFFF"/>
      </a:lt1>
      <a:dk2>
        <a:srgbClr val="595959"/>
      </a:dk2>
      <a:lt2>
        <a:srgbClr val="EEEEEE"/>
      </a:lt2>
      <a:accent1>
        <a:srgbClr val="C9C9EE"/>
      </a:accent1>
      <a:accent2>
        <a:srgbClr val="78BFDE"/>
      </a:accent2>
      <a:accent3>
        <a:srgbClr val="27B5CE"/>
      </a:accent3>
      <a:accent4>
        <a:srgbClr val="229FBF"/>
      </a:accent4>
      <a:accent5>
        <a:srgbClr val="1D88AF"/>
      </a:accent5>
      <a:accent6>
        <a:srgbClr val="125E8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