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Abril Fatface"/>
      <p:regular r:id="rId22"/>
    </p:embeddedFont>
    <p:embeddedFont>
      <p:font typeface="Inter"/>
      <p:regular r:id="rId23"/>
      <p:bold r:id="rId24"/>
    </p:embeddedFont>
    <p:embeddedFont>
      <p:font typeface="PT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slide" Target="slides/slide16.xml"/><Relationship Id="rId22" Type="http://schemas.openxmlformats.org/officeDocument/2006/relationships/font" Target="fonts/AbrilFatface-regular.fntdata"/><Relationship Id="rId21" Type="http://schemas.openxmlformats.org/officeDocument/2006/relationships/slide" Target="slides/slide17.xml"/><Relationship Id="rId24" Type="http://schemas.openxmlformats.org/officeDocument/2006/relationships/font" Target="fonts/Inter-bold.fntdata"/><Relationship Id="rId23" Type="http://schemas.openxmlformats.org/officeDocument/2006/relationships/font" Target="fonts/Inter-regular.fntdata"/><Relationship Id="rId26" Type="http://schemas.openxmlformats.org/officeDocument/2006/relationships/font" Target="fonts/PTSans-bold.fntdata"/><Relationship Id="rId25" Type="http://schemas.openxmlformats.org/officeDocument/2006/relationships/font" Target="fonts/PTSans-regular.fntdata"/><Relationship Id="rId28" Type="http://schemas.openxmlformats.org/officeDocument/2006/relationships/font" Target="fonts/PTSans-boldItalic.fntdata"/><Relationship Id="rId27" Type="http://schemas.openxmlformats.org/officeDocument/2006/relationships/font" Target="fonts/PT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g2906b67424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4" name="Google Shape;2344;g2906b67424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2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g28ff8d5cde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4" name="Google Shape;2354;g28ff8d5cde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9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g2906b67424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" name="Google Shape;2361;g2906b67424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6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g2906b67424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8" name="Google Shape;2368;g2906b67424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happen if the number is greater than 10?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3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28ff8d5cd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28ff8d5cd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g2906b67424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3" name="Google Shape;2383;g2906b67424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9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g139518a05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1" name="Google Shape;2391;g139518a05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g1535f8946a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4" name="Google Shape;2414;g1535f8946a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1530717f9dd_2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1530717f9dd_2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WHAT A LIBRARY IS AND WHY PYTHON FREQUENTLY USES THEM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g2906b67424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4" name="Google Shape;2294;g2906b67424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g2906b67424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0" name="Google Shape;2300;g2906b67424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2906b67424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2906b67424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2906b67424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2906b67424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28ff8d5cd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28ff8d5cd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2906b67424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2906b67424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g28ff8d5cde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7" name="Google Shape;2337;g28ff8d5cde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10" name="Google Shape;10;p2"/>
            <p:cNvSpPr/>
            <p:nvPr/>
          </p:nvSpPr>
          <p:spPr>
            <a:xfrm>
              <a:off x="5025" y="1299850"/>
              <a:ext cx="9140707" cy="3522165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972950" y="257125"/>
              <a:ext cx="169775" cy="4609241"/>
            </a:xfrm>
            <a:custGeom>
              <a:rect b="b" l="l" r="r" t="t"/>
              <a:pathLst>
                <a:path extrusionOk="0" h="38738" w="86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0" y="247650"/>
              <a:ext cx="169775" cy="4618635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169884" y="4505102"/>
              <a:ext cx="8807563" cy="318713"/>
              <a:chOff x="188112" y="4401147"/>
              <a:chExt cx="8663745" cy="305867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rect b="b" l="l" r="r" t="t"/>
                <a:pathLst>
                  <a:path extrusionOk="0" h="3178" w="20848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169868" y="454400"/>
              <a:ext cx="8807154" cy="855436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9525" y="438375"/>
              <a:ext cx="9153523" cy="302799"/>
            </a:xfrm>
            <a:custGeom>
              <a:rect b="b" l="l" r="r" t="t"/>
              <a:pathLst>
                <a:path extrusionOk="0" h="1375" w="27423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452" y="504162"/>
              <a:ext cx="9120845" cy="130625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34261" y="215612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540125" y="-9525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540125" y="-9525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332" y="375906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340627" y="121200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57810" y="4820400"/>
              <a:ext cx="9437035" cy="206502"/>
            </a:xfrm>
            <a:custGeom>
              <a:rect b="b" l="l" r="r" t="t"/>
              <a:pathLst>
                <a:path extrusionOk="0" h="1312" w="30842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369550" y="4991961"/>
              <a:ext cx="9889274" cy="147164"/>
            </a:xfrm>
            <a:custGeom>
              <a:rect b="b" l="l" r="r" t="t"/>
              <a:pathLst>
                <a:path extrusionOk="0" h="935" w="3232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70769" y="4991961"/>
              <a:ext cx="3603526" cy="147164"/>
            </a:xfrm>
            <a:custGeom>
              <a:rect b="b" l="l" r="r" t="t"/>
              <a:pathLst>
                <a:path extrusionOk="0" h="935" w="11777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524907" y="4991961"/>
              <a:ext cx="1854851" cy="147164"/>
            </a:xfrm>
            <a:custGeom>
              <a:rect b="b" l="l" r="r" t="t"/>
              <a:pathLst>
                <a:path extrusionOk="0" h="935" w="6062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" name="Google Shape;37;p2"/>
            <p:cNvSpPr/>
            <p:nvPr/>
          </p:nvSpPr>
          <p:spPr>
            <a:xfrm>
              <a:off x="384093" y="4634587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40543" y="4634587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2"/>
          <p:cNvSpPr txBox="1"/>
          <p:nvPr>
            <p:ph type="ctrTitle"/>
          </p:nvPr>
        </p:nvSpPr>
        <p:spPr>
          <a:xfrm>
            <a:off x="1181700" y="1784775"/>
            <a:ext cx="6780600" cy="17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8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2307600" y="3618619"/>
            <a:ext cx="4528800" cy="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"/>
          <p:cNvSpPr txBox="1"/>
          <p:nvPr>
            <p:ph hasCustomPrompt="1" type="title"/>
          </p:nvPr>
        </p:nvSpPr>
        <p:spPr>
          <a:xfrm>
            <a:off x="1284000" y="1219025"/>
            <a:ext cx="6576000" cy="132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29" name="Google Shape;329;p11"/>
          <p:cNvSpPr txBox="1"/>
          <p:nvPr>
            <p:ph idx="1" type="subTitle"/>
          </p:nvPr>
        </p:nvSpPr>
        <p:spPr>
          <a:xfrm>
            <a:off x="1284000" y="3679225"/>
            <a:ext cx="6576000" cy="49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30" name="Google Shape;330;p11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331" name="Google Shape;331;p11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332" name="Google Shape;332;p11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1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11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335" name="Google Shape;335;p11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336" name="Google Shape;336;p11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11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11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39" name="Google Shape;339;p11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1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1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1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1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1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9" name="Google Shape;349;p11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350" name="Google Shape;350;p11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11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11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3" name="Google Shape;353;p11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4" name="Google Shape;354;p11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355" name="Google Shape;355;p11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11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11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58" name="Google Shape;358;p11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2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"/>
          <p:cNvSpPr txBox="1"/>
          <p:nvPr>
            <p:ph hasCustomPrompt="1" type="title"/>
          </p:nvPr>
        </p:nvSpPr>
        <p:spPr>
          <a:xfrm>
            <a:off x="402600" y="985650"/>
            <a:ext cx="5080800" cy="132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/>
          <p:nvPr>
            <p:ph idx="1" type="subTitle"/>
          </p:nvPr>
        </p:nvSpPr>
        <p:spPr>
          <a:xfrm>
            <a:off x="793350" y="2467400"/>
            <a:ext cx="4299300" cy="49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63" name="Google Shape;363;p13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364" name="Google Shape;364;p13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365" name="Google Shape;365;p13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3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7" name="Google Shape;367;p13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368" name="Google Shape;368;p13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369" name="Google Shape;369;p13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13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13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2" name="Google Shape;372;p13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3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3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3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2" name="Google Shape;382;p13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383" name="Google Shape;383;p13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13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13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6" name="Google Shape;386;p13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7" name="Google Shape;387;p13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388" name="Google Shape;388;p13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13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13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91" name="Google Shape;391;p13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1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4"/>
          <p:cNvSpPr txBox="1"/>
          <p:nvPr>
            <p:ph type="title"/>
          </p:nvPr>
        </p:nvSpPr>
        <p:spPr>
          <a:xfrm>
            <a:off x="685650" y="1992300"/>
            <a:ext cx="3543000" cy="11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4" name="Google Shape;394;p14"/>
          <p:cNvSpPr/>
          <p:nvPr/>
        </p:nvSpPr>
        <p:spPr>
          <a:xfrm>
            <a:off x="100" y="247650"/>
            <a:ext cx="274225" cy="4891350"/>
          </a:xfrm>
          <a:custGeom>
            <a:rect b="b" l="l" r="r" t="t"/>
            <a:pathLst>
              <a:path extrusionOk="0" h="38738" w="85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4"/>
          <p:cNvSpPr/>
          <p:nvPr/>
        </p:nvSpPr>
        <p:spPr>
          <a:xfrm>
            <a:off x="14450" y="247294"/>
            <a:ext cx="9120845" cy="206500"/>
          </a:xfrm>
          <a:custGeom>
            <a:rect b="b" l="l" r="r" t="t"/>
            <a:pathLst>
              <a:path extrusionOk="0" h="798" w="28723">
                <a:moveTo>
                  <a:pt x="0" y="0"/>
                </a:moveTo>
                <a:lnTo>
                  <a:pt x="0" y="797"/>
                </a:lnTo>
                <a:lnTo>
                  <a:pt x="28722" y="797"/>
                </a:lnTo>
                <a:lnTo>
                  <a:pt x="287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4"/>
          <p:cNvSpPr/>
          <p:nvPr/>
        </p:nvSpPr>
        <p:spPr>
          <a:xfrm>
            <a:off x="-134261" y="34637"/>
            <a:ext cx="9409084" cy="261761"/>
          </a:xfrm>
          <a:custGeom>
            <a:rect b="b" l="l" r="r" t="t"/>
            <a:pathLst>
              <a:path extrusionOk="0" h="1658" w="30138">
                <a:moveTo>
                  <a:pt x="902" y="0"/>
                </a:moveTo>
                <a:cubicBezTo>
                  <a:pt x="0" y="0"/>
                  <a:pt x="0" y="1657"/>
                  <a:pt x="902" y="1657"/>
                </a:cubicBezTo>
                <a:lnTo>
                  <a:pt x="29247" y="1657"/>
                </a:lnTo>
                <a:cubicBezTo>
                  <a:pt x="30138" y="1657"/>
                  <a:pt x="30138" y="0"/>
                  <a:pt x="29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4"/>
          <p:cNvSpPr/>
          <p:nvPr/>
        </p:nvSpPr>
        <p:spPr>
          <a:xfrm>
            <a:off x="-540125" y="-190500"/>
            <a:ext cx="10224238" cy="266655"/>
          </a:xfrm>
          <a:custGeom>
            <a:rect b="b" l="l" r="r" t="t"/>
            <a:pathLst>
              <a:path extrusionOk="0" h="1689" w="32749">
                <a:moveTo>
                  <a:pt x="0" y="0"/>
                </a:moveTo>
                <a:lnTo>
                  <a:pt x="0" y="315"/>
                </a:lnTo>
                <a:lnTo>
                  <a:pt x="902" y="1028"/>
                </a:lnTo>
                <a:cubicBezTo>
                  <a:pt x="902" y="1395"/>
                  <a:pt x="1195" y="1688"/>
                  <a:pt x="1562" y="1688"/>
                </a:cubicBezTo>
                <a:lnTo>
                  <a:pt x="31186" y="1688"/>
                </a:lnTo>
                <a:cubicBezTo>
                  <a:pt x="31553" y="1688"/>
                  <a:pt x="31847" y="1395"/>
                  <a:pt x="31847" y="1028"/>
                </a:cubicBezTo>
                <a:lnTo>
                  <a:pt x="32749" y="315"/>
                </a:lnTo>
                <a:lnTo>
                  <a:pt x="327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4"/>
          <p:cNvSpPr/>
          <p:nvPr/>
        </p:nvSpPr>
        <p:spPr>
          <a:xfrm>
            <a:off x="-540125" y="-190500"/>
            <a:ext cx="10221116" cy="49731"/>
          </a:xfrm>
          <a:custGeom>
            <a:rect b="b" l="l" r="r" t="t"/>
            <a:pathLst>
              <a:path extrusionOk="0" h="315" w="32739">
                <a:moveTo>
                  <a:pt x="0" y="0"/>
                </a:moveTo>
                <a:lnTo>
                  <a:pt x="0" y="315"/>
                </a:lnTo>
                <a:lnTo>
                  <a:pt x="32738" y="315"/>
                </a:lnTo>
                <a:lnTo>
                  <a:pt x="32738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4"/>
          <p:cNvSpPr/>
          <p:nvPr/>
        </p:nvSpPr>
        <p:spPr>
          <a:xfrm>
            <a:off x="710332" y="194931"/>
            <a:ext cx="3444951" cy="99841"/>
          </a:xfrm>
          <a:custGeom>
            <a:rect b="b" l="l" r="r" t="t"/>
            <a:pathLst>
              <a:path extrusionOk="0" h="672" w="23187">
                <a:moveTo>
                  <a:pt x="441" y="0"/>
                </a:moveTo>
                <a:cubicBezTo>
                  <a:pt x="231" y="11"/>
                  <a:pt x="64" y="147"/>
                  <a:pt x="1" y="336"/>
                </a:cubicBezTo>
                <a:cubicBezTo>
                  <a:pt x="64" y="535"/>
                  <a:pt x="231" y="672"/>
                  <a:pt x="441" y="672"/>
                </a:cubicBezTo>
                <a:lnTo>
                  <a:pt x="22746" y="672"/>
                </a:lnTo>
                <a:cubicBezTo>
                  <a:pt x="22945" y="672"/>
                  <a:pt x="23123" y="535"/>
                  <a:pt x="23186" y="336"/>
                </a:cubicBezTo>
                <a:cubicBezTo>
                  <a:pt x="23123" y="147"/>
                  <a:pt x="22945" y="11"/>
                  <a:pt x="22746" y="0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4"/>
          <p:cNvSpPr/>
          <p:nvPr/>
        </p:nvSpPr>
        <p:spPr>
          <a:xfrm>
            <a:off x="-340627" y="-59775"/>
            <a:ext cx="9821812" cy="34891"/>
          </a:xfrm>
          <a:custGeom>
            <a:rect b="b" l="l" r="r" t="t"/>
            <a:pathLst>
              <a:path extrusionOk="0" h="221" w="31460">
                <a:moveTo>
                  <a:pt x="1" y="0"/>
                </a:moveTo>
                <a:lnTo>
                  <a:pt x="263" y="200"/>
                </a:lnTo>
                <a:lnTo>
                  <a:pt x="263" y="221"/>
                </a:lnTo>
                <a:lnTo>
                  <a:pt x="31208" y="221"/>
                </a:lnTo>
                <a:lnTo>
                  <a:pt x="31208" y="200"/>
                </a:lnTo>
                <a:lnTo>
                  <a:pt x="314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4"/>
          <p:cNvSpPr/>
          <p:nvPr/>
        </p:nvSpPr>
        <p:spPr>
          <a:xfrm>
            <a:off x="-10709" y="263403"/>
            <a:ext cx="448838" cy="860619"/>
          </a:xfrm>
          <a:custGeom>
            <a:rect b="b" l="l" r="r" t="t"/>
            <a:pathLst>
              <a:path extrusionOk="0" h="5758" w="3021">
                <a:moveTo>
                  <a:pt x="3020" y="1"/>
                </a:moveTo>
                <a:lnTo>
                  <a:pt x="0" y="11"/>
                </a:lnTo>
                <a:lnTo>
                  <a:pt x="73" y="5758"/>
                </a:lnTo>
                <a:lnTo>
                  <a:pt x="1321" y="5758"/>
                </a:lnTo>
                <a:lnTo>
                  <a:pt x="1321" y="5422"/>
                </a:lnTo>
                <a:cubicBezTo>
                  <a:pt x="944" y="5422"/>
                  <a:pt x="828" y="4174"/>
                  <a:pt x="1573" y="4174"/>
                </a:cubicBezTo>
                <a:lnTo>
                  <a:pt x="1573" y="3723"/>
                </a:lnTo>
                <a:cubicBezTo>
                  <a:pt x="1825" y="3723"/>
                  <a:pt x="2380" y="3335"/>
                  <a:pt x="2380" y="2528"/>
                </a:cubicBezTo>
                <a:cubicBezTo>
                  <a:pt x="2380" y="2213"/>
                  <a:pt x="2318" y="2056"/>
                  <a:pt x="2244" y="1972"/>
                </a:cubicBezTo>
                <a:cubicBezTo>
                  <a:pt x="2108" y="1826"/>
                  <a:pt x="2189" y="1526"/>
                  <a:pt x="2344" y="1526"/>
                </a:cubicBezTo>
                <a:cubicBezTo>
                  <a:pt x="2355" y="1526"/>
                  <a:pt x="2368" y="1528"/>
                  <a:pt x="2380" y="1532"/>
                </a:cubicBezTo>
                <a:lnTo>
                  <a:pt x="2391" y="1532"/>
                </a:lnTo>
                <a:cubicBezTo>
                  <a:pt x="2437" y="1552"/>
                  <a:pt x="2485" y="1562"/>
                  <a:pt x="2532" y="1562"/>
                </a:cubicBezTo>
                <a:cubicBezTo>
                  <a:pt x="2701" y="1562"/>
                  <a:pt x="2861" y="1439"/>
                  <a:pt x="2894" y="1259"/>
                </a:cubicBezTo>
                <a:cubicBezTo>
                  <a:pt x="2914" y="1122"/>
                  <a:pt x="2888" y="867"/>
                  <a:pt x="2714" y="867"/>
                </a:cubicBezTo>
                <a:cubicBezTo>
                  <a:pt x="2702" y="867"/>
                  <a:pt x="2688" y="868"/>
                  <a:pt x="2674" y="871"/>
                </a:cubicBezTo>
                <a:lnTo>
                  <a:pt x="2674" y="703"/>
                </a:lnTo>
                <a:cubicBezTo>
                  <a:pt x="2863" y="703"/>
                  <a:pt x="3020" y="546"/>
                  <a:pt x="3020" y="357"/>
                </a:cubicBezTo>
                <a:lnTo>
                  <a:pt x="30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4"/>
          <p:cNvSpPr/>
          <p:nvPr/>
        </p:nvSpPr>
        <p:spPr>
          <a:xfrm>
            <a:off x="314816" y="409580"/>
            <a:ext cx="70572" cy="56946"/>
          </a:xfrm>
          <a:custGeom>
            <a:rect b="b" l="l" r="r" t="t"/>
            <a:pathLst>
              <a:path extrusionOk="0" h="381" w="475">
                <a:moveTo>
                  <a:pt x="229" y="0"/>
                </a:moveTo>
                <a:cubicBezTo>
                  <a:pt x="151" y="0"/>
                  <a:pt x="70" y="39"/>
                  <a:pt x="22" y="124"/>
                </a:cubicBezTo>
                <a:cubicBezTo>
                  <a:pt x="1" y="239"/>
                  <a:pt x="85" y="344"/>
                  <a:pt x="189" y="365"/>
                </a:cubicBezTo>
                <a:cubicBezTo>
                  <a:pt x="219" y="376"/>
                  <a:pt x="248" y="381"/>
                  <a:pt x="276" y="381"/>
                </a:cubicBezTo>
                <a:cubicBezTo>
                  <a:pt x="359" y="381"/>
                  <a:pt x="431" y="336"/>
                  <a:pt x="462" y="250"/>
                </a:cubicBezTo>
                <a:cubicBezTo>
                  <a:pt x="475" y="96"/>
                  <a:pt x="354" y="0"/>
                  <a:pt x="2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4"/>
          <p:cNvSpPr/>
          <p:nvPr/>
        </p:nvSpPr>
        <p:spPr>
          <a:xfrm rot="5400000">
            <a:off x="4432055" y="721429"/>
            <a:ext cx="249250" cy="8633441"/>
          </a:xfrm>
          <a:custGeom>
            <a:rect b="b" l="l" r="r" t="t"/>
            <a:pathLst>
              <a:path extrusionOk="0" h="38738" w="85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4"/>
          <p:cNvSpPr/>
          <p:nvPr/>
        </p:nvSpPr>
        <p:spPr>
          <a:xfrm>
            <a:off x="8868499" y="257687"/>
            <a:ext cx="274226" cy="4881472"/>
          </a:xfrm>
          <a:custGeom>
            <a:rect b="b" l="l" r="r" t="t"/>
            <a:pathLst>
              <a:path extrusionOk="0" h="38738" w="860">
                <a:moveTo>
                  <a:pt x="0" y="0"/>
                </a:moveTo>
                <a:lnTo>
                  <a:pt x="0" y="38737"/>
                </a:lnTo>
                <a:lnTo>
                  <a:pt x="860" y="38737"/>
                </a:lnTo>
                <a:lnTo>
                  <a:pt x="8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4"/>
          <p:cNvSpPr/>
          <p:nvPr/>
        </p:nvSpPr>
        <p:spPr>
          <a:xfrm>
            <a:off x="-157810" y="4820400"/>
            <a:ext cx="9437035" cy="206502"/>
          </a:xfrm>
          <a:custGeom>
            <a:rect b="b" l="l" r="r" t="t"/>
            <a:pathLst>
              <a:path extrusionOk="0" h="1312" w="30842">
                <a:moveTo>
                  <a:pt x="882" y="0"/>
                </a:moveTo>
                <a:cubicBezTo>
                  <a:pt x="1" y="0"/>
                  <a:pt x="1" y="1311"/>
                  <a:pt x="882" y="1311"/>
                </a:cubicBezTo>
                <a:lnTo>
                  <a:pt x="30191" y="1311"/>
                </a:lnTo>
                <a:cubicBezTo>
                  <a:pt x="30548" y="1311"/>
                  <a:pt x="30841" y="1018"/>
                  <a:pt x="30841" y="651"/>
                </a:cubicBezTo>
                <a:cubicBezTo>
                  <a:pt x="30841" y="294"/>
                  <a:pt x="30548" y="0"/>
                  <a:pt x="301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4"/>
          <p:cNvSpPr/>
          <p:nvPr/>
        </p:nvSpPr>
        <p:spPr>
          <a:xfrm>
            <a:off x="-369550" y="4999626"/>
            <a:ext cx="9889274" cy="147164"/>
          </a:xfrm>
          <a:custGeom>
            <a:rect b="b" l="l" r="r" t="t"/>
            <a:pathLst>
              <a:path extrusionOk="0" h="935" w="32320">
                <a:moveTo>
                  <a:pt x="945" y="1"/>
                </a:moveTo>
                <a:cubicBezTo>
                  <a:pt x="420" y="1"/>
                  <a:pt x="1" y="420"/>
                  <a:pt x="1" y="934"/>
                </a:cubicBezTo>
                <a:lnTo>
                  <a:pt x="32320" y="934"/>
                </a:lnTo>
                <a:cubicBezTo>
                  <a:pt x="32320" y="420"/>
                  <a:pt x="31900" y="1"/>
                  <a:pt x="313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4"/>
          <p:cNvSpPr/>
          <p:nvPr/>
        </p:nvSpPr>
        <p:spPr>
          <a:xfrm>
            <a:off x="1170769" y="4999626"/>
            <a:ext cx="3603526" cy="147164"/>
          </a:xfrm>
          <a:custGeom>
            <a:rect b="b" l="l" r="r" t="t"/>
            <a:pathLst>
              <a:path extrusionOk="0" h="935" w="11777">
                <a:moveTo>
                  <a:pt x="11758" y="1"/>
                </a:moveTo>
                <a:cubicBezTo>
                  <a:pt x="11752" y="1"/>
                  <a:pt x="11746" y="1"/>
                  <a:pt x="11739" y="1"/>
                </a:cubicBezTo>
                <a:lnTo>
                  <a:pt x="11776" y="1"/>
                </a:lnTo>
                <a:cubicBezTo>
                  <a:pt x="11770" y="1"/>
                  <a:pt x="11764" y="1"/>
                  <a:pt x="11758" y="1"/>
                </a:cubicBezTo>
                <a:close/>
                <a:moveTo>
                  <a:pt x="758" y="1"/>
                </a:moveTo>
                <a:cubicBezTo>
                  <a:pt x="336" y="1"/>
                  <a:pt x="0" y="353"/>
                  <a:pt x="0" y="777"/>
                </a:cubicBezTo>
                <a:lnTo>
                  <a:pt x="0" y="934"/>
                </a:lnTo>
                <a:lnTo>
                  <a:pt x="11000" y="934"/>
                </a:lnTo>
                <a:lnTo>
                  <a:pt x="11000" y="777"/>
                </a:lnTo>
                <a:cubicBezTo>
                  <a:pt x="11000" y="359"/>
                  <a:pt x="11327" y="11"/>
                  <a:pt x="11739" y="1"/>
                </a:cubicBezTo>
                <a:lnTo>
                  <a:pt x="776" y="1"/>
                </a:lnTo>
                <a:cubicBezTo>
                  <a:pt x="770" y="1"/>
                  <a:pt x="764" y="1"/>
                  <a:pt x="7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4"/>
          <p:cNvSpPr/>
          <p:nvPr/>
        </p:nvSpPr>
        <p:spPr>
          <a:xfrm>
            <a:off x="5524907" y="4999626"/>
            <a:ext cx="1854851" cy="147164"/>
          </a:xfrm>
          <a:custGeom>
            <a:rect b="b" l="l" r="r" t="t"/>
            <a:pathLst>
              <a:path extrusionOk="0" h="935" w="6062">
                <a:moveTo>
                  <a:pt x="776" y="1"/>
                </a:moveTo>
                <a:cubicBezTo>
                  <a:pt x="346" y="1"/>
                  <a:pt x="0" y="347"/>
                  <a:pt x="0" y="777"/>
                </a:cubicBezTo>
                <a:lnTo>
                  <a:pt x="0" y="934"/>
                </a:lnTo>
                <a:lnTo>
                  <a:pt x="5296" y="934"/>
                </a:lnTo>
                <a:lnTo>
                  <a:pt x="5296" y="777"/>
                </a:lnTo>
                <a:cubicBezTo>
                  <a:pt x="5296" y="347"/>
                  <a:pt x="5631" y="1"/>
                  <a:pt x="60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4"/>
          <p:cNvSpPr/>
          <p:nvPr/>
        </p:nvSpPr>
        <p:spPr>
          <a:xfrm>
            <a:off x="123156" y="557700"/>
            <a:ext cx="187201" cy="204618"/>
          </a:xfrm>
          <a:custGeom>
            <a:rect b="b" l="l" r="r" t="t"/>
            <a:pathLst>
              <a:path extrusionOk="0" h="1369" w="1260">
                <a:moveTo>
                  <a:pt x="673" y="1"/>
                </a:moveTo>
                <a:cubicBezTo>
                  <a:pt x="413" y="1"/>
                  <a:pt x="159" y="235"/>
                  <a:pt x="85" y="559"/>
                </a:cubicBezTo>
                <a:cubicBezTo>
                  <a:pt x="1" y="926"/>
                  <a:pt x="179" y="1283"/>
                  <a:pt x="473" y="1356"/>
                </a:cubicBezTo>
                <a:cubicBezTo>
                  <a:pt x="508" y="1365"/>
                  <a:pt x="544" y="1369"/>
                  <a:pt x="580" y="1369"/>
                </a:cubicBezTo>
                <a:cubicBezTo>
                  <a:pt x="848" y="1369"/>
                  <a:pt x="1101" y="1135"/>
                  <a:pt x="1175" y="811"/>
                </a:cubicBezTo>
                <a:cubicBezTo>
                  <a:pt x="1259" y="433"/>
                  <a:pt x="1081" y="77"/>
                  <a:pt x="777" y="14"/>
                </a:cubicBezTo>
                <a:cubicBezTo>
                  <a:pt x="742" y="5"/>
                  <a:pt x="708" y="1"/>
                  <a:pt x="6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4"/>
          <p:cNvSpPr/>
          <p:nvPr/>
        </p:nvSpPr>
        <p:spPr>
          <a:xfrm>
            <a:off x="8694552" y="263386"/>
            <a:ext cx="448838" cy="855480"/>
          </a:xfrm>
          <a:custGeom>
            <a:rect b="b" l="l" r="r" t="t"/>
            <a:pathLst>
              <a:path extrusionOk="0" h="5758" w="3021">
                <a:moveTo>
                  <a:pt x="1" y="1"/>
                </a:moveTo>
                <a:lnTo>
                  <a:pt x="1" y="357"/>
                </a:lnTo>
                <a:cubicBezTo>
                  <a:pt x="1" y="546"/>
                  <a:pt x="148" y="703"/>
                  <a:pt x="336" y="703"/>
                </a:cubicBezTo>
                <a:lnTo>
                  <a:pt x="336" y="871"/>
                </a:lnTo>
                <a:cubicBezTo>
                  <a:pt x="323" y="868"/>
                  <a:pt x="310" y="867"/>
                  <a:pt x="298" y="867"/>
                </a:cubicBezTo>
                <a:cubicBezTo>
                  <a:pt x="132" y="867"/>
                  <a:pt x="97" y="1122"/>
                  <a:pt x="127" y="1259"/>
                </a:cubicBezTo>
                <a:cubicBezTo>
                  <a:pt x="151" y="1439"/>
                  <a:pt x="310" y="1562"/>
                  <a:pt x="484" y="1562"/>
                </a:cubicBezTo>
                <a:cubicBezTo>
                  <a:pt x="532" y="1562"/>
                  <a:pt x="582" y="1552"/>
                  <a:pt x="630" y="1532"/>
                </a:cubicBezTo>
                <a:lnTo>
                  <a:pt x="640" y="1532"/>
                </a:lnTo>
                <a:cubicBezTo>
                  <a:pt x="652" y="1528"/>
                  <a:pt x="664" y="1526"/>
                  <a:pt x="675" y="1526"/>
                </a:cubicBezTo>
                <a:cubicBezTo>
                  <a:pt x="822" y="1526"/>
                  <a:pt x="903" y="1826"/>
                  <a:pt x="777" y="1972"/>
                </a:cubicBezTo>
                <a:cubicBezTo>
                  <a:pt x="703" y="2056"/>
                  <a:pt x="640" y="2213"/>
                  <a:pt x="640" y="2528"/>
                </a:cubicBezTo>
                <a:cubicBezTo>
                  <a:pt x="640" y="3335"/>
                  <a:pt x="1196" y="3723"/>
                  <a:pt x="1448" y="3723"/>
                </a:cubicBezTo>
                <a:lnTo>
                  <a:pt x="1448" y="4174"/>
                </a:lnTo>
                <a:cubicBezTo>
                  <a:pt x="2192" y="4174"/>
                  <a:pt x="2077" y="5422"/>
                  <a:pt x="1699" y="5422"/>
                </a:cubicBezTo>
                <a:lnTo>
                  <a:pt x="1699" y="5758"/>
                </a:lnTo>
                <a:lnTo>
                  <a:pt x="2947" y="5758"/>
                </a:lnTo>
                <a:lnTo>
                  <a:pt x="3021" y="11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4"/>
          <p:cNvSpPr/>
          <p:nvPr/>
        </p:nvSpPr>
        <p:spPr>
          <a:xfrm>
            <a:off x="8736599" y="406611"/>
            <a:ext cx="73395" cy="60172"/>
          </a:xfrm>
          <a:custGeom>
            <a:rect b="b" l="l" r="r" t="t"/>
            <a:pathLst>
              <a:path extrusionOk="0" h="405" w="494">
                <a:moveTo>
                  <a:pt x="269" y="0"/>
                </a:moveTo>
                <a:cubicBezTo>
                  <a:pt x="230" y="0"/>
                  <a:pt x="192" y="11"/>
                  <a:pt x="158" y="33"/>
                </a:cubicBezTo>
                <a:cubicBezTo>
                  <a:pt x="53" y="85"/>
                  <a:pt x="1" y="201"/>
                  <a:pt x="53" y="316"/>
                </a:cubicBezTo>
                <a:cubicBezTo>
                  <a:pt x="92" y="374"/>
                  <a:pt x="155" y="405"/>
                  <a:pt x="219" y="405"/>
                </a:cubicBezTo>
                <a:cubicBezTo>
                  <a:pt x="259" y="405"/>
                  <a:pt x="300" y="393"/>
                  <a:pt x="336" y="369"/>
                </a:cubicBezTo>
                <a:cubicBezTo>
                  <a:pt x="441" y="316"/>
                  <a:pt x="494" y="201"/>
                  <a:pt x="452" y="96"/>
                </a:cubicBezTo>
                <a:cubicBezTo>
                  <a:pt x="411" y="35"/>
                  <a:pt x="340" y="0"/>
                  <a:pt x="2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4"/>
          <p:cNvSpPr/>
          <p:nvPr/>
        </p:nvSpPr>
        <p:spPr>
          <a:xfrm>
            <a:off x="8827080" y="556522"/>
            <a:ext cx="183933" cy="203544"/>
          </a:xfrm>
          <a:custGeom>
            <a:rect b="b" l="l" r="r" t="t"/>
            <a:pathLst>
              <a:path extrusionOk="0" h="1370" w="1238">
                <a:moveTo>
                  <a:pt x="594" y="0"/>
                </a:moveTo>
                <a:cubicBezTo>
                  <a:pt x="564" y="0"/>
                  <a:pt x="534" y="3"/>
                  <a:pt x="503" y="10"/>
                </a:cubicBezTo>
                <a:cubicBezTo>
                  <a:pt x="199" y="62"/>
                  <a:pt x="0" y="398"/>
                  <a:pt x="63" y="775"/>
                </a:cubicBezTo>
                <a:cubicBezTo>
                  <a:pt x="130" y="1129"/>
                  <a:pt x="380" y="1369"/>
                  <a:pt x="662" y="1369"/>
                </a:cubicBezTo>
                <a:cubicBezTo>
                  <a:pt x="689" y="1369"/>
                  <a:pt x="717" y="1367"/>
                  <a:pt x="745" y="1362"/>
                </a:cubicBezTo>
                <a:cubicBezTo>
                  <a:pt x="1049" y="1310"/>
                  <a:pt x="1237" y="964"/>
                  <a:pt x="1174" y="586"/>
                </a:cubicBezTo>
                <a:cubicBezTo>
                  <a:pt x="1118" y="247"/>
                  <a:pt x="866" y="0"/>
                  <a:pt x="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USTOM_11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5"/>
          <p:cNvSpPr txBox="1"/>
          <p:nvPr>
            <p:ph type="title"/>
          </p:nvPr>
        </p:nvSpPr>
        <p:spPr>
          <a:xfrm>
            <a:off x="2086525" y="3366450"/>
            <a:ext cx="3606300" cy="12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5" name="Google Shape;415;p15"/>
          <p:cNvSpPr/>
          <p:nvPr/>
        </p:nvSpPr>
        <p:spPr>
          <a:xfrm>
            <a:off x="100" y="247650"/>
            <a:ext cx="274225" cy="4891350"/>
          </a:xfrm>
          <a:custGeom>
            <a:rect b="b" l="l" r="r" t="t"/>
            <a:pathLst>
              <a:path extrusionOk="0" h="38738" w="85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5"/>
          <p:cNvSpPr/>
          <p:nvPr/>
        </p:nvSpPr>
        <p:spPr>
          <a:xfrm>
            <a:off x="14450" y="247294"/>
            <a:ext cx="9120845" cy="206500"/>
          </a:xfrm>
          <a:custGeom>
            <a:rect b="b" l="l" r="r" t="t"/>
            <a:pathLst>
              <a:path extrusionOk="0" h="798" w="28723">
                <a:moveTo>
                  <a:pt x="0" y="0"/>
                </a:moveTo>
                <a:lnTo>
                  <a:pt x="0" y="797"/>
                </a:lnTo>
                <a:lnTo>
                  <a:pt x="28722" y="797"/>
                </a:lnTo>
                <a:lnTo>
                  <a:pt x="287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5"/>
          <p:cNvSpPr/>
          <p:nvPr/>
        </p:nvSpPr>
        <p:spPr>
          <a:xfrm>
            <a:off x="-134261" y="34637"/>
            <a:ext cx="9409084" cy="261761"/>
          </a:xfrm>
          <a:custGeom>
            <a:rect b="b" l="l" r="r" t="t"/>
            <a:pathLst>
              <a:path extrusionOk="0" h="1658" w="30138">
                <a:moveTo>
                  <a:pt x="902" y="0"/>
                </a:moveTo>
                <a:cubicBezTo>
                  <a:pt x="0" y="0"/>
                  <a:pt x="0" y="1657"/>
                  <a:pt x="902" y="1657"/>
                </a:cubicBezTo>
                <a:lnTo>
                  <a:pt x="29247" y="1657"/>
                </a:lnTo>
                <a:cubicBezTo>
                  <a:pt x="30138" y="1657"/>
                  <a:pt x="30138" y="0"/>
                  <a:pt x="29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5"/>
          <p:cNvSpPr/>
          <p:nvPr/>
        </p:nvSpPr>
        <p:spPr>
          <a:xfrm>
            <a:off x="-540125" y="-190500"/>
            <a:ext cx="10224238" cy="266655"/>
          </a:xfrm>
          <a:custGeom>
            <a:rect b="b" l="l" r="r" t="t"/>
            <a:pathLst>
              <a:path extrusionOk="0" h="1689" w="32749">
                <a:moveTo>
                  <a:pt x="0" y="0"/>
                </a:moveTo>
                <a:lnTo>
                  <a:pt x="0" y="315"/>
                </a:lnTo>
                <a:lnTo>
                  <a:pt x="902" y="1028"/>
                </a:lnTo>
                <a:cubicBezTo>
                  <a:pt x="902" y="1395"/>
                  <a:pt x="1195" y="1688"/>
                  <a:pt x="1562" y="1688"/>
                </a:cubicBezTo>
                <a:lnTo>
                  <a:pt x="31186" y="1688"/>
                </a:lnTo>
                <a:cubicBezTo>
                  <a:pt x="31553" y="1688"/>
                  <a:pt x="31847" y="1395"/>
                  <a:pt x="31847" y="1028"/>
                </a:cubicBezTo>
                <a:lnTo>
                  <a:pt x="32749" y="315"/>
                </a:lnTo>
                <a:lnTo>
                  <a:pt x="327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5"/>
          <p:cNvSpPr/>
          <p:nvPr/>
        </p:nvSpPr>
        <p:spPr>
          <a:xfrm>
            <a:off x="-540125" y="-190500"/>
            <a:ext cx="10221116" cy="49731"/>
          </a:xfrm>
          <a:custGeom>
            <a:rect b="b" l="l" r="r" t="t"/>
            <a:pathLst>
              <a:path extrusionOk="0" h="315" w="32739">
                <a:moveTo>
                  <a:pt x="0" y="0"/>
                </a:moveTo>
                <a:lnTo>
                  <a:pt x="0" y="315"/>
                </a:lnTo>
                <a:lnTo>
                  <a:pt x="32738" y="315"/>
                </a:lnTo>
                <a:lnTo>
                  <a:pt x="32738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5"/>
          <p:cNvSpPr/>
          <p:nvPr/>
        </p:nvSpPr>
        <p:spPr>
          <a:xfrm>
            <a:off x="710332" y="194931"/>
            <a:ext cx="3444951" cy="99841"/>
          </a:xfrm>
          <a:custGeom>
            <a:rect b="b" l="l" r="r" t="t"/>
            <a:pathLst>
              <a:path extrusionOk="0" h="672" w="23187">
                <a:moveTo>
                  <a:pt x="441" y="0"/>
                </a:moveTo>
                <a:cubicBezTo>
                  <a:pt x="231" y="11"/>
                  <a:pt x="64" y="147"/>
                  <a:pt x="1" y="336"/>
                </a:cubicBezTo>
                <a:cubicBezTo>
                  <a:pt x="64" y="535"/>
                  <a:pt x="231" y="672"/>
                  <a:pt x="441" y="672"/>
                </a:cubicBezTo>
                <a:lnTo>
                  <a:pt x="22746" y="672"/>
                </a:lnTo>
                <a:cubicBezTo>
                  <a:pt x="22945" y="672"/>
                  <a:pt x="23123" y="535"/>
                  <a:pt x="23186" y="336"/>
                </a:cubicBezTo>
                <a:cubicBezTo>
                  <a:pt x="23123" y="147"/>
                  <a:pt x="22945" y="11"/>
                  <a:pt x="22746" y="0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5"/>
          <p:cNvSpPr/>
          <p:nvPr/>
        </p:nvSpPr>
        <p:spPr>
          <a:xfrm>
            <a:off x="-340627" y="-59775"/>
            <a:ext cx="9821812" cy="34891"/>
          </a:xfrm>
          <a:custGeom>
            <a:rect b="b" l="l" r="r" t="t"/>
            <a:pathLst>
              <a:path extrusionOk="0" h="221" w="31460">
                <a:moveTo>
                  <a:pt x="1" y="0"/>
                </a:moveTo>
                <a:lnTo>
                  <a:pt x="263" y="200"/>
                </a:lnTo>
                <a:lnTo>
                  <a:pt x="263" y="221"/>
                </a:lnTo>
                <a:lnTo>
                  <a:pt x="31208" y="221"/>
                </a:lnTo>
                <a:lnTo>
                  <a:pt x="31208" y="200"/>
                </a:lnTo>
                <a:lnTo>
                  <a:pt x="314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5"/>
          <p:cNvSpPr/>
          <p:nvPr/>
        </p:nvSpPr>
        <p:spPr>
          <a:xfrm>
            <a:off x="-10709" y="263403"/>
            <a:ext cx="448838" cy="860619"/>
          </a:xfrm>
          <a:custGeom>
            <a:rect b="b" l="l" r="r" t="t"/>
            <a:pathLst>
              <a:path extrusionOk="0" h="5758" w="3021">
                <a:moveTo>
                  <a:pt x="3020" y="1"/>
                </a:moveTo>
                <a:lnTo>
                  <a:pt x="0" y="11"/>
                </a:lnTo>
                <a:lnTo>
                  <a:pt x="73" y="5758"/>
                </a:lnTo>
                <a:lnTo>
                  <a:pt x="1321" y="5758"/>
                </a:lnTo>
                <a:lnTo>
                  <a:pt x="1321" y="5422"/>
                </a:lnTo>
                <a:cubicBezTo>
                  <a:pt x="944" y="5422"/>
                  <a:pt x="828" y="4174"/>
                  <a:pt x="1573" y="4174"/>
                </a:cubicBezTo>
                <a:lnTo>
                  <a:pt x="1573" y="3723"/>
                </a:lnTo>
                <a:cubicBezTo>
                  <a:pt x="1825" y="3723"/>
                  <a:pt x="2380" y="3335"/>
                  <a:pt x="2380" y="2528"/>
                </a:cubicBezTo>
                <a:cubicBezTo>
                  <a:pt x="2380" y="2213"/>
                  <a:pt x="2318" y="2056"/>
                  <a:pt x="2244" y="1972"/>
                </a:cubicBezTo>
                <a:cubicBezTo>
                  <a:pt x="2108" y="1826"/>
                  <a:pt x="2189" y="1526"/>
                  <a:pt x="2344" y="1526"/>
                </a:cubicBezTo>
                <a:cubicBezTo>
                  <a:pt x="2355" y="1526"/>
                  <a:pt x="2368" y="1528"/>
                  <a:pt x="2380" y="1532"/>
                </a:cubicBezTo>
                <a:lnTo>
                  <a:pt x="2391" y="1532"/>
                </a:lnTo>
                <a:cubicBezTo>
                  <a:pt x="2437" y="1552"/>
                  <a:pt x="2485" y="1562"/>
                  <a:pt x="2532" y="1562"/>
                </a:cubicBezTo>
                <a:cubicBezTo>
                  <a:pt x="2701" y="1562"/>
                  <a:pt x="2861" y="1439"/>
                  <a:pt x="2894" y="1259"/>
                </a:cubicBezTo>
                <a:cubicBezTo>
                  <a:pt x="2914" y="1122"/>
                  <a:pt x="2888" y="867"/>
                  <a:pt x="2714" y="867"/>
                </a:cubicBezTo>
                <a:cubicBezTo>
                  <a:pt x="2702" y="867"/>
                  <a:pt x="2688" y="868"/>
                  <a:pt x="2674" y="871"/>
                </a:cubicBezTo>
                <a:lnTo>
                  <a:pt x="2674" y="703"/>
                </a:lnTo>
                <a:cubicBezTo>
                  <a:pt x="2863" y="703"/>
                  <a:pt x="3020" y="546"/>
                  <a:pt x="3020" y="357"/>
                </a:cubicBezTo>
                <a:lnTo>
                  <a:pt x="30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5"/>
          <p:cNvSpPr/>
          <p:nvPr/>
        </p:nvSpPr>
        <p:spPr>
          <a:xfrm>
            <a:off x="314816" y="409580"/>
            <a:ext cx="70572" cy="56946"/>
          </a:xfrm>
          <a:custGeom>
            <a:rect b="b" l="l" r="r" t="t"/>
            <a:pathLst>
              <a:path extrusionOk="0" h="381" w="475">
                <a:moveTo>
                  <a:pt x="229" y="0"/>
                </a:moveTo>
                <a:cubicBezTo>
                  <a:pt x="151" y="0"/>
                  <a:pt x="70" y="39"/>
                  <a:pt x="22" y="124"/>
                </a:cubicBezTo>
                <a:cubicBezTo>
                  <a:pt x="1" y="239"/>
                  <a:pt x="85" y="344"/>
                  <a:pt x="189" y="365"/>
                </a:cubicBezTo>
                <a:cubicBezTo>
                  <a:pt x="219" y="376"/>
                  <a:pt x="248" y="381"/>
                  <a:pt x="276" y="381"/>
                </a:cubicBezTo>
                <a:cubicBezTo>
                  <a:pt x="359" y="381"/>
                  <a:pt x="431" y="336"/>
                  <a:pt x="462" y="250"/>
                </a:cubicBezTo>
                <a:cubicBezTo>
                  <a:pt x="475" y="96"/>
                  <a:pt x="354" y="0"/>
                  <a:pt x="2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5"/>
          <p:cNvSpPr/>
          <p:nvPr/>
        </p:nvSpPr>
        <p:spPr>
          <a:xfrm rot="5400000">
            <a:off x="4432055" y="721429"/>
            <a:ext cx="249250" cy="8633441"/>
          </a:xfrm>
          <a:custGeom>
            <a:rect b="b" l="l" r="r" t="t"/>
            <a:pathLst>
              <a:path extrusionOk="0" h="38738" w="85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5"/>
          <p:cNvSpPr/>
          <p:nvPr/>
        </p:nvSpPr>
        <p:spPr>
          <a:xfrm>
            <a:off x="8868499" y="257687"/>
            <a:ext cx="274226" cy="4881472"/>
          </a:xfrm>
          <a:custGeom>
            <a:rect b="b" l="l" r="r" t="t"/>
            <a:pathLst>
              <a:path extrusionOk="0" h="38738" w="860">
                <a:moveTo>
                  <a:pt x="0" y="0"/>
                </a:moveTo>
                <a:lnTo>
                  <a:pt x="0" y="38737"/>
                </a:lnTo>
                <a:lnTo>
                  <a:pt x="860" y="38737"/>
                </a:lnTo>
                <a:lnTo>
                  <a:pt x="8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5"/>
          <p:cNvSpPr/>
          <p:nvPr/>
        </p:nvSpPr>
        <p:spPr>
          <a:xfrm>
            <a:off x="-157810" y="4820400"/>
            <a:ext cx="9437035" cy="206502"/>
          </a:xfrm>
          <a:custGeom>
            <a:rect b="b" l="l" r="r" t="t"/>
            <a:pathLst>
              <a:path extrusionOk="0" h="1312" w="30842">
                <a:moveTo>
                  <a:pt x="882" y="0"/>
                </a:moveTo>
                <a:cubicBezTo>
                  <a:pt x="1" y="0"/>
                  <a:pt x="1" y="1311"/>
                  <a:pt x="882" y="1311"/>
                </a:cubicBezTo>
                <a:lnTo>
                  <a:pt x="30191" y="1311"/>
                </a:lnTo>
                <a:cubicBezTo>
                  <a:pt x="30548" y="1311"/>
                  <a:pt x="30841" y="1018"/>
                  <a:pt x="30841" y="651"/>
                </a:cubicBezTo>
                <a:cubicBezTo>
                  <a:pt x="30841" y="294"/>
                  <a:pt x="30548" y="0"/>
                  <a:pt x="301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5"/>
          <p:cNvSpPr/>
          <p:nvPr/>
        </p:nvSpPr>
        <p:spPr>
          <a:xfrm>
            <a:off x="-369550" y="4999626"/>
            <a:ext cx="9889274" cy="147164"/>
          </a:xfrm>
          <a:custGeom>
            <a:rect b="b" l="l" r="r" t="t"/>
            <a:pathLst>
              <a:path extrusionOk="0" h="935" w="32320">
                <a:moveTo>
                  <a:pt x="945" y="1"/>
                </a:moveTo>
                <a:cubicBezTo>
                  <a:pt x="420" y="1"/>
                  <a:pt x="1" y="420"/>
                  <a:pt x="1" y="934"/>
                </a:cubicBezTo>
                <a:lnTo>
                  <a:pt x="32320" y="934"/>
                </a:lnTo>
                <a:cubicBezTo>
                  <a:pt x="32320" y="420"/>
                  <a:pt x="31900" y="1"/>
                  <a:pt x="313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5"/>
          <p:cNvSpPr/>
          <p:nvPr/>
        </p:nvSpPr>
        <p:spPr>
          <a:xfrm>
            <a:off x="1170769" y="4999626"/>
            <a:ext cx="3603526" cy="147164"/>
          </a:xfrm>
          <a:custGeom>
            <a:rect b="b" l="l" r="r" t="t"/>
            <a:pathLst>
              <a:path extrusionOk="0" h="935" w="11777">
                <a:moveTo>
                  <a:pt x="11758" y="1"/>
                </a:moveTo>
                <a:cubicBezTo>
                  <a:pt x="11752" y="1"/>
                  <a:pt x="11746" y="1"/>
                  <a:pt x="11739" y="1"/>
                </a:cubicBezTo>
                <a:lnTo>
                  <a:pt x="11776" y="1"/>
                </a:lnTo>
                <a:cubicBezTo>
                  <a:pt x="11770" y="1"/>
                  <a:pt x="11764" y="1"/>
                  <a:pt x="11758" y="1"/>
                </a:cubicBezTo>
                <a:close/>
                <a:moveTo>
                  <a:pt x="758" y="1"/>
                </a:moveTo>
                <a:cubicBezTo>
                  <a:pt x="336" y="1"/>
                  <a:pt x="0" y="353"/>
                  <a:pt x="0" y="777"/>
                </a:cubicBezTo>
                <a:lnTo>
                  <a:pt x="0" y="934"/>
                </a:lnTo>
                <a:lnTo>
                  <a:pt x="11000" y="934"/>
                </a:lnTo>
                <a:lnTo>
                  <a:pt x="11000" y="777"/>
                </a:lnTo>
                <a:cubicBezTo>
                  <a:pt x="11000" y="359"/>
                  <a:pt x="11327" y="11"/>
                  <a:pt x="11739" y="1"/>
                </a:cubicBezTo>
                <a:lnTo>
                  <a:pt x="776" y="1"/>
                </a:lnTo>
                <a:cubicBezTo>
                  <a:pt x="770" y="1"/>
                  <a:pt x="764" y="1"/>
                  <a:pt x="7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5"/>
          <p:cNvSpPr/>
          <p:nvPr/>
        </p:nvSpPr>
        <p:spPr>
          <a:xfrm>
            <a:off x="5524907" y="4999626"/>
            <a:ext cx="1854851" cy="147164"/>
          </a:xfrm>
          <a:custGeom>
            <a:rect b="b" l="l" r="r" t="t"/>
            <a:pathLst>
              <a:path extrusionOk="0" h="935" w="6062">
                <a:moveTo>
                  <a:pt x="776" y="1"/>
                </a:moveTo>
                <a:cubicBezTo>
                  <a:pt x="346" y="1"/>
                  <a:pt x="0" y="347"/>
                  <a:pt x="0" y="777"/>
                </a:cubicBezTo>
                <a:lnTo>
                  <a:pt x="0" y="934"/>
                </a:lnTo>
                <a:lnTo>
                  <a:pt x="5296" y="934"/>
                </a:lnTo>
                <a:lnTo>
                  <a:pt x="5296" y="777"/>
                </a:lnTo>
                <a:cubicBezTo>
                  <a:pt x="5296" y="347"/>
                  <a:pt x="5631" y="1"/>
                  <a:pt x="60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5"/>
          <p:cNvSpPr/>
          <p:nvPr/>
        </p:nvSpPr>
        <p:spPr>
          <a:xfrm>
            <a:off x="123156" y="557700"/>
            <a:ext cx="187201" cy="204618"/>
          </a:xfrm>
          <a:custGeom>
            <a:rect b="b" l="l" r="r" t="t"/>
            <a:pathLst>
              <a:path extrusionOk="0" h="1369" w="1260">
                <a:moveTo>
                  <a:pt x="673" y="1"/>
                </a:moveTo>
                <a:cubicBezTo>
                  <a:pt x="413" y="1"/>
                  <a:pt x="159" y="235"/>
                  <a:pt x="85" y="559"/>
                </a:cubicBezTo>
                <a:cubicBezTo>
                  <a:pt x="1" y="926"/>
                  <a:pt x="179" y="1283"/>
                  <a:pt x="473" y="1356"/>
                </a:cubicBezTo>
                <a:cubicBezTo>
                  <a:pt x="508" y="1365"/>
                  <a:pt x="544" y="1369"/>
                  <a:pt x="580" y="1369"/>
                </a:cubicBezTo>
                <a:cubicBezTo>
                  <a:pt x="848" y="1369"/>
                  <a:pt x="1101" y="1135"/>
                  <a:pt x="1175" y="811"/>
                </a:cubicBezTo>
                <a:cubicBezTo>
                  <a:pt x="1259" y="433"/>
                  <a:pt x="1081" y="77"/>
                  <a:pt x="777" y="14"/>
                </a:cubicBezTo>
                <a:cubicBezTo>
                  <a:pt x="742" y="5"/>
                  <a:pt x="708" y="1"/>
                  <a:pt x="6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5"/>
          <p:cNvSpPr/>
          <p:nvPr/>
        </p:nvSpPr>
        <p:spPr>
          <a:xfrm>
            <a:off x="8694552" y="263386"/>
            <a:ext cx="448838" cy="855480"/>
          </a:xfrm>
          <a:custGeom>
            <a:rect b="b" l="l" r="r" t="t"/>
            <a:pathLst>
              <a:path extrusionOk="0" h="5758" w="3021">
                <a:moveTo>
                  <a:pt x="1" y="1"/>
                </a:moveTo>
                <a:lnTo>
                  <a:pt x="1" y="357"/>
                </a:lnTo>
                <a:cubicBezTo>
                  <a:pt x="1" y="546"/>
                  <a:pt x="148" y="703"/>
                  <a:pt x="336" y="703"/>
                </a:cubicBezTo>
                <a:lnTo>
                  <a:pt x="336" y="871"/>
                </a:lnTo>
                <a:cubicBezTo>
                  <a:pt x="323" y="868"/>
                  <a:pt x="310" y="867"/>
                  <a:pt x="298" y="867"/>
                </a:cubicBezTo>
                <a:cubicBezTo>
                  <a:pt x="132" y="867"/>
                  <a:pt x="97" y="1122"/>
                  <a:pt x="127" y="1259"/>
                </a:cubicBezTo>
                <a:cubicBezTo>
                  <a:pt x="151" y="1439"/>
                  <a:pt x="310" y="1562"/>
                  <a:pt x="484" y="1562"/>
                </a:cubicBezTo>
                <a:cubicBezTo>
                  <a:pt x="532" y="1562"/>
                  <a:pt x="582" y="1552"/>
                  <a:pt x="630" y="1532"/>
                </a:cubicBezTo>
                <a:lnTo>
                  <a:pt x="640" y="1532"/>
                </a:lnTo>
                <a:cubicBezTo>
                  <a:pt x="652" y="1528"/>
                  <a:pt x="664" y="1526"/>
                  <a:pt x="675" y="1526"/>
                </a:cubicBezTo>
                <a:cubicBezTo>
                  <a:pt x="822" y="1526"/>
                  <a:pt x="903" y="1826"/>
                  <a:pt x="777" y="1972"/>
                </a:cubicBezTo>
                <a:cubicBezTo>
                  <a:pt x="703" y="2056"/>
                  <a:pt x="640" y="2213"/>
                  <a:pt x="640" y="2528"/>
                </a:cubicBezTo>
                <a:cubicBezTo>
                  <a:pt x="640" y="3335"/>
                  <a:pt x="1196" y="3723"/>
                  <a:pt x="1448" y="3723"/>
                </a:cubicBezTo>
                <a:lnTo>
                  <a:pt x="1448" y="4174"/>
                </a:lnTo>
                <a:cubicBezTo>
                  <a:pt x="2192" y="4174"/>
                  <a:pt x="2077" y="5422"/>
                  <a:pt x="1699" y="5422"/>
                </a:cubicBezTo>
                <a:lnTo>
                  <a:pt x="1699" y="5758"/>
                </a:lnTo>
                <a:lnTo>
                  <a:pt x="2947" y="5758"/>
                </a:lnTo>
                <a:lnTo>
                  <a:pt x="3021" y="11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5"/>
          <p:cNvSpPr/>
          <p:nvPr/>
        </p:nvSpPr>
        <p:spPr>
          <a:xfrm>
            <a:off x="8736599" y="406611"/>
            <a:ext cx="73395" cy="60172"/>
          </a:xfrm>
          <a:custGeom>
            <a:rect b="b" l="l" r="r" t="t"/>
            <a:pathLst>
              <a:path extrusionOk="0" h="405" w="494">
                <a:moveTo>
                  <a:pt x="269" y="0"/>
                </a:moveTo>
                <a:cubicBezTo>
                  <a:pt x="230" y="0"/>
                  <a:pt x="192" y="11"/>
                  <a:pt x="158" y="33"/>
                </a:cubicBezTo>
                <a:cubicBezTo>
                  <a:pt x="53" y="85"/>
                  <a:pt x="1" y="201"/>
                  <a:pt x="53" y="316"/>
                </a:cubicBezTo>
                <a:cubicBezTo>
                  <a:pt x="92" y="374"/>
                  <a:pt x="155" y="405"/>
                  <a:pt x="219" y="405"/>
                </a:cubicBezTo>
                <a:cubicBezTo>
                  <a:pt x="259" y="405"/>
                  <a:pt x="300" y="393"/>
                  <a:pt x="336" y="369"/>
                </a:cubicBezTo>
                <a:cubicBezTo>
                  <a:pt x="441" y="316"/>
                  <a:pt x="494" y="201"/>
                  <a:pt x="452" y="96"/>
                </a:cubicBezTo>
                <a:cubicBezTo>
                  <a:pt x="411" y="35"/>
                  <a:pt x="340" y="0"/>
                  <a:pt x="2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5"/>
          <p:cNvSpPr/>
          <p:nvPr/>
        </p:nvSpPr>
        <p:spPr>
          <a:xfrm>
            <a:off x="8827080" y="556522"/>
            <a:ext cx="183933" cy="203544"/>
          </a:xfrm>
          <a:custGeom>
            <a:rect b="b" l="l" r="r" t="t"/>
            <a:pathLst>
              <a:path extrusionOk="0" h="1370" w="1238">
                <a:moveTo>
                  <a:pt x="594" y="0"/>
                </a:moveTo>
                <a:cubicBezTo>
                  <a:pt x="564" y="0"/>
                  <a:pt x="534" y="3"/>
                  <a:pt x="503" y="10"/>
                </a:cubicBezTo>
                <a:cubicBezTo>
                  <a:pt x="199" y="62"/>
                  <a:pt x="0" y="398"/>
                  <a:pt x="63" y="775"/>
                </a:cubicBezTo>
                <a:cubicBezTo>
                  <a:pt x="130" y="1129"/>
                  <a:pt x="380" y="1369"/>
                  <a:pt x="662" y="1369"/>
                </a:cubicBezTo>
                <a:cubicBezTo>
                  <a:pt x="689" y="1369"/>
                  <a:pt x="717" y="1367"/>
                  <a:pt x="745" y="1362"/>
                </a:cubicBezTo>
                <a:cubicBezTo>
                  <a:pt x="1049" y="1310"/>
                  <a:pt x="1237" y="964"/>
                  <a:pt x="1174" y="586"/>
                </a:cubicBezTo>
                <a:cubicBezTo>
                  <a:pt x="1118" y="247"/>
                  <a:pt x="866" y="0"/>
                  <a:pt x="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10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16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436" name="Google Shape;436;p16"/>
            <p:cNvGrpSpPr/>
            <p:nvPr/>
          </p:nvGrpSpPr>
          <p:grpSpPr>
            <a:xfrm>
              <a:off x="-375736" y="5125200"/>
              <a:ext cx="9889274" cy="318725"/>
              <a:chOff x="-375736" y="5125200"/>
              <a:chExt cx="9889274" cy="318725"/>
            </a:xfrm>
          </p:grpSpPr>
          <p:sp>
            <p:nvSpPr>
              <p:cNvPr id="437" name="Google Shape;437;p16"/>
              <p:cNvSpPr/>
              <p:nvPr/>
            </p:nvSpPr>
            <p:spPr>
              <a:xfrm flipH="1">
                <a:off x="-135238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 flipH="1">
                <a:off x="-375736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 flipH="1">
                <a:off x="4369693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 flipH="1">
                <a:off x="1764230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1" name="Google Shape;441;p16"/>
            <p:cNvGrpSpPr/>
            <p:nvPr/>
          </p:nvGrpSpPr>
          <p:grpSpPr>
            <a:xfrm>
              <a:off x="-540125" y="-190500"/>
              <a:ext cx="10224238" cy="644300"/>
              <a:chOff x="-540125" y="-190500"/>
              <a:chExt cx="10224238" cy="644300"/>
            </a:xfrm>
          </p:grpSpPr>
          <p:sp>
            <p:nvSpPr>
              <p:cNvPr id="442" name="Google Shape;442;p16"/>
              <p:cNvSpPr/>
              <p:nvPr/>
            </p:nvSpPr>
            <p:spPr>
              <a:xfrm flipH="1">
                <a:off x="-130835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 flipH="1"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 flipH="1">
                <a:off x="-537003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 flipH="1">
                <a:off x="4985805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 flipH="1">
                <a:off x="-33719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6"/>
              <p:cNvSpPr/>
              <p:nvPr/>
            </p:nvSpPr>
            <p:spPr>
              <a:xfrm flipH="1">
                <a:off x="-45733" y="247300"/>
                <a:ext cx="9230208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8" name="Google Shape;448;p16"/>
          <p:cNvSpPr txBox="1"/>
          <p:nvPr>
            <p:ph type="title"/>
          </p:nvPr>
        </p:nvSpPr>
        <p:spPr>
          <a:xfrm>
            <a:off x="2163200" y="1928225"/>
            <a:ext cx="4373400" cy="20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1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17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451" name="Google Shape;451;p17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452" name="Google Shape;452;p17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453" name="Google Shape;453;p17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454" name="Google Shape;454;p17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5" name="Google Shape;455;p17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6" name="Google Shape;456;p17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57" name="Google Shape;457;p17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8" name="Google Shape;458;p17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9" name="Google Shape;459;p17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17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" name="Google Shape;461;p17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" name="Google Shape;462;p17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" name="Google Shape;463;p17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" name="Google Shape;464;p17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17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17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67" name="Google Shape;467;p17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468" name="Google Shape;468;p17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17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0" name="Google Shape;470;p17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1" name="Google Shape;471;p17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72" name="Google Shape;472;p17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473" name="Google Shape;473;p17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4" name="Google Shape;474;p17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17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476" name="Google Shape;476;p17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7" name="Google Shape;477;p17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478" name="Google Shape;478;p17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7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0" name="Google Shape;480;p17"/>
          <p:cNvSpPr txBox="1"/>
          <p:nvPr>
            <p:ph type="title"/>
          </p:nvPr>
        </p:nvSpPr>
        <p:spPr>
          <a:xfrm>
            <a:off x="720000" y="1968400"/>
            <a:ext cx="2305500" cy="31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1" name="Google Shape;481;p17"/>
          <p:cNvSpPr txBox="1"/>
          <p:nvPr>
            <p:ph idx="1" type="subTitle"/>
          </p:nvPr>
        </p:nvSpPr>
        <p:spPr>
          <a:xfrm>
            <a:off x="720000" y="2288425"/>
            <a:ext cx="2305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17"/>
          <p:cNvSpPr txBox="1"/>
          <p:nvPr>
            <p:ph idx="2" type="title"/>
          </p:nvPr>
        </p:nvSpPr>
        <p:spPr>
          <a:xfrm>
            <a:off x="3419275" y="1968400"/>
            <a:ext cx="2305500" cy="31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3" name="Google Shape;483;p17"/>
          <p:cNvSpPr txBox="1"/>
          <p:nvPr>
            <p:ph idx="3" type="subTitle"/>
          </p:nvPr>
        </p:nvSpPr>
        <p:spPr>
          <a:xfrm>
            <a:off x="3419269" y="2288425"/>
            <a:ext cx="2305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17"/>
          <p:cNvSpPr txBox="1"/>
          <p:nvPr>
            <p:ph idx="4" type="title"/>
          </p:nvPr>
        </p:nvSpPr>
        <p:spPr>
          <a:xfrm>
            <a:off x="720000" y="3782850"/>
            <a:ext cx="2305500" cy="31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5" name="Google Shape;485;p17"/>
          <p:cNvSpPr txBox="1"/>
          <p:nvPr>
            <p:ph idx="5" type="subTitle"/>
          </p:nvPr>
        </p:nvSpPr>
        <p:spPr>
          <a:xfrm>
            <a:off x="720000" y="4102825"/>
            <a:ext cx="2305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17"/>
          <p:cNvSpPr txBox="1"/>
          <p:nvPr>
            <p:ph idx="6" type="title"/>
          </p:nvPr>
        </p:nvSpPr>
        <p:spPr>
          <a:xfrm>
            <a:off x="3419271" y="3782850"/>
            <a:ext cx="2305500" cy="31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7" name="Google Shape;487;p17"/>
          <p:cNvSpPr txBox="1"/>
          <p:nvPr>
            <p:ph idx="7" type="subTitle"/>
          </p:nvPr>
        </p:nvSpPr>
        <p:spPr>
          <a:xfrm>
            <a:off x="3419269" y="4102825"/>
            <a:ext cx="2305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17"/>
          <p:cNvSpPr txBox="1"/>
          <p:nvPr>
            <p:ph idx="8" type="title"/>
          </p:nvPr>
        </p:nvSpPr>
        <p:spPr>
          <a:xfrm>
            <a:off x="6118550" y="1968400"/>
            <a:ext cx="2305500" cy="31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9" name="Google Shape;489;p17"/>
          <p:cNvSpPr txBox="1"/>
          <p:nvPr>
            <p:ph idx="9" type="subTitle"/>
          </p:nvPr>
        </p:nvSpPr>
        <p:spPr>
          <a:xfrm>
            <a:off x="6118545" y="2288425"/>
            <a:ext cx="2305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17"/>
          <p:cNvSpPr txBox="1"/>
          <p:nvPr>
            <p:ph idx="13" type="title"/>
          </p:nvPr>
        </p:nvSpPr>
        <p:spPr>
          <a:xfrm>
            <a:off x="6118550" y="3782850"/>
            <a:ext cx="2305500" cy="31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1" name="Google Shape;491;p17"/>
          <p:cNvSpPr txBox="1"/>
          <p:nvPr>
            <p:ph idx="14" type="subTitle"/>
          </p:nvPr>
        </p:nvSpPr>
        <p:spPr>
          <a:xfrm>
            <a:off x="6118545" y="4102825"/>
            <a:ext cx="2305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17"/>
          <p:cNvSpPr txBox="1"/>
          <p:nvPr>
            <p:ph hasCustomPrompt="1" idx="15" type="title"/>
          </p:nvPr>
        </p:nvSpPr>
        <p:spPr>
          <a:xfrm>
            <a:off x="1580700" y="1307799"/>
            <a:ext cx="5841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3" name="Google Shape;493;p17"/>
          <p:cNvSpPr txBox="1"/>
          <p:nvPr>
            <p:ph hasCustomPrompt="1" idx="16" type="title"/>
          </p:nvPr>
        </p:nvSpPr>
        <p:spPr>
          <a:xfrm>
            <a:off x="1580700" y="3117543"/>
            <a:ext cx="5841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4" name="Google Shape;494;p17"/>
          <p:cNvSpPr txBox="1"/>
          <p:nvPr>
            <p:ph hasCustomPrompt="1" idx="17" type="title"/>
          </p:nvPr>
        </p:nvSpPr>
        <p:spPr>
          <a:xfrm>
            <a:off x="4279974" y="1307799"/>
            <a:ext cx="5841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5" name="Google Shape;495;p17"/>
          <p:cNvSpPr txBox="1"/>
          <p:nvPr>
            <p:ph hasCustomPrompt="1" idx="18" type="title"/>
          </p:nvPr>
        </p:nvSpPr>
        <p:spPr>
          <a:xfrm>
            <a:off x="4279974" y="3117543"/>
            <a:ext cx="5841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6" name="Google Shape;496;p17"/>
          <p:cNvSpPr txBox="1"/>
          <p:nvPr>
            <p:ph hasCustomPrompt="1" idx="19" type="title"/>
          </p:nvPr>
        </p:nvSpPr>
        <p:spPr>
          <a:xfrm>
            <a:off x="6979249" y="1307799"/>
            <a:ext cx="5841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7" name="Google Shape;497;p17"/>
          <p:cNvSpPr txBox="1"/>
          <p:nvPr>
            <p:ph hasCustomPrompt="1" idx="20" type="title"/>
          </p:nvPr>
        </p:nvSpPr>
        <p:spPr>
          <a:xfrm>
            <a:off x="6979249" y="3117543"/>
            <a:ext cx="5841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8" name="Google Shape;498;p17"/>
          <p:cNvSpPr txBox="1"/>
          <p:nvPr>
            <p:ph idx="21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BLANK_1_1_1_1_1_1_1">
    <p:bg>
      <p:bgPr>
        <a:solidFill>
          <a:schemeClr val="dk1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8"/>
          <p:cNvSpPr txBox="1"/>
          <p:nvPr>
            <p:ph type="title"/>
          </p:nvPr>
        </p:nvSpPr>
        <p:spPr>
          <a:xfrm>
            <a:off x="1254725" y="1315925"/>
            <a:ext cx="2247600" cy="31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1" name="Google Shape;501;p18"/>
          <p:cNvSpPr txBox="1"/>
          <p:nvPr>
            <p:ph idx="1" type="subTitle"/>
          </p:nvPr>
        </p:nvSpPr>
        <p:spPr>
          <a:xfrm>
            <a:off x="1254725" y="1635950"/>
            <a:ext cx="22476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18"/>
          <p:cNvSpPr txBox="1"/>
          <p:nvPr>
            <p:ph hasCustomPrompt="1" idx="2" type="title"/>
          </p:nvPr>
        </p:nvSpPr>
        <p:spPr>
          <a:xfrm>
            <a:off x="710475" y="1245886"/>
            <a:ext cx="5841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8"/>
          <p:cNvSpPr txBox="1"/>
          <p:nvPr>
            <p:ph idx="3" type="title"/>
          </p:nvPr>
        </p:nvSpPr>
        <p:spPr>
          <a:xfrm>
            <a:off x="1254725" y="3803750"/>
            <a:ext cx="2247600" cy="31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4" name="Google Shape;504;p18"/>
          <p:cNvSpPr txBox="1"/>
          <p:nvPr>
            <p:ph idx="4" type="subTitle"/>
          </p:nvPr>
        </p:nvSpPr>
        <p:spPr>
          <a:xfrm>
            <a:off x="1254725" y="4123775"/>
            <a:ext cx="22476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18"/>
          <p:cNvSpPr txBox="1"/>
          <p:nvPr>
            <p:ph hasCustomPrompt="1" idx="5" type="title"/>
          </p:nvPr>
        </p:nvSpPr>
        <p:spPr>
          <a:xfrm>
            <a:off x="710475" y="3733711"/>
            <a:ext cx="5841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6" name="Google Shape;506;p18"/>
          <p:cNvSpPr txBox="1"/>
          <p:nvPr>
            <p:ph idx="6" type="title"/>
          </p:nvPr>
        </p:nvSpPr>
        <p:spPr>
          <a:xfrm>
            <a:off x="1254725" y="2559838"/>
            <a:ext cx="2247600" cy="31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7" name="Google Shape;507;p18"/>
          <p:cNvSpPr txBox="1"/>
          <p:nvPr>
            <p:ph idx="7" type="subTitle"/>
          </p:nvPr>
        </p:nvSpPr>
        <p:spPr>
          <a:xfrm>
            <a:off x="1254725" y="2879863"/>
            <a:ext cx="22476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18"/>
          <p:cNvSpPr txBox="1"/>
          <p:nvPr>
            <p:ph hasCustomPrompt="1" idx="8" type="title"/>
          </p:nvPr>
        </p:nvSpPr>
        <p:spPr>
          <a:xfrm>
            <a:off x="710475" y="2489799"/>
            <a:ext cx="5841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9" name="Google Shape;509;p18"/>
          <p:cNvSpPr txBox="1"/>
          <p:nvPr>
            <p:ph idx="9" type="title"/>
          </p:nvPr>
        </p:nvSpPr>
        <p:spPr>
          <a:xfrm>
            <a:off x="4326525" y="1315925"/>
            <a:ext cx="2247600" cy="31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0" name="Google Shape;510;p18"/>
          <p:cNvSpPr txBox="1"/>
          <p:nvPr>
            <p:ph idx="13" type="subTitle"/>
          </p:nvPr>
        </p:nvSpPr>
        <p:spPr>
          <a:xfrm>
            <a:off x="4326525" y="1635950"/>
            <a:ext cx="22476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18"/>
          <p:cNvSpPr txBox="1"/>
          <p:nvPr>
            <p:ph hasCustomPrompt="1" idx="14" type="title"/>
          </p:nvPr>
        </p:nvSpPr>
        <p:spPr>
          <a:xfrm>
            <a:off x="3782275" y="1245886"/>
            <a:ext cx="5841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2" name="Google Shape;512;p18"/>
          <p:cNvSpPr txBox="1"/>
          <p:nvPr>
            <p:ph idx="15" type="title"/>
          </p:nvPr>
        </p:nvSpPr>
        <p:spPr>
          <a:xfrm>
            <a:off x="4326525" y="3803750"/>
            <a:ext cx="2247600" cy="31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3" name="Google Shape;513;p18"/>
          <p:cNvSpPr txBox="1"/>
          <p:nvPr>
            <p:ph idx="16" type="subTitle"/>
          </p:nvPr>
        </p:nvSpPr>
        <p:spPr>
          <a:xfrm>
            <a:off x="4326525" y="4123775"/>
            <a:ext cx="22476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18"/>
          <p:cNvSpPr txBox="1"/>
          <p:nvPr>
            <p:ph hasCustomPrompt="1" idx="17" type="title"/>
          </p:nvPr>
        </p:nvSpPr>
        <p:spPr>
          <a:xfrm>
            <a:off x="3782275" y="3733711"/>
            <a:ext cx="5841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5" name="Google Shape;515;p18"/>
          <p:cNvSpPr txBox="1"/>
          <p:nvPr>
            <p:ph idx="18" type="title"/>
          </p:nvPr>
        </p:nvSpPr>
        <p:spPr>
          <a:xfrm>
            <a:off x="4326525" y="2559838"/>
            <a:ext cx="2247600" cy="318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6" name="Google Shape;516;p18"/>
          <p:cNvSpPr txBox="1"/>
          <p:nvPr>
            <p:ph idx="19" type="subTitle"/>
          </p:nvPr>
        </p:nvSpPr>
        <p:spPr>
          <a:xfrm>
            <a:off x="4326525" y="2879863"/>
            <a:ext cx="22476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p18"/>
          <p:cNvSpPr txBox="1"/>
          <p:nvPr>
            <p:ph hasCustomPrompt="1" idx="20" type="title"/>
          </p:nvPr>
        </p:nvSpPr>
        <p:spPr>
          <a:xfrm>
            <a:off x="3782275" y="2489799"/>
            <a:ext cx="584100" cy="44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18" name="Google Shape;518;p18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519" name="Google Shape;519;p18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520" name="Google Shape;520;p18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521" name="Google Shape;521;p18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522" name="Google Shape;522;p18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3" name="Google Shape;523;p18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4" name="Google Shape;524;p18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25" name="Google Shape;525;p18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p18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8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18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18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18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18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8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Google Shape;533;p18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18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35" name="Google Shape;535;p18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536" name="Google Shape;536;p18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7" name="Google Shape;537;p18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8" name="Google Shape;538;p18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39" name="Google Shape;539;p18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40" name="Google Shape;540;p18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541" name="Google Shape;541;p18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2" name="Google Shape;542;p18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3" name="Google Shape;543;p18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544" name="Google Shape;544;p18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5" name="Google Shape;545;p18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546" name="Google Shape;546;p18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8" name="Google Shape;548;p18"/>
          <p:cNvSpPr txBox="1"/>
          <p:nvPr>
            <p:ph idx="21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9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51" name="Google Shape;551;p19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552" name="Google Shape;552;p19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553" name="Google Shape;553;p19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9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5" name="Google Shape;555;p19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556" name="Google Shape;556;p19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557" name="Google Shape;557;p19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" name="Google Shape;558;p19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" name="Google Shape;559;p19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60" name="Google Shape;560;p19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9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9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9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9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9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9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9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9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0" name="Google Shape;570;p19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571" name="Google Shape;571;p19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2" name="Google Shape;572;p19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" name="Google Shape;573;p19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74" name="Google Shape;574;p19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5" name="Google Shape;575;p19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576" name="Google Shape;576;p19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" name="Google Shape;577;p19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" name="Google Shape;578;p19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79" name="Google Shape;579;p19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bg>
      <p:bgPr>
        <a:solidFill>
          <a:schemeClr val="dk1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20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582" name="Google Shape;582;p20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583" name="Google Shape;583;p20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0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5" name="Google Shape;585;p20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586" name="Google Shape;586;p20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587" name="Google Shape;587;p20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" name="Google Shape;588;p20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" name="Google Shape;589;p20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90" name="Google Shape;590;p20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0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0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0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0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0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0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0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0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0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0" name="Google Shape;600;p20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601" name="Google Shape;601;p20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" name="Google Shape;602;p20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3" name="Google Shape;603;p20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04" name="Google Shape;604;p20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5" name="Google Shape;605;p20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606" name="Google Shape;606;p20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20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8" name="Google Shape;608;p20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09" name="Google Shape;609;p20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20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611" name="Google Shape;611;p20"/>
          <p:cNvGrpSpPr/>
          <p:nvPr/>
        </p:nvGrpSpPr>
        <p:grpSpPr>
          <a:xfrm>
            <a:off x="384093" y="4954718"/>
            <a:ext cx="8375813" cy="57966"/>
            <a:chOff x="384093" y="4954718"/>
            <a:chExt cx="8375813" cy="57966"/>
          </a:xfrm>
        </p:grpSpPr>
        <p:sp>
          <p:nvSpPr>
            <p:cNvPr id="612" name="Google Shape;612;p20"/>
            <p:cNvSpPr/>
            <p:nvPr/>
          </p:nvSpPr>
          <p:spPr>
            <a:xfrm>
              <a:off x="384093" y="4954718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8540543" y="4954718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/>
          <p:nvPr/>
        </p:nvSpPr>
        <p:spPr>
          <a:xfrm>
            <a:off x="-9525" y="438375"/>
            <a:ext cx="9153523" cy="302799"/>
          </a:xfrm>
          <a:custGeom>
            <a:rect b="b" l="l" r="r" t="t"/>
            <a:pathLst>
              <a:path extrusionOk="0" h="1375" w="27423">
                <a:moveTo>
                  <a:pt x="1" y="1"/>
                </a:moveTo>
                <a:lnTo>
                  <a:pt x="1" y="1374"/>
                </a:lnTo>
                <a:lnTo>
                  <a:pt x="27422" y="1374"/>
                </a:lnTo>
                <a:lnTo>
                  <a:pt x="2742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4452" y="504162"/>
            <a:ext cx="9120845" cy="130625"/>
          </a:xfrm>
          <a:custGeom>
            <a:rect b="b" l="l" r="r" t="t"/>
            <a:pathLst>
              <a:path extrusionOk="0" h="798" w="28723">
                <a:moveTo>
                  <a:pt x="0" y="0"/>
                </a:moveTo>
                <a:lnTo>
                  <a:pt x="0" y="797"/>
                </a:lnTo>
                <a:lnTo>
                  <a:pt x="28722" y="797"/>
                </a:lnTo>
                <a:lnTo>
                  <a:pt x="287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-134261" y="215612"/>
            <a:ext cx="9409084" cy="261761"/>
          </a:xfrm>
          <a:custGeom>
            <a:rect b="b" l="l" r="r" t="t"/>
            <a:pathLst>
              <a:path extrusionOk="0" h="1658" w="30138">
                <a:moveTo>
                  <a:pt x="902" y="0"/>
                </a:moveTo>
                <a:cubicBezTo>
                  <a:pt x="0" y="0"/>
                  <a:pt x="0" y="1657"/>
                  <a:pt x="902" y="1657"/>
                </a:cubicBezTo>
                <a:lnTo>
                  <a:pt x="29247" y="1657"/>
                </a:lnTo>
                <a:cubicBezTo>
                  <a:pt x="30138" y="1657"/>
                  <a:pt x="30138" y="0"/>
                  <a:pt x="29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-540125" y="-9525"/>
            <a:ext cx="10224238" cy="266655"/>
          </a:xfrm>
          <a:custGeom>
            <a:rect b="b" l="l" r="r" t="t"/>
            <a:pathLst>
              <a:path extrusionOk="0" h="1689" w="32749">
                <a:moveTo>
                  <a:pt x="0" y="0"/>
                </a:moveTo>
                <a:lnTo>
                  <a:pt x="0" y="315"/>
                </a:lnTo>
                <a:lnTo>
                  <a:pt x="902" y="1028"/>
                </a:lnTo>
                <a:cubicBezTo>
                  <a:pt x="902" y="1395"/>
                  <a:pt x="1195" y="1688"/>
                  <a:pt x="1562" y="1688"/>
                </a:cubicBezTo>
                <a:lnTo>
                  <a:pt x="31186" y="1688"/>
                </a:lnTo>
                <a:cubicBezTo>
                  <a:pt x="31553" y="1688"/>
                  <a:pt x="31847" y="1395"/>
                  <a:pt x="31847" y="1028"/>
                </a:cubicBezTo>
                <a:lnTo>
                  <a:pt x="32749" y="315"/>
                </a:lnTo>
                <a:lnTo>
                  <a:pt x="327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-540125" y="-9525"/>
            <a:ext cx="10221116" cy="49731"/>
          </a:xfrm>
          <a:custGeom>
            <a:rect b="b" l="l" r="r" t="t"/>
            <a:pathLst>
              <a:path extrusionOk="0" h="315" w="32739">
                <a:moveTo>
                  <a:pt x="0" y="0"/>
                </a:moveTo>
                <a:lnTo>
                  <a:pt x="0" y="315"/>
                </a:lnTo>
                <a:lnTo>
                  <a:pt x="32738" y="315"/>
                </a:lnTo>
                <a:lnTo>
                  <a:pt x="32738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710332" y="375906"/>
            <a:ext cx="3444951" cy="99841"/>
          </a:xfrm>
          <a:custGeom>
            <a:rect b="b" l="l" r="r" t="t"/>
            <a:pathLst>
              <a:path extrusionOk="0" h="672" w="23187">
                <a:moveTo>
                  <a:pt x="441" y="0"/>
                </a:moveTo>
                <a:cubicBezTo>
                  <a:pt x="231" y="11"/>
                  <a:pt x="64" y="147"/>
                  <a:pt x="1" y="336"/>
                </a:cubicBezTo>
                <a:cubicBezTo>
                  <a:pt x="64" y="535"/>
                  <a:pt x="231" y="672"/>
                  <a:pt x="441" y="672"/>
                </a:cubicBezTo>
                <a:lnTo>
                  <a:pt x="22746" y="672"/>
                </a:lnTo>
                <a:cubicBezTo>
                  <a:pt x="22945" y="672"/>
                  <a:pt x="23123" y="535"/>
                  <a:pt x="23186" y="336"/>
                </a:cubicBezTo>
                <a:cubicBezTo>
                  <a:pt x="23123" y="147"/>
                  <a:pt x="22945" y="11"/>
                  <a:pt x="22746" y="0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-340627" y="121200"/>
            <a:ext cx="9821812" cy="34891"/>
          </a:xfrm>
          <a:custGeom>
            <a:rect b="b" l="l" r="r" t="t"/>
            <a:pathLst>
              <a:path extrusionOk="0" h="221" w="31460">
                <a:moveTo>
                  <a:pt x="1" y="0"/>
                </a:moveTo>
                <a:lnTo>
                  <a:pt x="263" y="200"/>
                </a:lnTo>
                <a:lnTo>
                  <a:pt x="263" y="221"/>
                </a:lnTo>
                <a:lnTo>
                  <a:pt x="31208" y="221"/>
                </a:lnTo>
                <a:lnTo>
                  <a:pt x="31208" y="200"/>
                </a:lnTo>
                <a:lnTo>
                  <a:pt x="314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5025" y="1299850"/>
            <a:ext cx="9140707" cy="3522165"/>
          </a:xfrm>
          <a:custGeom>
            <a:rect b="b" l="l" r="r" t="t"/>
            <a:pathLst>
              <a:path extrusionOk="0" h="40289" w="27675">
                <a:moveTo>
                  <a:pt x="1" y="0"/>
                </a:moveTo>
                <a:lnTo>
                  <a:pt x="1" y="40289"/>
                </a:lnTo>
                <a:lnTo>
                  <a:pt x="27674" y="40289"/>
                </a:lnTo>
                <a:lnTo>
                  <a:pt x="276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8868500" y="257125"/>
            <a:ext cx="274226" cy="4609241"/>
          </a:xfrm>
          <a:custGeom>
            <a:rect b="b" l="l" r="r" t="t"/>
            <a:pathLst>
              <a:path extrusionOk="0" h="38738" w="860">
                <a:moveTo>
                  <a:pt x="0" y="0"/>
                </a:moveTo>
                <a:lnTo>
                  <a:pt x="0" y="38737"/>
                </a:lnTo>
                <a:lnTo>
                  <a:pt x="860" y="38737"/>
                </a:lnTo>
                <a:lnTo>
                  <a:pt x="86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100" y="247648"/>
            <a:ext cx="274225" cy="4618635"/>
          </a:xfrm>
          <a:custGeom>
            <a:rect b="b" l="l" r="r" t="t"/>
            <a:pathLst>
              <a:path extrusionOk="0" h="38738" w="850">
                <a:moveTo>
                  <a:pt x="0" y="0"/>
                </a:moveTo>
                <a:lnTo>
                  <a:pt x="0" y="38737"/>
                </a:lnTo>
                <a:lnTo>
                  <a:pt x="850" y="38737"/>
                </a:lnTo>
                <a:lnTo>
                  <a:pt x="8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-10709" y="444378"/>
            <a:ext cx="448838" cy="860613"/>
          </a:xfrm>
          <a:custGeom>
            <a:rect b="b" l="l" r="r" t="t"/>
            <a:pathLst>
              <a:path extrusionOk="0" h="5758" w="3021">
                <a:moveTo>
                  <a:pt x="3020" y="1"/>
                </a:moveTo>
                <a:lnTo>
                  <a:pt x="0" y="11"/>
                </a:lnTo>
                <a:lnTo>
                  <a:pt x="73" y="5758"/>
                </a:lnTo>
                <a:lnTo>
                  <a:pt x="1321" y="5758"/>
                </a:lnTo>
                <a:lnTo>
                  <a:pt x="1321" y="5422"/>
                </a:lnTo>
                <a:cubicBezTo>
                  <a:pt x="944" y="5422"/>
                  <a:pt x="828" y="4174"/>
                  <a:pt x="1573" y="4174"/>
                </a:cubicBezTo>
                <a:lnTo>
                  <a:pt x="1573" y="3723"/>
                </a:lnTo>
                <a:cubicBezTo>
                  <a:pt x="1825" y="3723"/>
                  <a:pt x="2380" y="3335"/>
                  <a:pt x="2380" y="2528"/>
                </a:cubicBezTo>
                <a:cubicBezTo>
                  <a:pt x="2380" y="2213"/>
                  <a:pt x="2318" y="2056"/>
                  <a:pt x="2244" y="1972"/>
                </a:cubicBezTo>
                <a:cubicBezTo>
                  <a:pt x="2108" y="1826"/>
                  <a:pt x="2189" y="1526"/>
                  <a:pt x="2344" y="1526"/>
                </a:cubicBezTo>
                <a:cubicBezTo>
                  <a:pt x="2355" y="1526"/>
                  <a:pt x="2368" y="1528"/>
                  <a:pt x="2380" y="1532"/>
                </a:cubicBezTo>
                <a:lnTo>
                  <a:pt x="2391" y="1532"/>
                </a:lnTo>
                <a:cubicBezTo>
                  <a:pt x="2437" y="1552"/>
                  <a:pt x="2485" y="1562"/>
                  <a:pt x="2532" y="1562"/>
                </a:cubicBezTo>
                <a:cubicBezTo>
                  <a:pt x="2701" y="1562"/>
                  <a:pt x="2861" y="1439"/>
                  <a:pt x="2894" y="1259"/>
                </a:cubicBezTo>
                <a:cubicBezTo>
                  <a:pt x="2914" y="1122"/>
                  <a:pt x="2888" y="867"/>
                  <a:pt x="2714" y="867"/>
                </a:cubicBezTo>
                <a:cubicBezTo>
                  <a:pt x="2702" y="867"/>
                  <a:pt x="2688" y="868"/>
                  <a:pt x="2674" y="871"/>
                </a:cubicBezTo>
                <a:lnTo>
                  <a:pt x="2674" y="703"/>
                </a:lnTo>
                <a:cubicBezTo>
                  <a:pt x="2863" y="703"/>
                  <a:pt x="3020" y="546"/>
                  <a:pt x="3020" y="357"/>
                </a:cubicBezTo>
                <a:lnTo>
                  <a:pt x="30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314816" y="590555"/>
            <a:ext cx="70572" cy="56946"/>
          </a:xfrm>
          <a:custGeom>
            <a:rect b="b" l="l" r="r" t="t"/>
            <a:pathLst>
              <a:path extrusionOk="0" h="381" w="475">
                <a:moveTo>
                  <a:pt x="229" y="0"/>
                </a:moveTo>
                <a:cubicBezTo>
                  <a:pt x="151" y="0"/>
                  <a:pt x="70" y="39"/>
                  <a:pt x="22" y="124"/>
                </a:cubicBezTo>
                <a:cubicBezTo>
                  <a:pt x="1" y="239"/>
                  <a:pt x="85" y="344"/>
                  <a:pt x="189" y="365"/>
                </a:cubicBezTo>
                <a:cubicBezTo>
                  <a:pt x="219" y="376"/>
                  <a:pt x="248" y="381"/>
                  <a:pt x="276" y="381"/>
                </a:cubicBezTo>
                <a:cubicBezTo>
                  <a:pt x="359" y="381"/>
                  <a:pt x="431" y="336"/>
                  <a:pt x="462" y="250"/>
                </a:cubicBezTo>
                <a:cubicBezTo>
                  <a:pt x="475" y="96"/>
                  <a:pt x="354" y="0"/>
                  <a:pt x="2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8694552" y="444361"/>
            <a:ext cx="448838" cy="855480"/>
          </a:xfrm>
          <a:custGeom>
            <a:rect b="b" l="l" r="r" t="t"/>
            <a:pathLst>
              <a:path extrusionOk="0" h="5758" w="3021">
                <a:moveTo>
                  <a:pt x="1" y="1"/>
                </a:moveTo>
                <a:lnTo>
                  <a:pt x="1" y="357"/>
                </a:lnTo>
                <a:cubicBezTo>
                  <a:pt x="1" y="546"/>
                  <a:pt x="148" y="703"/>
                  <a:pt x="336" y="703"/>
                </a:cubicBezTo>
                <a:lnTo>
                  <a:pt x="336" y="871"/>
                </a:lnTo>
                <a:cubicBezTo>
                  <a:pt x="323" y="868"/>
                  <a:pt x="310" y="867"/>
                  <a:pt x="298" y="867"/>
                </a:cubicBezTo>
                <a:cubicBezTo>
                  <a:pt x="132" y="867"/>
                  <a:pt x="97" y="1122"/>
                  <a:pt x="127" y="1259"/>
                </a:cubicBezTo>
                <a:cubicBezTo>
                  <a:pt x="151" y="1439"/>
                  <a:pt x="310" y="1562"/>
                  <a:pt x="484" y="1562"/>
                </a:cubicBezTo>
                <a:cubicBezTo>
                  <a:pt x="532" y="1562"/>
                  <a:pt x="582" y="1552"/>
                  <a:pt x="630" y="1532"/>
                </a:cubicBezTo>
                <a:lnTo>
                  <a:pt x="640" y="1532"/>
                </a:lnTo>
                <a:cubicBezTo>
                  <a:pt x="652" y="1528"/>
                  <a:pt x="664" y="1526"/>
                  <a:pt x="675" y="1526"/>
                </a:cubicBezTo>
                <a:cubicBezTo>
                  <a:pt x="822" y="1526"/>
                  <a:pt x="903" y="1826"/>
                  <a:pt x="777" y="1972"/>
                </a:cubicBezTo>
                <a:cubicBezTo>
                  <a:pt x="703" y="2056"/>
                  <a:pt x="640" y="2213"/>
                  <a:pt x="640" y="2528"/>
                </a:cubicBezTo>
                <a:cubicBezTo>
                  <a:pt x="640" y="3335"/>
                  <a:pt x="1196" y="3723"/>
                  <a:pt x="1448" y="3723"/>
                </a:cubicBezTo>
                <a:lnTo>
                  <a:pt x="1448" y="4174"/>
                </a:lnTo>
                <a:cubicBezTo>
                  <a:pt x="2192" y="4174"/>
                  <a:pt x="2077" y="5422"/>
                  <a:pt x="1699" y="5422"/>
                </a:cubicBezTo>
                <a:lnTo>
                  <a:pt x="1699" y="5758"/>
                </a:lnTo>
                <a:lnTo>
                  <a:pt x="2947" y="5758"/>
                </a:lnTo>
                <a:lnTo>
                  <a:pt x="3021" y="11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8736599" y="587586"/>
            <a:ext cx="73395" cy="60172"/>
          </a:xfrm>
          <a:custGeom>
            <a:rect b="b" l="l" r="r" t="t"/>
            <a:pathLst>
              <a:path extrusionOk="0" h="405" w="494">
                <a:moveTo>
                  <a:pt x="269" y="0"/>
                </a:moveTo>
                <a:cubicBezTo>
                  <a:pt x="230" y="0"/>
                  <a:pt x="192" y="11"/>
                  <a:pt x="158" y="33"/>
                </a:cubicBezTo>
                <a:cubicBezTo>
                  <a:pt x="53" y="85"/>
                  <a:pt x="1" y="201"/>
                  <a:pt x="53" y="316"/>
                </a:cubicBezTo>
                <a:cubicBezTo>
                  <a:pt x="92" y="374"/>
                  <a:pt x="155" y="405"/>
                  <a:pt x="219" y="405"/>
                </a:cubicBezTo>
                <a:cubicBezTo>
                  <a:pt x="259" y="405"/>
                  <a:pt x="300" y="393"/>
                  <a:pt x="336" y="369"/>
                </a:cubicBezTo>
                <a:cubicBezTo>
                  <a:pt x="441" y="316"/>
                  <a:pt x="494" y="201"/>
                  <a:pt x="452" y="96"/>
                </a:cubicBezTo>
                <a:cubicBezTo>
                  <a:pt x="411" y="35"/>
                  <a:pt x="340" y="0"/>
                  <a:pt x="2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 txBox="1"/>
          <p:nvPr>
            <p:ph type="title"/>
          </p:nvPr>
        </p:nvSpPr>
        <p:spPr>
          <a:xfrm>
            <a:off x="2038200" y="3191825"/>
            <a:ext cx="50676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3"/>
          <p:cNvSpPr txBox="1"/>
          <p:nvPr>
            <p:ph hasCustomPrompt="1" idx="2" type="title"/>
          </p:nvPr>
        </p:nvSpPr>
        <p:spPr>
          <a:xfrm>
            <a:off x="3950850" y="1909866"/>
            <a:ext cx="1242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" name="Google Shape;58;p3"/>
          <p:cNvSpPr txBox="1"/>
          <p:nvPr>
            <p:ph idx="1" type="subTitle"/>
          </p:nvPr>
        </p:nvSpPr>
        <p:spPr>
          <a:xfrm>
            <a:off x="2038200" y="3816150"/>
            <a:ext cx="50676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"/>
          <p:cNvSpPr/>
          <p:nvPr/>
        </p:nvSpPr>
        <p:spPr>
          <a:xfrm>
            <a:off x="713218" y="4662143"/>
            <a:ext cx="219363" cy="57966"/>
          </a:xfrm>
          <a:custGeom>
            <a:rect b="b" l="l" r="r" t="t"/>
            <a:pathLst>
              <a:path extrusionOk="0" h="578" w="691">
                <a:moveTo>
                  <a:pt x="366" y="0"/>
                </a:moveTo>
                <a:cubicBezTo>
                  <a:pt x="269" y="0"/>
                  <a:pt x="171" y="48"/>
                  <a:pt x="114" y="149"/>
                </a:cubicBezTo>
                <a:cubicBezTo>
                  <a:pt x="1" y="346"/>
                  <a:pt x="150" y="578"/>
                  <a:pt x="356" y="578"/>
                </a:cubicBezTo>
                <a:cubicBezTo>
                  <a:pt x="379" y="578"/>
                  <a:pt x="403" y="575"/>
                  <a:pt x="428" y="568"/>
                </a:cubicBezTo>
                <a:cubicBezTo>
                  <a:pt x="596" y="526"/>
                  <a:pt x="690" y="358"/>
                  <a:pt x="638" y="201"/>
                </a:cubicBezTo>
                <a:cubicBezTo>
                  <a:pt x="598" y="70"/>
                  <a:pt x="483" y="0"/>
                  <a:pt x="3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8238118" y="4662143"/>
            <a:ext cx="219363" cy="57966"/>
          </a:xfrm>
          <a:custGeom>
            <a:rect b="b" l="l" r="r" t="t"/>
            <a:pathLst>
              <a:path extrusionOk="0" h="578" w="691">
                <a:moveTo>
                  <a:pt x="366" y="0"/>
                </a:moveTo>
                <a:cubicBezTo>
                  <a:pt x="269" y="0"/>
                  <a:pt x="171" y="48"/>
                  <a:pt x="114" y="149"/>
                </a:cubicBezTo>
                <a:cubicBezTo>
                  <a:pt x="1" y="346"/>
                  <a:pt x="150" y="578"/>
                  <a:pt x="356" y="578"/>
                </a:cubicBezTo>
                <a:cubicBezTo>
                  <a:pt x="379" y="578"/>
                  <a:pt x="403" y="575"/>
                  <a:pt x="428" y="568"/>
                </a:cubicBezTo>
                <a:cubicBezTo>
                  <a:pt x="596" y="526"/>
                  <a:pt x="690" y="358"/>
                  <a:pt x="638" y="201"/>
                </a:cubicBezTo>
                <a:cubicBezTo>
                  <a:pt x="598" y="70"/>
                  <a:pt x="483" y="0"/>
                  <a:pt x="3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243846" y="4505452"/>
            <a:ext cx="8625638" cy="318714"/>
          </a:xfrm>
          <a:custGeom>
            <a:rect b="b" l="l" r="r" t="t"/>
            <a:pathLst>
              <a:path extrusionOk="0" h="3178" w="27171">
                <a:moveTo>
                  <a:pt x="1" y="0"/>
                </a:moveTo>
                <a:lnTo>
                  <a:pt x="1" y="3177"/>
                </a:lnTo>
                <a:lnTo>
                  <a:pt x="27171" y="3177"/>
                </a:lnTo>
                <a:lnTo>
                  <a:pt x="271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>
            <a:off x="700362" y="4505452"/>
            <a:ext cx="7743276" cy="318714"/>
            <a:chOff x="700362" y="4505452"/>
            <a:chExt cx="7743276" cy="318714"/>
          </a:xfrm>
        </p:grpSpPr>
        <p:sp>
          <p:nvSpPr>
            <p:cNvPr id="63" name="Google Shape;63;p3"/>
            <p:cNvSpPr/>
            <p:nvPr/>
          </p:nvSpPr>
          <p:spPr>
            <a:xfrm>
              <a:off x="1252412" y="4505452"/>
              <a:ext cx="6618354" cy="318714"/>
            </a:xfrm>
            <a:custGeom>
              <a:rect b="b" l="l" r="r" t="t"/>
              <a:pathLst>
                <a:path extrusionOk="0" h="3178" w="20848">
                  <a:moveTo>
                    <a:pt x="1" y="0"/>
                  </a:moveTo>
                  <a:lnTo>
                    <a:pt x="378" y="3177"/>
                  </a:lnTo>
                  <a:lnTo>
                    <a:pt x="20470" y="3177"/>
                  </a:lnTo>
                  <a:lnTo>
                    <a:pt x="20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00362" y="4658898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224275" y="4658898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3"/>
          <p:cNvSpPr/>
          <p:nvPr/>
        </p:nvSpPr>
        <p:spPr>
          <a:xfrm>
            <a:off x="-157810" y="4820400"/>
            <a:ext cx="9437035" cy="206502"/>
          </a:xfrm>
          <a:custGeom>
            <a:rect b="b" l="l" r="r" t="t"/>
            <a:pathLst>
              <a:path extrusionOk="0" h="1312" w="30842">
                <a:moveTo>
                  <a:pt x="882" y="0"/>
                </a:moveTo>
                <a:cubicBezTo>
                  <a:pt x="1" y="0"/>
                  <a:pt x="1" y="1311"/>
                  <a:pt x="882" y="1311"/>
                </a:cubicBezTo>
                <a:lnTo>
                  <a:pt x="30191" y="1311"/>
                </a:lnTo>
                <a:cubicBezTo>
                  <a:pt x="30548" y="1311"/>
                  <a:pt x="30841" y="1018"/>
                  <a:pt x="30841" y="651"/>
                </a:cubicBezTo>
                <a:cubicBezTo>
                  <a:pt x="30841" y="294"/>
                  <a:pt x="30548" y="0"/>
                  <a:pt x="301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-369550" y="4991961"/>
            <a:ext cx="9889274" cy="147164"/>
          </a:xfrm>
          <a:custGeom>
            <a:rect b="b" l="l" r="r" t="t"/>
            <a:pathLst>
              <a:path extrusionOk="0" h="935" w="32320">
                <a:moveTo>
                  <a:pt x="945" y="1"/>
                </a:moveTo>
                <a:cubicBezTo>
                  <a:pt x="420" y="1"/>
                  <a:pt x="1" y="420"/>
                  <a:pt x="1" y="934"/>
                </a:cubicBezTo>
                <a:lnTo>
                  <a:pt x="32320" y="934"/>
                </a:lnTo>
                <a:cubicBezTo>
                  <a:pt x="32320" y="420"/>
                  <a:pt x="31900" y="1"/>
                  <a:pt x="313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1170769" y="4991961"/>
            <a:ext cx="3603526" cy="147164"/>
          </a:xfrm>
          <a:custGeom>
            <a:rect b="b" l="l" r="r" t="t"/>
            <a:pathLst>
              <a:path extrusionOk="0" h="935" w="11777">
                <a:moveTo>
                  <a:pt x="11758" y="1"/>
                </a:moveTo>
                <a:cubicBezTo>
                  <a:pt x="11752" y="1"/>
                  <a:pt x="11746" y="1"/>
                  <a:pt x="11739" y="1"/>
                </a:cubicBezTo>
                <a:lnTo>
                  <a:pt x="11776" y="1"/>
                </a:lnTo>
                <a:cubicBezTo>
                  <a:pt x="11770" y="1"/>
                  <a:pt x="11764" y="1"/>
                  <a:pt x="11758" y="1"/>
                </a:cubicBezTo>
                <a:close/>
                <a:moveTo>
                  <a:pt x="758" y="1"/>
                </a:moveTo>
                <a:cubicBezTo>
                  <a:pt x="336" y="1"/>
                  <a:pt x="0" y="353"/>
                  <a:pt x="0" y="777"/>
                </a:cubicBezTo>
                <a:lnTo>
                  <a:pt x="0" y="934"/>
                </a:lnTo>
                <a:lnTo>
                  <a:pt x="11000" y="934"/>
                </a:lnTo>
                <a:lnTo>
                  <a:pt x="11000" y="777"/>
                </a:lnTo>
                <a:cubicBezTo>
                  <a:pt x="11000" y="359"/>
                  <a:pt x="11327" y="11"/>
                  <a:pt x="11739" y="1"/>
                </a:cubicBezTo>
                <a:lnTo>
                  <a:pt x="776" y="1"/>
                </a:lnTo>
                <a:cubicBezTo>
                  <a:pt x="770" y="1"/>
                  <a:pt x="764" y="1"/>
                  <a:pt x="758" y="1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5524907" y="4991961"/>
            <a:ext cx="1854851" cy="147164"/>
          </a:xfrm>
          <a:custGeom>
            <a:rect b="b" l="l" r="r" t="t"/>
            <a:pathLst>
              <a:path extrusionOk="0" h="935" w="6062">
                <a:moveTo>
                  <a:pt x="776" y="1"/>
                </a:moveTo>
                <a:cubicBezTo>
                  <a:pt x="346" y="1"/>
                  <a:pt x="0" y="347"/>
                  <a:pt x="0" y="777"/>
                </a:cubicBezTo>
                <a:lnTo>
                  <a:pt x="0" y="934"/>
                </a:lnTo>
                <a:lnTo>
                  <a:pt x="5296" y="934"/>
                </a:lnTo>
                <a:lnTo>
                  <a:pt x="5296" y="777"/>
                </a:lnTo>
                <a:cubicBezTo>
                  <a:pt x="5296" y="347"/>
                  <a:pt x="5631" y="1"/>
                  <a:pt x="6061" y="1"/>
                </a:cubicBezTo>
                <a:close/>
              </a:path>
            </a:pathLst>
          </a:custGeom>
          <a:solidFill>
            <a:srgbClr val="FFFCF7">
              <a:alpha val="19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123156" y="738675"/>
            <a:ext cx="187201" cy="204616"/>
          </a:xfrm>
          <a:custGeom>
            <a:rect b="b" l="l" r="r" t="t"/>
            <a:pathLst>
              <a:path extrusionOk="0" h="1369" w="1260">
                <a:moveTo>
                  <a:pt x="673" y="1"/>
                </a:moveTo>
                <a:cubicBezTo>
                  <a:pt x="413" y="1"/>
                  <a:pt x="159" y="235"/>
                  <a:pt x="85" y="559"/>
                </a:cubicBezTo>
                <a:cubicBezTo>
                  <a:pt x="1" y="926"/>
                  <a:pt x="179" y="1283"/>
                  <a:pt x="473" y="1356"/>
                </a:cubicBezTo>
                <a:cubicBezTo>
                  <a:pt x="508" y="1365"/>
                  <a:pt x="544" y="1369"/>
                  <a:pt x="580" y="1369"/>
                </a:cubicBezTo>
                <a:cubicBezTo>
                  <a:pt x="848" y="1369"/>
                  <a:pt x="1101" y="1135"/>
                  <a:pt x="1175" y="811"/>
                </a:cubicBezTo>
                <a:cubicBezTo>
                  <a:pt x="1259" y="433"/>
                  <a:pt x="1081" y="77"/>
                  <a:pt x="777" y="14"/>
                </a:cubicBezTo>
                <a:cubicBezTo>
                  <a:pt x="742" y="5"/>
                  <a:pt x="708" y="1"/>
                  <a:pt x="6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8827080" y="737497"/>
            <a:ext cx="183933" cy="203544"/>
          </a:xfrm>
          <a:custGeom>
            <a:rect b="b" l="l" r="r" t="t"/>
            <a:pathLst>
              <a:path extrusionOk="0" h="1370" w="1238">
                <a:moveTo>
                  <a:pt x="594" y="0"/>
                </a:moveTo>
                <a:cubicBezTo>
                  <a:pt x="564" y="0"/>
                  <a:pt x="534" y="3"/>
                  <a:pt x="503" y="10"/>
                </a:cubicBezTo>
                <a:cubicBezTo>
                  <a:pt x="199" y="62"/>
                  <a:pt x="0" y="398"/>
                  <a:pt x="63" y="775"/>
                </a:cubicBezTo>
                <a:cubicBezTo>
                  <a:pt x="130" y="1129"/>
                  <a:pt x="380" y="1369"/>
                  <a:pt x="662" y="1369"/>
                </a:cubicBezTo>
                <a:cubicBezTo>
                  <a:pt x="689" y="1369"/>
                  <a:pt x="717" y="1367"/>
                  <a:pt x="745" y="1362"/>
                </a:cubicBezTo>
                <a:cubicBezTo>
                  <a:pt x="1049" y="1310"/>
                  <a:pt x="1237" y="964"/>
                  <a:pt x="1174" y="586"/>
                </a:cubicBezTo>
                <a:cubicBezTo>
                  <a:pt x="1118" y="247"/>
                  <a:pt x="866" y="0"/>
                  <a:pt x="5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21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616" name="Google Shape;616;p21"/>
            <p:cNvSpPr/>
            <p:nvPr/>
          </p:nvSpPr>
          <p:spPr>
            <a:xfrm>
              <a:off x="169868" y="454400"/>
              <a:ext cx="8807154" cy="855436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7" name="Google Shape;617;p21"/>
            <p:cNvGrpSpPr/>
            <p:nvPr/>
          </p:nvGrpSpPr>
          <p:grpSpPr>
            <a:xfrm>
              <a:off x="-540125" y="-9525"/>
              <a:ext cx="10224238" cy="5148650"/>
              <a:chOff x="-540125" y="-9525"/>
              <a:chExt cx="10224238" cy="5148650"/>
            </a:xfrm>
          </p:grpSpPr>
          <p:sp>
            <p:nvSpPr>
              <p:cNvPr id="618" name="Google Shape;618;p21"/>
              <p:cNvSpPr/>
              <p:nvPr/>
            </p:nvSpPr>
            <p:spPr>
              <a:xfrm>
                <a:off x="-9525" y="438375"/>
                <a:ext cx="9153523" cy="302799"/>
              </a:xfrm>
              <a:custGeom>
                <a:rect b="b" l="l" r="r" t="t"/>
                <a:pathLst>
                  <a:path extrusionOk="0" h="1375" w="27423">
                    <a:moveTo>
                      <a:pt x="1" y="1"/>
                    </a:moveTo>
                    <a:lnTo>
                      <a:pt x="1" y="1374"/>
                    </a:lnTo>
                    <a:lnTo>
                      <a:pt x="27422" y="1374"/>
                    </a:lnTo>
                    <a:lnTo>
                      <a:pt x="274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1"/>
              <p:cNvSpPr/>
              <p:nvPr/>
            </p:nvSpPr>
            <p:spPr>
              <a:xfrm>
                <a:off x="-134261" y="215612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1"/>
              <p:cNvSpPr/>
              <p:nvPr/>
            </p:nvSpPr>
            <p:spPr>
              <a:xfrm>
                <a:off x="-540125" y="-9525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1"/>
              <p:cNvSpPr/>
              <p:nvPr/>
            </p:nvSpPr>
            <p:spPr>
              <a:xfrm>
                <a:off x="-540125" y="-9525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1"/>
              <p:cNvSpPr/>
              <p:nvPr/>
            </p:nvSpPr>
            <p:spPr>
              <a:xfrm>
                <a:off x="710332" y="3759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1"/>
              <p:cNvSpPr/>
              <p:nvPr/>
            </p:nvSpPr>
            <p:spPr>
              <a:xfrm>
                <a:off x="-340627" y="121200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4" name="Google Shape;624;p21"/>
              <p:cNvGrpSpPr/>
              <p:nvPr/>
            </p:nvGrpSpPr>
            <p:grpSpPr>
              <a:xfrm>
                <a:off x="-369550" y="247648"/>
                <a:ext cx="9889274" cy="4891477"/>
                <a:chOff x="-369550" y="247648"/>
                <a:chExt cx="9889274" cy="4891477"/>
              </a:xfrm>
            </p:grpSpPr>
            <p:sp>
              <p:nvSpPr>
                <p:cNvPr id="625" name="Google Shape;625;p21"/>
                <p:cNvSpPr/>
                <p:nvPr/>
              </p:nvSpPr>
              <p:spPr>
                <a:xfrm>
                  <a:off x="5025" y="1299850"/>
                  <a:ext cx="9140707" cy="3522165"/>
                </a:xfrm>
                <a:custGeom>
                  <a:rect b="b" l="l" r="r" t="t"/>
                  <a:pathLst>
                    <a:path extrusionOk="0" h="40289" w="27675">
                      <a:moveTo>
                        <a:pt x="1" y="0"/>
                      </a:moveTo>
                      <a:lnTo>
                        <a:pt x="1" y="40289"/>
                      </a:lnTo>
                      <a:lnTo>
                        <a:pt x="27674" y="40289"/>
                      </a:lnTo>
                      <a:lnTo>
                        <a:pt x="2767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21"/>
                <p:cNvSpPr/>
                <p:nvPr/>
              </p:nvSpPr>
              <p:spPr>
                <a:xfrm>
                  <a:off x="243846" y="4505452"/>
                  <a:ext cx="8625638" cy="318714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27" name="Google Shape;627;p21"/>
                <p:cNvGrpSpPr/>
                <p:nvPr/>
              </p:nvGrpSpPr>
              <p:grpSpPr>
                <a:xfrm>
                  <a:off x="700362" y="4505452"/>
                  <a:ext cx="7743276" cy="318714"/>
                  <a:chOff x="700362" y="4505452"/>
                  <a:chExt cx="7743276" cy="318714"/>
                </a:xfrm>
              </p:grpSpPr>
              <p:sp>
                <p:nvSpPr>
                  <p:cNvPr id="628" name="Google Shape;628;p21"/>
                  <p:cNvSpPr/>
                  <p:nvPr/>
                </p:nvSpPr>
                <p:spPr>
                  <a:xfrm>
                    <a:off x="1252412" y="4505452"/>
                    <a:ext cx="6618354" cy="318714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9" name="Google Shape;629;p21"/>
                  <p:cNvSpPr/>
                  <p:nvPr/>
                </p:nvSpPr>
                <p:spPr>
                  <a:xfrm>
                    <a:off x="700362" y="4658898"/>
                    <a:ext cx="219363" cy="57966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0" name="Google Shape;630;p21"/>
                  <p:cNvSpPr/>
                  <p:nvPr/>
                </p:nvSpPr>
                <p:spPr>
                  <a:xfrm>
                    <a:off x="8224275" y="4658898"/>
                    <a:ext cx="219363" cy="57966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31" name="Google Shape;631;p21"/>
                <p:cNvSpPr/>
                <p:nvPr/>
              </p:nvSpPr>
              <p:spPr>
                <a:xfrm>
                  <a:off x="8868500" y="257125"/>
                  <a:ext cx="274226" cy="4609241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21"/>
                <p:cNvSpPr/>
                <p:nvPr/>
              </p:nvSpPr>
              <p:spPr>
                <a:xfrm>
                  <a:off x="100" y="247648"/>
                  <a:ext cx="274225" cy="461863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21"/>
                <p:cNvSpPr/>
                <p:nvPr/>
              </p:nvSpPr>
              <p:spPr>
                <a:xfrm>
                  <a:off x="-157810" y="48204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21"/>
                <p:cNvSpPr/>
                <p:nvPr/>
              </p:nvSpPr>
              <p:spPr>
                <a:xfrm>
                  <a:off x="-369550" y="49919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21"/>
                <p:cNvSpPr/>
                <p:nvPr/>
              </p:nvSpPr>
              <p:spPr>
                <a:xfrm>
                  <a:off x="1170769" y="49919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21"/>
                <p:cNvSpPr/>
                <p:nvPr/>
              </p:nvSpPr>
              <p:spPr>
                <a:xfrm>
                  <a:off x="5524907" y="49919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7" name="Google Shape;637;p21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638" name="Google Shape;638;p21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21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21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1" name="Google Shape;641;p21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642" name="Google Shape;642;p21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21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21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45" name="Google Shape;645;p21"/>
            <p:cNvSpPr/>
            <p:nvPr/>
          </p:nvSpPr>
          <p:spPr>
            <a:xfrm>
              <a:off x="14452" y="504162"/>
              <a:ext cx="9120845" cy="130625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Google Shape;646;p21"/>
          <p:cNvSpPr txBox="1"/>
          <p:nvPr>
            <p:ph type="title"/>
          </p:nvPr>
        </p:nvSpPr>
        <p:spPr>
          <a:xfrm>
            <a:off x="713225" y="3037772"/>
            <a:ext cx="43614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7" name="Google Shape;647;p21"/>
          <p:cNvSpPr txBox="1"/>
          <p:nvPr>
            <p:ph hasCustomPrompt="1" idx="2" type="title"/>
          </p:nvPr>
        </p:nvSpPr>
        <p:spPr>
          <a:xfrm>
            <a:off x="748132" y="1829068"/>
            <a:ext cx="1306500" cy="793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8" name="Google Shape;648;p21"/>
          <p:cNvSpPr txBox="1"/>
          <p:nvPr>
            <p:ph idx="1" type="subTitle"/>
          </p:nvPr>
        </p:nvSpPr>
        <p:spPr>
          <a:xfrm>
            <a:off x="713225" y="3879575"/>
            <a:ext cx="4361400" cy="349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2">
    <p:bg>
      <p:bgPr>
        <a:solidFill>
          <a:schemeClr val="dk1"/>
        </a:solid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22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651" name="Google Shape;651;p22"/>
            <p:cNvSpPr/>
            <p:nvPr/>
          </p:nvSpPr>
          <p:spPr>
            <a:xfrm>
              <a:off x="169868" y="454400"/>
              <a:ext cx="8807154" cy="855436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-9525" y="438375"/>
              <a:ext cx="9153523" cy="302799"/>
            </a:xfrm>
            <a:custGeom>
              <a:rect b="b" l="l" r="r" t="t"/>
              <a:pathLst>
                <a:path extrusionOk="0" h="1375" w="27423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14452" y="504162"/>
              <a:ext cx="9120845" cy="130625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-134261" y="215612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-540125" y="-9525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-540125" y="-9525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710332" y="375906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-340627" y="121200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9" name="Google Shape;659;p22"/>
            <p:cNvGrpSpPr/>
            <p:nvPr/>
          </p:nvGrpSpPr>
          <p:grpSpPr>
            <a:xfrm>
              <a:off x="-369550" y="247648"/>
              <a:ext cx="9889274" cy="4891477"/>
              <a:chOff x="-369550" y="247648"/>
              <a:chExt cx="9889274" cy="4891477"/>
            </a:xfrm>
          </p:grpSpPr>
          <p:sp>
            <p:nvSpPr>
              <p:cNvPr id="660" name="Google Shape;660;p22"/>
              <p:cNvSpPr/>
              <p:nvPr/>
            </p:nvSpPr>
            <p:spPr>
              <a:xfrm>
                <a:off x="5025" y="1299850"/>
                <a:ext cx="9140707" cy="3522165"/>
              </a:xfrm>
              <a:custGeom>
                <a:rect b="b" l="l" r="r" t="t"/>
                <a:pathLst>
                  <a:path extrusionOk="0" h="40289" w="27675">
                    <a:moveTo>
                      <a:pt x="1" y="0"/>
                    </a:moveTo>
                    <a:lnTo>
                      <a:pt x="1" y="40289"/>
                    </a:lnTo>
                    <a:lnTo>
                      <a:pt x="27674" y="40289"/>
                    </a:lnTo>
                    <a:lnTo>
                      <a:pt x="276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2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2" name="Google Shape;662;p22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663" name="Google Shape;663;p22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22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22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66" name="Google Shape;666;p22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2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2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2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2" name="Google Shape;672;p22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673" name="Google Shape;673;p22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2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2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6" name="Google Shape;676;p22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677" name="Google Shape;677;p22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2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2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0" name="Google Shape;680;p22"/>
          <p:cNvSpPr txBox="1"/>
          <p:nvPr>
            <p:ph type="title"/>
          </p:nvPr>
        </p:nvSpPr>
        <p:spPr>
          <a:xfrm>
            <a:off x="3363175" y="2918054"/>
            <a:ext cx="50676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1" name="Google Shape;681;p22"/>
          <p:cNvSpPr txBox="1"/>
          <p:nvPr>
            <p:ph hasCustomPrompt="1" idx="2" type="title"/>
          </p:nvPr>
        </p:nvSpPr>
        <p:spPr>
          <a:xfrm>
            <a:off x="7078905" y="1697868"/>
            <a:ext cx="13065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2" name="Google Shape;682;p22"/>
          <p:cNvSpPr txBox="1"/>
          <p:nvPr>
            <p:ph idx="1" type="subTitle"/>
          </p:nvPr>
        </p:nvSpPr>
        <p:spPr>
          <a:xfrm>
            <a:off x="3363175" y="3767078"/>
            <a:ext cx="5067600" cy="324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3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3"/>
          <p:cNvGrpSpPr/>
          <p:nvPr/>
        </p:nvGrpSpPr>
        <p:grpSpPr>
          <a:xfrm>
            <a:off x="-540119" y="-2575"/>
            <a:ext cx="10224238" cy="5148650"/>
            <a:chOff x="-540119" y="-2575"/>
            <a:chExt cx="10224238" cy="5148650"/>
          </a:xfrm>
        </p:grpSpPr>
        <p:sp>
          <p:nvSpPr>
            <p:cNvPr id="685" name="Google Shape;685;p23"/>
            <p:cNvSpPr/>
            <p:nvPr/>
          </p:nvSpPr>
          <p:spPr>
            <a:xfrm>
              <a:off x="169874" y="461350"/>
              <a:ext cx="8807154" cy="855436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-9519" y="445325"/>
              <a:ext cx="9153523" cy="302799"/>
            </a:xfrm>
            <a:custGeom>
              <a:rect b="b" l="l" r="r" t="t"/>
              <a:pathLst>
                <a:path extrusionOk="0" h="1375" w="27423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14458" y="511112"/>
              <a:ext cx="9120845" cy="130625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-134255" y="222562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-540119" y="-2575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-540119" y="-2575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710338" y="382856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-340621" y="128150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3" name="Google Shape;693;p23"/>
            <p:cNvGrpSpPr/>
            <p:nvPr/>
          </p:nvGrpSpPr>
          <p:grpSpPr>
            <a:xfrm>
              <a:off x="-369544" y="254598"/>
              <a:ext cx="9889274" cy="4891477"/>
              <a:chOff x="-369550" y="247648"/>
              <a:chExt cx="9889274" cy="4891477"/>
            </a:xfrm>
          </p:grpSpPr>
          <p:sp>
            <p:nvSpPr>
              <p:cNvPr id="694" name="Google Shape;694;p23"/>
              <p:cNvSpPr/>
              <p:nvPr/>
            </p:nvSpPr>
            <p:spPr>
              <a:xfrm>
                <a:off x="5025" y="1299850"/>
                <a:ext cx="9140707" cy="3522165"/>
              </a:xfrm>
              <a:custGeom>
                <a:rect b="b" l="l" r="r" t="t"/>
                <a:pathLst>
                  <a:path extrusionOk="0" h="40289" w="27675">
                    <a:moveTo>
                      <a:pt x="1" y="0"/>
                    </a:moveTo>
                    <a:lnTo>
                      <a:pt x="1" y="40289"/>
                    </a:lnTo>
                    <a:lnTo>
                      <a:pt x="27674" y="40289"/>
                    </a:lnTo>
                    <a:lnTo>
                      <a:pt x="276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3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6" name="Google Shape;696;p23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697" name="Google Shape;697;p23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23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23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0" name="Google Shape;700;p23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3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3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3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3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6" name="Google Shape;706;p23"/>
            <p:cNvGrpSpPr/>
            <p:nvPr/>
          </p:nvGrpSpPr>
          <p:grpSpPr>
            <a:xfrm>
              <a:off x="-10703" y="451328"/>
              <a:ext cx="448838" cy="860613"/>
              <a:chOff x="561117" y="628348"/>
              <a:chExt cx="448838" cy="855480"/>
            </a:xfrm>
          </p:grpSpPr>
          <p:sp>
            <p:nvSpPr>
              <p:cNvPr id="707" name="Google Shape;707;p23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3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3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0" name="Google Shape;710;p23"/>
            <p:cNvGrpSpPr/>
            <p:nvPr/>
          </p:nvGrpSpPr>
          <p:grpSpPr>
            <a:xfrm>
              <a:off x="8694558" y="451311"/>
              <a:ext cx="448838" cy="855480"/>
              <a:chOff x="4189590" y="628348"/>
              <a:chExt cx="448838" cy="855480"/>
            </a:xfrm>
          </p:grpSpPr>
          <p:sp>
            <p:nvSpPr>
              <p:cNvPr id="711" name="Google Shape;711;p23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3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4" name="Google Shape;714;p23"/>
          <p:cNvSpPr txBox="1"/>
          <p:nvPr>
            <p:ph type="title"/>
          </p:nvPr>
        </p:nvSpPr>
        <p:spPr>
          <a:xfrm>
            <a:off x="2038200" y="2954058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5" name="Google Shape;715;p23"/>
          <p:cNvSpPr txBox="1"/>
          <p:nvPr>
            <p:ph hasCustomPrompt="1" idx="2" type="title"/>
          </p:nvPr>
        </p:nvSpPr>
        <p:spPr>
          <a:xfrm>
            <a:off x="3480300" y="1745575"/>
            <a:ext cx="2183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6" name="Google Shape;716;p23"/>
          <p:cNvSpPr txBox="1"/>
          <p:nvPr>
            <p:ph idx="1" type="subTitle"/>
          </p:nvPr>
        </p:nvSpPr>
        <p:spPr>
          <a:xfrm>
            <a:off x="2038200" y="3837511"/>
            <a:ext cx="5067600" cy="2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4"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24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719" name="Google Shape;719;p24"/>
            <p:cNvSpPr/>
            <p:nvPr/>
          </p:nvSpPr>
          <p:spPr>
            <a:xfrm>
              <a:off x="169868" y="454400"/>
              <a:ext cx="8807154" cy="855436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-9525" y="438375"/>
              <a:ext cx="9153523" cy="302799"/>
            </a:xfrm>
            <a:custGeom>
              <a:rect b="b" l="l" r="r" t="t"/>
              <a:pathLst>
                <a:path extrusionOk="0" h="1375" w="27423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4452" y="504162"/>
              <a:ext cx="9120845" cy="130625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-134261" y="215612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-540125" y="-9525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-540125" y="-9525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-340627" y="121200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6" name="Google Shape;726;p24"/>
            <p:cNvGrpSpPr/>
            <p:nvPr/>
          </p:nvGrpSpPr>
          <p:grpSpPr>
            <a:xfrm>
              <a:off x="-369550" y="247648"/>
              <a:ext cx="9889274" cy="4891477"/>
              <a:chOff x="-369550" y="247648"/>
              <a:chExt cx="9889274" cy="4891477"/>
            </a:xfrm>
          </p:grpSpPr>
          <p:sp>
            <p:nvSpPr>
              <p:cNvPr id="727" name="Google Shape;727;p24"/>
              <p:cNvSpPr/>
              <p:nvPr/>
            </p:nvSpPr>
            <p:spPr>
              <a:xfrm>
                <a:off x="5025" y="1299850"/>
                <a:ext cx="9140707" cy="3522165"/>
              </a:xfrm>
              <a:custGeom>
                <a:rect b="b" l="l" r="r" t="t"/>
                <a:pathLst>
                  <a:path extrusionOk="0" h="40289" w="27675">
                    <a:moveTo>
                      <a:pt x="1" y="0"/>
                    </a:moveTo>
                    <a:lnTo>
                      <a:pt x="1" y="40289"/>
                    </a:lnTo>
                    <a:lnTo>
                      <a:pt x="27674" y="40289"/>
                    </a:lnTo>
                    <a:lnTo>
                      <a:pt x="276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9" name="Google Shape;729;p24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730" name="Google Shape;730;p24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24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24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33" name="Google Shape;733;p24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4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9" name="Google Shape;739;p24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740" name="Google Shape;740;p24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4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4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3" name="Google Shape;743;p24"/>
            <p:cNvSpPr/>
            <p:nvPr/>
          </p:nvSpPr>
          <p:spPr>
            <a:xfrm>
              <a:off x="710332" y="375906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4" name="Google Shape;744;p24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745" name="Google Shape;745;p24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4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4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8" name="Google Shape;748;p24"/>
          <p:cNvSpPr txBox="1"/>
          <p:nvPr>
            <p:ph type="title"/>
          </p:nvPr>
        </p:nvSpPr>
        <p:spPr>
          <a:xfrm>
            <a:off x="3721925" y="3064450"/>
            <a:ext cx="4676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9" name="Google Shape;749;p24"/>
          <p:cNvSpPr txBox="1"/>
          <p:nvPr>
            <p:ph hasCustomPrompt="1" idx="2" type="title"/>
          </p:nvPr>
        </p:nvSpPr>
        <p:spPr>
          <a:xfrm>
            <a:off x="5434325" y="1855391"/>
            <a:ext cx="1251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0" name="Google Shape;750;p24"/>
          <p:cNvSpPr txBox="1"/>
          <p:nvPr>
            <p:ph idx="1" type="subTitle"/>
          </p:nvPr>
        </p:nvSpPr>
        <p:spPr>
          <a:xfrm>
            <a:off x="3721925" y="3940676"/>
            <a:ext cx="4676400" cy="2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4_1"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5"/>
          <p:cNvSpPr txBox="1"/>
          <p:nvPr>
            <p:ph type="title"/>
          </p:nvPr>
        </p:nvSpPr>
        <p:spPr>
          <a:xfrm>
            <a:off x="2064925" y="2557100"/>
            <a:ext cx="3379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3" name="Google Shape;753;p25"/>
          <p:cNvSpPr txBox="1"/>
          <p:nvPr>
            <p:ph hasCustomPrompt="1" idx="2" type="title"/>
          </p:nvPr>
        </p:nvSpPr>
        <p:spPr>
          <a:xfrm>
            <a:off x="692937" y="2557091"/>
            <a:ext cx="1251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4" name="Google Shape;754;p25"/>
          <p:cNvSpPr txBox="1"/>
          <p:nvPr>
            <p:ph idx="1" type="subTitle"/>
          </p:nvPr>
        </p:nvSpPr>
        <p:spPr>
          <a:xfrm>
            <a:off x="2064925" y="3457700"/>
            <a:ext cx="25638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55" name="Google Shape;755;p25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756" name="Google Shape;756;p25"/>
            <p:cNvSpPr/>
            <p:nvPr/>
          </p:nvSpPr>
          <p:spPr>
            <a:xfrm>
              <a:off x="169868" y="454400"/>
              <a:ext cx="8807154" cy="855436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-9525" y="438375"/>
              <a:ext cx="9153523" cy="302799"/>
            </a:xfrm>
            <a:custGeom>
              <a:rect b="b" l="l" r="r" t="t"/>
              <a:pathLst>
                <a:path extrusionOk="0" h="1375" w="27423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4452" y="504162"/>
              <a:ext cx="9120845" cy="130625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-134261" y="215612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-540125" y="-9525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-540125" y="-9525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-340627" y="121200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3" name="Google Shape;763;p25"/>
            <p:cNvGrpSpPr/>
            <p:nvPr/>
          </p:nvGrpSpPr>
          <p:grpSpPr>
            <a:xfrm>
              <a:off x="-369550" y="247648"/>
              <a:ext cx="9889274" cy="4891477"/>
              <a:chOff x="-369550" y="247648"/>
              <a:chExt cx="9889274" cy="4891477"/>
            </a:xfrm>
          </p:grpSpPr>
          <p:sp>
            <p:nvSpPr>
              <p:cNvPr id="764" name="Google Shape;764;p25"/>
              <p:cNvSpPr/>
              <p:nvPr/>
            </p:nvSpPr>
            <p:spPr>
              <a:xfrm>
                <a:off x="5025" y="1299850"/>
                <a:ext cx="9140707" cy="3522165"/>
              </a:xfrm>
              <a:custGeom>
                <a:rect b="b" l="l" r="r" t="t"/>
                <a:pathLst>
                  <a:path extrusionOk="0" h="40289" w="27675">
                    <a:moveTo>
                      <a:pt x="1" y="0"/>
                    </a:moveTo>
                    <a:lnTo>
                      <a:pt x="1" y="40289"/>
                    </a:lnTo>
                    <a:lnTo>
                      <a:pt x="27674" y="40289"/>
                    </a:lnTo>
                    <a:lnTo>
                      <a:pt x="276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5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6" name="Google Shape;766;p25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767" name="Google Shape;767;p25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8" name="Google Shape;768;p25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9" name="Google Shape;769;p25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70" name="Google Shape;770;p25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5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5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5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5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5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6" name="Google Shape;776;p25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777" name="Google Shape;777;p25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5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5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0" name="Google Shape;780;p25"/>
            <p:cNvSpPr/>
            <p:nvPr/>
          </p:nvSpPr>
          <p:spPr>
            <a:xfrm>
              <a:off x="710332" y="375906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1" name="Google Shape;781;p25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782" name="Google Shape;782;p25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5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5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4_1_1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6"/>
          <p:cNvSpPr txBox="1"/>
          <p:nvPr>
            <p:ph type="title"/>
          </p:nvPr>
        </p:nvSpPr>
        <p:spPr>
          <a:xfrm>
            <a:off x="1119025" y="2385600"/>
            <a:ext cx="3141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7" name="Google Shape;787;p26"/>
          <p:cNvSpPr txBox="1"/>
          <p:nvPr>
            <p:ph hasCustomPrompt="1" idx="2" type="title"/>
          </p:nvPr>
        </p:nvSpPr>
        <p:spPr>
          <a:xfrm>
            <a:off x="1098737" y="1438716"/>
            <a:ext cx="1251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8" name="Google Shape;788;p26"/>
          <p:cNvSpPr txBox="1"/>
          <p:nvPr>
            <p:ph idx="1" type="subTitle"/>
          </p:nvPr>
        </p:nvSpPr>
        <p:spPr>
          <a:xfrm>
            <a:off x="1119025" y="3227400"/>
            <a:ext cx="26448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9" name="Google Shape;789;p26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790" name="Google Shape;790;p26"/>
            <p:cNvSpPr/>
            <p:nvPr/>
          </p:nvSpPr>
          <p:spPr>
            <a:xfrm>
              <a:off x="169868" y="454400"/>
              <a:ext cx="8807154" cy="855436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1" name="Google Shape;791;p26"/>
            <p:cNvGrpSpPr/>
            <p:nvPr/>
          </p:nvGrpSpPr>
          <p:grpSpPr>
            <a:xfrm>
              <a:off x="-540125" y="-9525"/>
              <a:ext cx="10224238" cy="5148650"/>
              <a:chOff x="-540125" y="-9525"/>
              <a:chExt cx="10224238" cy="5148650"/>
            </a:xfrm>
          </p:grpSpPr>
          <p:sp>
            <p:nvSpPr>
              <p:cNvPr id="792" name="Google Shape;792;p26"/>
              <p:cNvSpPr/>
              <p:nvPr/>
            </p:nvSpPr>
            <p:spPr>
              <a:xfrm>
                <a:off x="-9525" y="438375"/>
                <a:ext cx="9153523" cy="302799"/>
              </a:xfrm>
              <a:custGeom>
                <a:rect b="b" l="l" r="r" t="t"/>
                <a:pathLst>
                  <a:path extrusionOk="0" h="1375" w="27423">
                    <a:moveTo>
                      <a:pt x="1" y="1"/>
                    </a:moveTo>
                    <a:lnTo>
                      <a:pt x="1" y="1374"/>
                    </a:lnTo>
                    <a:lnTo>
                      <a:pt x="27422" y="1374"/>
                    </a:lnTo>
                    <a:lnTo>
                      <a:pt x="274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6"/>
              <p:cNvSpPr/>
              <p:nvPr/>
            </p:nvSpPr>
            <p:spPr>
              <a:xfrm>
                <a:off x="-134261" y="215612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6"/>
              <p:cNvSpPr/>
              <p:nvPr/>
            </p:nvSpPr>
            <p:spPr>
              <a:xfrm>
                <a:off x="-540125" y="-9525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6"/>
              <p:cNvSpPr/>
              <p:nvPr/>
            </p:nvSpPr>
            <p:spPr>
              <a:xfrm>
                <a:off x="-540125" y="-9525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6"/>
              <p:cNvSpPr/>
              <p:nvPr/>
            </p:nvSpPr>
            <p:spPr>
              <a:xfrm>
                <a:off x="710332" y="3759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6"/>
              <p:cNvSpPr/>
              <p:nvPr/>
            </p:nvSpPr>
            <p:spPr>
              <a:xfrm>
                <a:off x="-340627" y="121200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98" name="Google Shape;798;p26"/>
              <p:cNvGrpSpPr/>
              <p:nvPr/>
            </p:nvGrpSpPr>
            <p:grpSpPr>
              <a:xfrm>
                <a:off x="-369550" y="247648"/>
                <a:ext cx="9889274" cy="4891477"/>
                <a:chOff x="-369550" y="247648"/>
                <a:chExt cx="9889274" cy="4891477"/>
              </a:xfrm>
            </p:grpSpPr>
            <p:sp>
              <p:nvSpPr>
                <p:cNvPr id="799" name="Google Shape;799;p26"/>
                <p:cNvSpPr/>
                <p:nvPr/>
              </p:nvSpPr>
              <p:spPr>
                <a:xfrm>
                  <a:off x="5025" y="1299850"/>
                  <a:ext cx="9140707" cy="3522165"/>
                </a:xfrm>
                <a:custGeom>
                  <a:rect b="b" l="l" r="r" t="t"/>
                  <a:pathLst>
                    <a:path extrusionOk="0" h="40289" w="27675">
                      <a:moveTo>
                        <a:pt x="1" y="0"/>
                      </a:moveTo>
                      <a:lnTo>
                        <a:pt x="1" y="40289"/>
                      </a:lnTo>
                      <a:lnTo>
                        <a:pt x="27674" y="40289"/>
                      </a:lnTo>
                      <a:lnTo>
                        <a:pt x="2767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0" name="Google Shape;800;p26"/>
                <p:cNvSpPr/>
                <p:nvPr/>
              </p:nvSpPr>
              <p:spPr>
                <a:xfrm>
                  <a:off x="243846" y="4505452"/>
                  <a:ext cx="8625638" cy="318714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01" name="Google Shape;801;p26"/>
                <p:cNvGrpSpPr/>
                <p:nvPr/>
              </p:nvGrpSpPr>
              <p:grpSpPr>
                <a:xfrm>
                  <a:off x="700362" y="4505452"/>
                  <a:ext cx="7743276" cy="318714"/>
                  <a:chOff x="700362" y="4505452"/>
                  <a:chExt cx="7743276" cy="318714"/>
                </a:xfrm>
              </p:grpSpPr>
              <p:sp>
                <p:nvSpPr>
                  <p:cNvPr id="802" name="Google Shape;802;p26"/>
                  <p:cNvSpPr/>
                  <p:nvPr/>
                </p:nvSpPr>
                <p:spPr>
                  <a:xfrm>
                    <a:off x="1252412" y="4505452"/>
                    <a:ext cx="6618354" cy="318714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3" name="Google Shape;803;p26"/>
                  <p:cNvSpPr/>
                  <p:nvPr/>
                </p:nvSpPr>
                <p:spPr>
                  <a:xfrm>
                    <a:off x="700362" y="4658898"/>
                    <a:ext cx="219363" cy="57966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4" name="Google Shape;804;p26"/>
                  <p:cNvSpPr/>
                  <p:nvPr/>
                </p:nvSpPr>
                <p:spPr>
                  <a:xfrm>
                    <a:off x="8224275" y="4658898"/>
                    <a:ext cx="219363" cy="57966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805" name="Google Shape;805;p26"/>
                <p:cNvSpPr/>
                <p:nvPr/>
              </p:nvSpPr>
              <p:spPr>
                <a:xfrm>
                  <a:off x="8868500" y="257125"/>
                  <a:ext cx="274226" cy="4609241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" name="Google Shape;806;p26"/>
                <p:cNvSpPr/>
                <p:nvPr/>
              </p:nvSpPr>
              <p:spPr>
                <a:xfrm>
                  <a:off x="100" y="247648"/>
                  <a:ext cx="274225" cy="461863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" name="Google Shape;807;p26"/>
                <p:cNvSpPr/>
                <p:nvPr/>
              </p:nvSpPr>
              <p:spPr>
                <a:xfrm>
                  <a:off x="-157810" y="48204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8" name="Google Shape;808;p26"/>
                <p:cNvSpPr/>
                <p:nvPr/>
              </p:nvSpPr>
              <p:spPr>
                <a:xfrm>
                  <a:off x="-369550" y="49919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26"/>
                <p:cNvSpPr/>
                <p:nvPr/>
              </p:nvSpPr>
              <p:spPr>
                <a:xfrm>
                  <a:off x="1170769" y="49919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26"/>
                <p:cNvSpPr/>
                <p:nvPr/>
              </p:nvSpPr>
              <p:spPr>
                <a:xfrm>
                  <a:off x="5524907" y="49919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1" name="Google Shape;811;p26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812" name="Google Shape;812;p26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26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4" name="Google Shape;814;p26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5" name="Google Shape;815;p26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816" name="Google Shape;816;p26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7" name="Google Shape;817;p26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6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19" name="Google Shape;819;p26"/>
            <p:cNvSpPr/>
            <p:nvPr/>
          </p:nvSpPr>
          <p:spPr>
            <a:xfrm>
              <a:off x="14452" y="504162"/>
              <a:ext cx="9120845" cy="130625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7"/>
          <p:cNvSpPr txBox="1"/>
          <p:nvPr>
            <p:ph type="title"/>
          </p:nvPr>
        </p:nvSpPr>
        <p:spPr>
          <a:xfrm>
            <a:off x="1719100" y="2141113"/>
            <a:ext cx="5715300" cy="11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2" name="Google Shape;822;p27"/>
          <p:cNvSpPr txBox="1"/>
          <p:nvPr>
            <p:ph idx="1" type="subTitle"/>
          </p:nvPr>
        </p:nvSpPr>
        <p:spPr>
          <a:xfrm>
            <a:off x="2140300" y="3331638"/>
            <a:ext cx="4872900" cy="4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3" name="Google Shape;823;p27"/>
          <p:cNvSpPr/>
          <p:nvPr/>
        </p:nvSpPr>
        <p:spPr>
          <a:xfrm>
            <a:off x="169868" y="454400"/>
            <a:ext cx="8807154" cy="855436"/>
          </a:xfrm>
          <a:custGeom>
            <a:rect b="b" l="l" r="r" t="t"/>
            <a:pathLst>
              <a:path extrusionOk="0" h="40289" w="27675">
                <a:moveTo>
                  <a:pt x="1" y="0"/>
                </a:moveTo>
                <a:lnTo>
                  <a:pt x="1" y="40289"/>
                </a:lnTo>
                <a:lnTo>
                  <a:pt x="27674" y="40289"/>
                </a:lnTo>
                <a:lnTo>
                  <a:pt x="276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4" name="Google Shape;824;p27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825" name="Google Shape;825;p27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826" name="Google Shape;826;p27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827" name="Google Shape;827;p27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828" name="Google Shape;828;p27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9" name="Google Shape;829;p27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0" name="Google Shape;830;p27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831" name="Google Shape;831;p27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2" name="Google Shape;832;p27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3" name="Google Shape;833;p27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4" name="Google Shape;834;p27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5" name="Google Shape;835;p27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6" name="Google Shape;836;p27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7" name="Google Shape;837;p27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8" name="Google Shape;838;p27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9" name="Google Shape;839;p27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0" name="Google Shape;840;p27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41" name="Google Shape;841;p27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842" name="Google Shape;842;p27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3" name="Google Shape;843;p27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4" name="Google Shape;844;p27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845" name="Google Shape;845;p27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46" name="Google Shape;846;p27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847" name="Google Shape;847;p27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8" name="Google Shape;848;p27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9" name="Google Shape;849;p27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50" name="Google Shape;850;p27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1" name="Google Shape;851;p27"/>
            <p:cNvSpPr/>
            <p:nvPr/>
          </p:nvSpPr>
          <p:spPr>
            <a:xfrm>
              <a:off x="384093" y="4954718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8540543" y="4954718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_1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p28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855" name="Google Shape;855;p28"/>
            <p:cNvGrpSpPr/>
            <p:nvPr/>
          </p:nvGrpSpPr>
          <p:grpSpPr>
            <a:xfrm>
              <a:off x="-375736" y="5125200"/>
              <a:ext cx="9889274" cy="318725"/>
              <a:chOff x="-375736" y="5125200"/>
              <a:chExt cx="9889274" cy="318725"/>
            </a:xfrm>
          </p:grpSpPr>
          <p:sp>
            <p:nvSpPr>
              <p:cNvPr id="856" name="Google Shape;856;p28"/>
              <p:cNvSpPr/>
              <p:nvPr/>
            </p:nvSpPr>
            <p:spPr>
              <a:xfrm flipH="1">
                <a:off x="-135238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8"/>
              <p:cNvSpPr/>
              <p:nvPr/>
            </p:nvSpPr>
            <p:spPr>
              <a:xfrm flipH="1">
                <a:off x="-375736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8"/>
              <p:cNvSpPr/>
              <p:nvPr/>
            </p:nvSpPr>
            <p:spPr>
              <a:xfrm flipH="1">
                <a:off x="4369693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8"/>
              <p:cNvSpPr/>
              <p:nvPr/>
            </p:nvSpPr>
            <p:spPr>
              <a:xfrm flipH="1">
                <a:off x="1764230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0" name="Google Shape;860;p28"/>
            <p:cNvGrpSpPr/>
            <p:nvPr/>
          </p:nvGrpSpPr>
          <p:grpSpPr>
            <a:xfrm>
              <a:off x="-540125" y="-190500"/>
              <a:ext cx="10224238" cy="644300"/>
              <a:chOff x="-540125" y="-190500"/>
              <a:chExt cx="10224238" cy="644300"/>
            </a:xfrm>
          </p:grpSpPr>
          <p:sp>
            <p:nvSpPr>
              <p:cNvPr id="861" name="Google Shape;861;p28"/>
              <p:cNvSpPr/>
              <p:nvPr/>
            </p:nvSpPr>
            <p:spPr>
              <a:xfrm flipH="1">
                <a:off x="-130835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8"/>
              <p:cNvSpPr/>
              <p:nvPr/>
            </p:nvSpPr>
            <p:spPr>
              <a:xfrm flipH="1"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 flipH="1">
                <a:off x="-537003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 flipH="1">
                <a:off x="4985805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 flipH="1">
                <a:off x="-33719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 flipH="1">
                <a:off x="-45733" y="247300"/>
                <a:ext cx="9230208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7" name="Google Shape;867;p28"/>
          <p:cNvSpPr txBox="1"/>
          <p:nvPr>
            <p:ph type="title"/>
          </p:nvPr>
        </p:nvSpPr>
        <p:spPr>
          <a:xfrm>
            <a:off x="2368400" y="1407100"/>
            <a:ext cx="5265000" cy="9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8" name="Google Shape;868;p28"/>
          <p:cNvSpPr txBox="1"/>
          <p:nvPr>
            <p:ph idx="1" type="subTitle"/>
          </p:nvPr>
        </p:nvSpPr>
        <p:spPr>
          <a:xfrm>
            <a:off x="2368475" y="2378200"/>
            <a:ext cx="5265000" cy="4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29"/>
          <p:cNvSpPr txBox="1"/>
          <p:nvPr>
            <p:ph type="title"/>
          </p:nvPr>
        </p:nvSpPr>
        <p:spPr>
          <a:xfrm>
            <a:off x="2391900" y="3425994"/>
            <a:ext cx="4360200" cy="531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1" name="Google Shape;871;p29"/>
          <p:cNvSpPr txBox="1"/>
          <p:nvPr>
            <p:ph idx="1" type="subTitle"/>
          </p:nvPr>
        </p:nvSpPr>
        <p:spPr>
          <a:xfrm>
            <a:off x="895950" y="1947606"/>
            <a:ext cx="7352100" cy="1478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872" name="Google Shape;872;p29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873" name="Google Shape;873;p29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874" name="Google Shape;874;p29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9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6" name="Google Shape;876;p29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877" name="Google Shape;877;p29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878" name="Google Shape;878;p29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9" name="Google Shape;879;p29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Google Shape;880;p29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81" name="Google Shape;881;p29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9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9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9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9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9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9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9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9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9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1" name="Google Shape;891;p29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892" name="Google Shape;892;p29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3" name="Google Shape;893;p29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4" name="Google Shape;894;p29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95" name="Google Shape;895;p29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6" name="Google Shape;896;p29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897" name="Google Shape;897;p29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8" name="Google Shape;898;p29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9" name="Google Shape;899;p29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00" name="Google Shape;900;p29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bg>
      <p:bgPr>
        <a:solidFill>
          <a:schemeClr val="dk1"/>
        </a:solidFill>
      </p:bgPr>
    </p:bg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0"/>
          <p:cNvSpPr txBox="1"/>
          <p:nvPr>
            <p:ph type="title"/>
          </p:nvPr>
        </p:nvSpPr>
        <p:spPr>
          <a:xfrm>
            <a:off x="1411800" y="2033213"/>
            <a:ext cx="3883200" cy="613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3" name="Google Shape;903;p30"/>
          <p:cNvSpPr txBox="1"/>
          <p:nvPr>
            <p:ph idx="1" type="subTitle"/>
          </p:nvPr>
        </p:nvSpPr>
        <p:spPr>
          <a:xfrm>
            <a:off x="1411728" y="2646838"/>
            <a:ext cx="3883200" cy="85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904" name="Google Shape;904;p30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905" name="Google Shape;905;p30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906" name="Google Shape;906;p30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30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8" name="Google Shape;908;p30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909" name="Google Shape;909;p30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910" name="Google Shape;910;p30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1" name="Google Shape;911;p30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2" name="Google Shape;912;p30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13" name="Google Shape;913;p30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30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0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0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30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30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30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0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23" name="Google Shape;923;p30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924" name="Google Shape;924;p30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5" name="Google Shape;925;p30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6" name="Google Shape;926;p30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27" name="Google Shape;927;p30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28" name="Google Shape;928;p30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929" name="Google Shape;929;p30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0" name="Google Shape;930;p30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1" name="Google Shape;931;p30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32" name="Google Shape;932;p30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720000" y="1017700"/>
            <a:ext cx="77040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alphaLcPeriod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romanLcPeriod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arabicPeriod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alphaLcPeriod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romanLcPeriod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arabicPeriod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AutoNum type="alphaLcPeriod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Nunito Light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75" name="Google Shape;75;p4"/>
          <p:cNvGrpSpPr/>
          <p:nvPr/>
        </p:nvGrpSpPr>
        <p:grpSpPr>
          <a:xfrm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76" name="Google Shape;76;p4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77" name="Google Shape;77;p4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" name="Google Shape;79;p4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80" name="Google Shape;80;p4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81" name="Google Shape;81;p4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4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4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4" name="Google Shape;84;p4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4" name="Google Shape;94;p4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95" name="Google Shape;95;p4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4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4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8" name="Google Shape;98;p4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9" name="Google Shape;99;p4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00" name="Google Shape;100;p4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" name="Google Shape;101;p4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4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3" name="Google Shape;103;p4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4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05" name="Google Shape;105;p4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06" name="Google Shape;106;p4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" name="Google Shape;108;p4"/>
            <p:cNvGrpSpPr/>
            <p:nvPr/>
          </p:nvGrpSpPr>
          <p:grpSpPr>
            <a:xfrm>
              <a:off x="8736599" y="406611"/>
              <a:ext cx="274414" cy="353455"/>
              <a:chOff x="4231636" y="771574"/>
              <a:chExt cx="274414" cy="353455"/>
            </a:xfrm>
          </p:grpSpPr>
          <p:sp>
            <p:nvSpPr>
              <p:cNvPr id="109" name="Google Shape;109;p4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" name="Google Shape;111;p4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12" name="Google Shape;112;p4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13" name="Google Shape;113;p4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4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4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6" name="Google Shape;116;p4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6" name="Google Shape;126;p4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27" name="Google Shape;127;p4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4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4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0" name="Google Shape;130;p4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1" name="Google Shape;131;p4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32" name="Google Shape;132;p4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4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4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5" name="Google Shape;135;p4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384093" y="4954718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540543" y="4954718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1"/>
          <p:cNvSpPr txBox="1"/>
          <p:nvPr>
            <p:ph type="title"/>
          </p:nvPr>
        </p:nvSpPr>
        <p:spPr>
          <a:xfrm>
            <a:off x="4078661" y="2114461"/>
            <a:ext cx="37182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5" name="Google Shape;935;p31"/>
          <p:cNvSpPr txBox="1"/>
          <p:nvPr>
            <p:ph idx="1" type="subTitle"/>
          </p:nvPr>
        </p:nvSpPr>
        <p:spPr>
          <a:xfrm>
            <a:off x="4078838" y="2596744"/>
            <a:ext cx="3718200" cy="9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36" name="Google Shape;936;p31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937" name="Google Shape;937;p31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938" name="Google Shape;938;p31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1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0" name="Google Shape;940;p31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941" name="Google Shape;941;p31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942" name="Google Shape;942;p31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3" name="Google Shape;943;p31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4" name="Google Shape;944;p31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45" name="Google Shape;945;p31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1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1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1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31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1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1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5" name="Google Shape;955;p31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956" name="Google Shape;956;p31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7" name="Google Shape;957;p31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8" name="Google Shape;958;p31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59" name="Google Shape;959;p31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60" name="Google Shape;960;p31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961" name="Google Shape;961;p31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2" name="Google Shape;962;p31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3" name="Google Shape;963;p31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64" name="Google Shape;964;p31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2">
    <p:bg>
      <p:bgPr>
        <a:solidFill>
          <a:schemeClr val="dk1"/>
        </a:solidFill>
      </p:bgPr>
    </p:bg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2"/>
          <p:cNvSpPr txBox="1"/>
          <p:nvPr>
            <p:ph type="title"/>
          </p:nvPr>
        </p:nvSpPr>
        <p:spPr>
          <a:xfrm>
            <a:off x="917638" y="2180611"/>
            <a:ext cx="3718200" cy="4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7" name="Google Shape;967;p32"/>
          <p:cNvSpPr txBox="1"/>
          <p:nvPr>
            <p:ph idx="1" type="subTitle"/>
          </p:nvPr>
        </p:nvSpPr>
        <p:spPr>
          <a:xfrm>
            <a:off x="917814" y="2662894"/>
            <a:ext cx="3718200" cy="9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68" name="Google Shape;968;p32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969" name="Google Shape;969;p32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970" name="Google Shape;970;p32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971" name="Google Shape;971;p32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2" name="Google Shape;972;p32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3" name="Google Shape;973;p32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974" name="Google Shape;974;p32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975" name="Google Shape;975;p32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6" name="Google Shape;976;p32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7" name="Google Shape;977;p32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78" name="Google Shape;978;p32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9" name="Google Shape;979;p32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0" name="Google Shape;980;p32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1" name="Google Shape;981;p32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2" name="Google Shape;982;p32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3" name="Google Shape;983;p32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32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5" name="Google Shape;985;p32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6" name="Google Shape;986;p32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32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88" name="Google Shape;988;p32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989" name="Google Shape;989;p32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0" name="Google Shape;990;p32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1" name="Google Shape;991;p32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92" name="Google Shape;992;p32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93" name="Google Shape;993;p32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994" name="Google Shape;994;p32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5" name="Google Shape;995;p32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6" name="Google Shape;996;p32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97" name="Google Shape;997;p32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8" name="Google Shape;998;p32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999" name="Google Shape;999;p32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2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3">
    <p:bg>
      <p:bgPr>
        <a:solidFill>
          <a:schemeClr val="dk1"/>
        </a:solidFill>
      </p:bgPr>
    </p:bg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33"/>
          <p:cNvSpPr txBox="1"/>
          <p:nvPr>
            <p:ph idx="1" type="subTitle"/>
          </p:nvPr>
        </p:nvSpPr>
        <p:spPr>
          <a:xfrm>
            <a:off x="713250" y="1095700"/>
            <a:ext cx="3858900" cy="3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003" name="Google Shape;1003;p33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004" name="Google Shape;1004;p33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005" name="Google Shape;1005;p33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3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7" name="Google Shape;1007;p33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008" name="Google Shape;1008;p33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009" name="Google Shape;1009;p33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0" name="Google Shape;1010;p33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1" name="Google Shape;1011;p33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12" name="Google Shape;1012;p33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3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33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3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3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3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3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33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33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3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22" name="Google Shape;1022;p33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023" name="Google Shape;1023;p33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4" name="Google Shape;1024;p33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5" name="Google Shape;1025;p33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26" name="Google Shape;1026;p33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27" name="Google Shape;1027;p33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028" name="Google Shape;1028;p33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9" name="Google Shape;1029;p33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0" name="Google Shape;1030;p33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31" name="Google Shape;1031;p33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2" name="Google Shape;1032;p33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3_1"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34"/>
          <p:cNvSpPr txBox="1"/>
          <p:nvPr>
            <p:ph idx="1" type="subTitle"/>
          </p:nvPr>
        </p:nvSpPr>
        <p:spPr>
          <a:xfrm>
            <a:off x="713250" y="1095700"/>
            <a:ext cx="7717500" cy="3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35" name="Google Shape;1035;p34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036" name="Google Shape;1036;p34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037" name="Google Shape;1037;p34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34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9" name="Google Shape;1039;p34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040" name="Google Shape;1040;p34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041" name="Google Shape;1041;p34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2" name="Google Shape;1042;p34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34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44" name="Google Shape;1044;p34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34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4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4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4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4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34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34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4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4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54" name="Google Shape;1054;p34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055" name="Google Shape;1055;p34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6" name="Google Shape;1056;p34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7" name="Google Shape;1057;p34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58" name="Google Shape;1058;p34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59" name="Google Shape;1059;p34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060" name="Google Shape;1060;p34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1" name="Google Shape;1061;p34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2" name="Google Shape;1062;p34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63" name="Google Shape;1063;p34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4" name="Google Shape;1064;p34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_1_1"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5"/>
          <p:cNvSpPr txBox="1"/>
          <p:nvPr>
            <p:ph idx="1" type="subTitle"/>
          </p:nvPr>
        </p:nvSpPr>
        <p:spPr>
          <a:xfrm>
            <a:off x="1184900" y="3867400"/>
            <a:ext cx="6774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7" name="Google Shape;1067;p35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68" name="Google Shape;1068;p35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069" name="Google Shape;1069;p35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070" name="Google Shape;1070;p35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5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35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073" name="Google Shape;1073;p35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074" name="Google Shape;1074;p35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5" name="Google Shape;1075;p35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6" name="Google Shape;1076;p35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77" name="Google Shape;1077;p35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5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5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5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5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5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5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5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5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5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87" name="Google Shape;1087;p35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088" name="Google Shape;1088;p35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9" name="Google Shape;1089;p35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0" name="Google Shape;1090;p35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91" name="Google Shape;1091;p35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92" name="Google Shape;1092;p35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093" name="Google Shape;1093;p35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4" name="Google Shape;1094;p35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5" name="Google Shape;1095;p35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96" name="Google Shape;1096;p35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7" name="Google Shape;1097;p35"/>
          <p:cNvSpPr txBox="1"/>
          <p:nvPr>
            <p:ph idx="2" type="title"/>
          </p:nvPr>
        </p:nvSpPr>
        <p:spPr>
          <a:xfrm>
            <a:off x="1182000" y="3346950"/>
            <a:ext cx="2126700" cy="333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98" name="Google Shape;1098;p35"/>
          <p:cNvSpPr txBox="1"/>
          <p:nvPr>
            <p:ph idx="3" type="title"/>
          </p:nvPr>
        </p:nvSpPr>
        <p:spPr>
          <a:xfrm>
            <a:off x="3406700" y="3346950"/>
            <a:ext cx="2330700" cy="333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99" name="Google Shape;1099;p35"/>
          <p:cNvSpPr txBox="1"/>
          <p:nvPr>
            <p:ph idx="4" type="title"/>
          </p:nvPr>
        </p:nvSpPr>
        <p:spPr>
          <a:xfrm>
            <a:off x="5835300" y="3346950"/>
            <a:ext cx="2126700" cy="333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4_1_1_1"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36"/>
          <p:cNvSpPr txBox="1"/>
          <p:nvPr>
            <p:ph idx="1" type="subTitle"/>
          </p:nvPr>
        </p:nvSpPr>
        <p:spPr>
          <a:xfrm>
            <a:off x="751986" y="3079788"/>
            <a:ext cx="3611100" cy="11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2" name="Google Shape;1102;p36"/>
          <p:cNvSpPr txBox="1"/>
          <p:nvPr>
            <p:ph type="title"/>
          </p:nvPr>
        </p:nvSpPr>
        <p:spPr>
          <a:xfrm>
            <a:off x="749150" y="1441813"/>
            <a:ext cx="3611100" cy="1638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03" name="Google Shape;1103;p36"/>
          <p:cNvSpPr/>
          <p:nvPr>
            <p:ph idx="2" type="pic"/>
          </p:nvPr>
        </p:nvSpPr>
        <p:spPr>
          <a:xfrm>
            <a:off x="4597700" y="682225"/>
            <a:ext cx="4206300" cy="42459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104" name="Google Shape;1104;p36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105" name="Google Shape;1105;p36"/>
            <p:cNvGrpSpPr/>
            <p:nvPr/>
          </p:nvGrpSpPr>
          <p:grpSpPr>
            <a:xfrm>
              <a:off x="-375736" y="5125200"/>
              <a:ext cx="9889274" cy="318725"/>
              <a:chOff x="-375736" y="5125200"/>
              <a:chExt cx="9889274" cy="318725"/>
            </a:xfrm>
          </p:grpSpPr>
          <p:sp>
            <p:nvSpPr>
              <p:cNvPr id="1106" name="Google Shape;1106;p36"/>
              <p:cNvSpPr/>
              <p:nvPr/>
            </p:nvSpPr>
            <p:spPr>
              <a:xfrm flipH="1">
                <a:off x="-135238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6"/>
              <p:cNvSpPr/>
              <p:nvPr/>
            </p:nvSpPr>
            <p:spPr>
              <a:xfrm flipH="1">
                <a:off x="-375736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6"/>
              <p:cNvSpPr/>
              <p:nvPr/>
            </p:nvSpPr>
            <p:spPr>
              <a:xfrm flipH="1">
                <a:off x="4369693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6"/>
              <p:cNvSpPr/>
              <p:nvPr/>
            </p:nvSpPr>
            <p:spPr>
              <a:xfrm flipH="1">
                <a:off x="1764230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0" name="Google Shape;1110;p36"/>
            <p:cNvGrpSpPr/>
            <p:nvPr/>
          </p:nvGrpSpPr>
          <p:grpSpPr>
            <a:xfrm>
              <a:off x="-540125" y="-190500"/>
              <a:ext cx="10224238" cy="644300"/>
              <a:chOff x="-540125" y="-190500"/>
              <a:chExt cx="10224238" cy="644300"/>
            </a:xfrm>
          </p:grpSpPr>
          <p:sp>
            <p:nvSpPr>
              <p:cNvPr id="1111" name="Google Shape;1111;p36"/>
              <p:cNvSpPr/>
              <p:nvPr/>
            </p:nvSpPr>
            <p:spPr>
              <a:xfrm flipH="1">
                <a:off x="-130835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6"/>
              <p:cNvSpPr/>
              <p:nvPr/>
            </p:nvSpPr>
            <p:spPr>
              <a:xfrm flipH="1"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6"/>
              <p:cNvSpPr/>
              <p:nvPr/>
            </p:nvSpPr>
            <p:spPr>
              <a:xfrm flipH="1">
                <a:off x="-537003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6"/>
              <p:cNvSpPr/>
              <p:nvPr/>
            </p:nvSpPr>
            <p:spPr>
              <a:xfrm flipH="1">
                <a:off x="4985805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6"/>
              <p:cNvSpPr/>
              <p:nvPr/>
            </p:nvSpPr>
            <p:spPr>
              <a:xfrm flipH="1">
                <a:off x="-33719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6"/>
              <p:cNvSpPr/>
              <p:nvPr/>
            </p:nvSpPr>
            <p:spPr>
              <a:xfrm flipH="1">
                <a:off x="-45733" y="247300"/>
                <a:ext cx="9230208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4_1_1_1_1"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8" name="Google Shape;1118;p37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119" name="Google Shape;1119;p37"/>
            <p:cNvGrpSpPr/>
            <p:nvPr/>
          </p:nvGrpSpPr>
          <p:grpSpPr>
            <a:xfrm>
              <a:off x="-375736" y="5125200"/>
              <a:ext cx="9889274" cy="318725"/>
              <a:chOff x="-375736" y="5125200"/>
              <a:chExt cx="9889274" cy="318725"/>
            </a:xfrm>
          </p:grpSpPr>
          <p:sp>
            <p:nvSpPr>
              <p:cNvPr id="1120" name="Google Shape;1120;p37"/>
              <p:cNvSpPr/>
              <p:nvPr/>
            </p:nvSpPr>
            <p:spPr>
              <a:xfrm flipH="1">
                <a:off x="-135238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7"/>
              <p:cNvSpPr/>
              <p:nvPr/>
            </p:nvSpPr>
            <p:spPr>
              <a:xfrm flipH="1">
                <a:off x="-375736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7"/>
              <p:cNvSpPr/>
              <p:nvPr/>
            </p:nvSpPr>
            <p:spPr>
              <a:xfrm flipH="1">
                <a:off x="4369693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7"/>
              <p:cNvSpPr/>
              <p:nvPr/>
            </p:nvSpPr>
            <p:spPr>
              <a:xfrm flipH="1">
                <a:off x="1764230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4" name="Google Shape;1124;p37"/>
            <p:cNvGrpSpPr/>
            <p:nvPr/>
          </p:nvGrpSpPr>
          <p:grpSpPr>
            <a:xfrm>
              <a:off x="-540125" y="-190500"/>
              <a:ext cx="10224238" cy="644300"/>
              <a:chOff x="-540125" y="-190500"/>
              <a:chExt cx="10224238" cy="644300"/>
            </a:xfrm>
          </p:grpSpPr>
          <p:sp>
            <p:nvSpPr>
              <p:cNvPr id="1125" name="Google Shape;1125;p37"/>
              <p:cNvSpPr/>
              <p:nvPr/>
            </p:nvSpPr>
            <p:spPr>
              <a:xfrm flipH="1">
                <a:off x="-130835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7"/>
              <p:cNvSpPr/>
              <p:nvPr/>
            </p:nvSpPr>
            <p:spPr>
              <a:xfrm flipH="1"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7"/>
              <p:cNvSpPr/>
              <p:nvPr/>
            </p:nvSpPr>
            <p:spPr>
              <a:xfrm flipH="1">
                <a:off x="-537003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7"/>
              <p:cNvSpPr/>
              <p:nvPr/>
            </p:nvSpPr>
            <p:spPr>
              <a:xfrm flipH="1">
                <a:off x="4985805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 flipH="1">
                <a:off x="-33719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7"/>
              <p:cNvSpPr/>
              <p:nvPr/>
            </p:nvSpPr>
            <p:spPr>
              <a:xfrm flipH="1">
                <a:off x="-45733" y="247300"/>
                <a:ext cx="9230208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31" name="Google Shape;1131;p37"/>
          <p:cNvSpPr txBox="1"/>
          <p:nvPr>
            <p:ph idx="1" type="subTitle"/>
          </p:nvPr>
        </p:nvSpPr>
        <p:spPr>
          <a:xfrm>
            <a:off x="716061" y="3147675"/>
            <a:ext cx="3611100" cy="11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2" name="Google Shape;1132;p37"/>
          <p:cNvSpPr txBox="1"/>
          <p:nvPr>
            <p:ph type="title"/>
          </p:nvPr>
        </p:nvSpPr>
        <p:spPr>
          <a:xfrm>
            <a:off x="713225" y="1509700"/>
            <a:ext cx="3611100" cy="1638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3" name="Google Shape;1133;p37"/>
          <p:cNvSpPr/>
          <p:nvPr>
            <p:ph idx="2" type="pic"/>
          </p:nvPr>
        </p:nvSpPr>
        <p:spPr>
          <a:xfrm>
            <a:off x="4597700" y="1740550"/>
            <a:ext cx="4206300" cy="28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13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38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136" name="Google Shape;1136;p38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137" name="Google Shape;1137;p38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38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9" name="Google Shape;1139;p38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140" name="Google Shape;1140;p38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141" name="Google Shape;1141;p38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2" name="Google Shape;1142;p38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3" name="Google Shape;1143;p38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44" name="Google Shape;1144;p38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8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8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8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38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8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38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38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54" name="Google Shape;1154;p38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155" name="Google Shape;1155;p38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6" name="Google Shape;1156;p38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7" name="Google Shape;1157;p38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58" name="Google Shape;1158;p38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59" name="Google Shape;1159;p38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160" name="Google Shape;1160;p38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1" name="Google Shape;1161;p38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2" name="Google Shape;1162;p38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63" name="Google Shape;1163;p38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4" name="Google Shape;1164;p38"/>
          <p:cNvSpPr txBox="1"/>
          <p:nvPr>
            <p:ph idx="1" type="subTitle"/>
          </p:nvPr>
        </p:nvSpPr>
        <p:spPr>
          <a:xfrm>
            <a:off x="713250" y="1095700"/>
            <a:ext cx="3858900" cy="3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5" name="Google Shape;1165;p38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6" name="Google Shape;1166;p38"/>
          <p:cNvSpPr txBox="1"/>
          <p:nvPr>
            <p:ph idx="2" type="subTitle"/>
          </p:nvPr>
        </p:nvSpPr>
        <p:spPr>
          <a:xfrm>
            <a:off x="4572150" y="1095700"/>
            <a:ext cx="3858900" cy="3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CUSTOM_13_1">
    <p:bg>
      <p:bgPr>
        <a:solidFill>
          <a:schemeClr val="dk1"/>
        </a:solidFill>
      </p:bgPr>
    </p:bg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39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169" name="Google Shape;1169;p39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170" name="Google Shape;1170;p39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39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2" name="Google Shape;1172;p39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173" name="Google Shape;1173;p39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174" name="Google Shape;1174;p39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5" name="Google Shape;1175;p39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6" name="Google Shape;1176;p39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77" name="Google Shape;1177;p39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39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39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39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39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39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39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39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39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39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87" name="Google Shape;1187;p39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188" name="Google Shape;1188;p39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9" name="Google Shape;1189;p39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0" name="Google Shape;1190;p39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91" name="Google Shape;1191;p39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92" name="Google Shape;1192;p39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193" name="Google Shape;1193;p39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4" name="Google Shape;1194;p39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39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96" name="Google Shape;1196;p39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7" name="Google Shape;1197;p39"/>
          <p:cNvSpPr txBox="1"/>
          <p:nvPr>
            <p:ph idx="1" type="subTitle"/>
          </p:nvPr>
        </p:nvSpPr>
        <p:spPr>
          <a:xfrm>
            <a:off x="713250" y="1095700"/>
            <a:ext cx="4514700" cy="3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8" name="Google Shape;1198;p39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40"/>
          <p:cNvSpPr txBox="1"/>
          <p:nvPr>
            <p:ph type="title"/>
          </p:nvPr>
        </p:nvSpPr>
        <p:spPr>
          <a:xfrm>
            <a:off x="1394675" y="3270744"/>
            <a:ext cx="2725500" cy="333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1" name="Google Shape;1201;p40"/>
          <p:cNvSpPr txBox="1"/>
          <p:nvPr>
            <p:ph idx="2" type="title"/>
          </p:nvPr>
        </p:nvSpPr>
        <p:spPr>
          <a:xfrm>
            <a:off x="5023825" y="3270750"/>
            <a:ext cx="2725500" cy="333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2" name="Google Shape;1202;p40"/>
          <p:cNvSpPr txBox="1"/>
          <p:nvPr>
            <p:ph idx="1" type="subTitle"/>
          </p:nvPr>
        </p:nvSpPr>
        <p:spPr>
          <a:xfrm>
            <a:off x="5023825" y="3604650"/>
            <a:ext cx="2725500" cy="55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03" name="Google Shape;1203;p40"/>
          <p:cNvSpPr txBox="1"/>
          <p:nvPr>
            <p:ph idx="3" type="subTitle"/>
          </p:nvPr>
        </p:nvSpPr>
        <p:spPr>
          <a:xfrm>
            <a:off x="1394675" y="3604656"/>
            <a:ext cx="2725500" cy="55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04" name="Google Shape;1204;p40"/>
          <p:cNvSpPr txBox="1"/>
          <p:nvPr>
            <p:ph idx="4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05" name="Google Shape;1205;p40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206" name="Google Shape;1206;p40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207" name="Google Shape;1207;p40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40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9" name="Google Shape;1209;p40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210" name="Google Shape;1210;p40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211" name="Google Shape;1211;p40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2" name="Google Shape;1212;p40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3" name="Google Shape;1213;p40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14" name="Google Shape;1214;p40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40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40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40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40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40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40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40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40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40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24" name="Google Shape;1224;p40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225" name="Google Shape;1225;p40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6" name="Google Shape;1226;p40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7" name="Google Shape;1227;p40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28" name="Google Shape;1228;p40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29" name="Google Shape;1229;p40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230" name="Google Shape;1230;p40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1" name="Google Shape;1231;p40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2" name="Google Shape;1232;p40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233" name="Google Shape;1233;p40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0" name="Google Shape;140;p5"/>
          <p:cNvSpPr txBox="1"/>
          <p:nvPr>
            <p:ph idx="2" type="title"/>
          </p:nvPr>
        </p:nvSpPr>
        <p:spPr>
          <a:xfrm>
            <a:off x="1095263" y="2712821"/>
            <a:ext cx="3324300" cy="404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3" type="title"/>
          </p:nvPr>
        </p:nvSpPr>
        <p:spPr>
          <a:xfrm>
            <a:off x="4724437" y="2712821"/>
            <a:ext cx="3324300" cy="404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idx="1" type="subTitle"/>
          </p:nvPr>
        </p:nvSpPr>
        <p:spPr>
          <a:xfrm>
            <a:off x="4724437" y="3023525"/>
            <a:ext cx="3324300" cy="853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5"/>
          <p:cNvSpPr txBox="1"/>
          <p:nvPr>
            <p:ph idx="4" type="subTitle"/>
          </p:nvPr>
        </p:nvSpPr>
        <p:spPr>
          <a:xfrm>
            <a:off x="1095263" y="3023525"/>
            <a:ext cx="3324300" cy="853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44" name="Google Shape;144;p5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sp>
          <p:nvSpPr>
            <p:cNvPr id="145" name="Google Shape;145;p5"/>
            <p:cNvSpPr/>
            <p:nvPr/>
          </p:nvSpPr>
          <p:spPr>
            <a:xfrm>
              <a:off x="8868499" y="258010"/>
              <a:ext cx="274226" cy="5038749"/>
            </a:xfrm>
            <a:custGeom>
              <a:rect b="b" l="l" r="r" t="t"/>
              <a:pathLst>
                <a:path extrusionOk="0" h="38738" w="86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00" y="247650"/>
              <a:ext cx="274225" cy="5049014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47" name="Google Shape;147;p5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rect b="b" l="l" r="r" t="t"/>
                <a:pathLst>
                  <a:path extrusionOk="0" h="3178" w="20848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51" name="Google Shape;151;p5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-134261" y="34637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-540125" y="-190500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-540125" y="-190500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710332" y="194931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-340627" y="-59775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-157810" y="5125200"/>
              <a:ext cx="9437035" cy="206502"/>
            </a:xfrm>
            <a:custGeom>
              <a:rect b="b" l="l" r="r" t="t"/>
              <a:pathLst>
                <a:path extrusionOk="0" h="1312" w="30842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-369550" y="5296761"/>
              <a:ext cx="9889274" cy="147164"/>
            </a:xfrm>
            <a:custGeom>
              <a:rect b="b" l="l" r="r" t="t"/>
              <a:pathLst>
                <a:path extrusionOk="0" h="935" w="3232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1170769" y="5296761"/>
              <a:ext cx="3603526" cy="147164"/>
            </a:xfrm>
            <a:custGeom>
              <a:rect b="b" l="l" r="r" t="t"/>
              <a:pathLst>
                <a:path extrusionOk="0" h="935" w="11777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5524907" y="5296761"/>
              <a:ext cx="1854851" cy="147164"/>
            </a:xfrm>
            <a:custGeom>
              <a:rect b="b" l="l" r="r" t="t"/>
              <a:pathLst>
                <a:path extrusionOk="0" h="935" w="6062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61" name="Google Shape;161;p5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5" name="Google Shape;165;p5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solidFill>
          <a:schemeClr val="dk1"/>
        </a:solidFill>
      </p:bgPr>
    </p:bg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41"/>
          <p:cNvSpPr txBox="1"/>
          <p:nvPr>
            <p:ph type="title"/>
          </p:nvPr>
        </p:nvSpPr>
        <p:spPr>
          <a:xfrm>
            <a:off x="1470875" y="2172803"/>
            <a:ext cx="2725500" cy="33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6" name="Google Shape;1236;p41"/>
          <p:cNvSpPr txBox="1"/>
          <p:nvPr>
            <p:ph idx="2" type="title"/>
          </p:nvPr>
        </p:nvSpPr>
        <p:spPr>
          <a:xfrm>
            <a:off x="4947625" y="2172803"/>
            <a:ext cx="2725500" cy="33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7" name="Google Shape;1237;p41"/>
          <p:cNvSpPr txBox="1"/>
          <p:nvPr>
            <p:ph idx="1" type="subTitle"/>
          </p:nvPr>
        </p:nvSpPr>
        <p:spPr>
          <a:xfrm>
            <a:off x="4947625" y="2511653"/>
            <a:ext cx="2725500" cy="1847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8" name="Google Shape;1238;p41"/>
          <p:cNvSpPr txBox="1"/>
          <p:nvPr>
            <p:ph idx="3" type="subTitle"/>
          </p:nvPr>
        </p:nvSpPr>
        <p:spPr>
          <a:xfrm>
            <a:off x="1470875" y="2511653"/>
            <a:ext cx="2725500" cy="1847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9" name="Google Shape;1239;p41"/>
          <p:cNvSpPr txBox="1"/>
          <p:nvPr>
            <p:ph idx="4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40" name="Google Shape;1240;p41"/>
          <p:cNvGrpSpPr/>
          <p:nvPr/>
        </p:nvGrpSpPr>
        <p:grpSpPr>
          <a:xfrm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241" name="Google Shape;1241;p41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242" name="Google Shape;1242;p41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41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4" name="Google Shape;1244;p41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245" name="Google Shape;1245;p41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246" name="Google Shape;1246;p41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41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41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49" name="Google Shape;1249;p41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41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41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41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41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41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41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41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41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41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59" name="Google Shape;1259;p41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260" name="Google Shape;1260;p41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1" name="Google Shape;1261;p41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2" name="Google Shape;1262;p41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63" name="Google Shape;1263;p41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64" name="Google Shape;1264;p41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265" name="Google Shape;1265;p41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6" name="Google Shape;1266;p41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7" name="Google Shape;1267;p41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268" name="Google Shape;1268;p41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bg>
      <p:bgPr>
        <a:solidFill>
          <a:schemeClr val="lt1"/>
        </a:solidFill>
      </p:bgPr>
    </p:bg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42"/>
          <p:cNvSpPr txBox="1"/>
          <p:nvPr>
            <p:ph type="title"/>
          </p:nvPr>
        </p:nvSpPr>
        <p:spPr>
          <a:xfrm>
            <a:off x="941837" y="2585547"/>
            <a:ext cx="2767200" cy="425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1" name="Google Shape;1271;p42"/>
          <p:cNvSpPr txBox="1"/>
          <p:nvPr>
            <p:ph idx="2" type="title"/>
          </p:nvPr>
        </p:nvSpPr>
        <p:spPr>
          <a:xfrm>
            <a:off x="5432256" y="2585550"/>
            <a:ext cx="2769900" cy="420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2" name="Google Shape;1272;p42"/>
          <p:cNvSpPr txBox="1"/>
          <p:nvPr>
            <p:ph idx="1" type="subTitle"/>
          </p:nvPr>
        </p:nvSpPr>
        <p:spPr>
          <a:xfrm>
            <a:off x="5432256" y="2888703"/>
            <a:ext cx="2769900" cy="100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3" name="Google Shape;1273;p42"/>
          <p:cNvSpPr txBox="1"/>
          <p:nvPr>
            <p:ph idx="3" type="subTitle"/>
          </p:nvPr>
        </p:nvSpPr>
        <p:spPr>
          <a:xfrm>
            <a:off x="941837" y="2888703"/>
            <a:ext cx="2767200" cy="100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4" name="Google Shape;1274;p42"/>
          <p:cNvSpPr txBox="1"/>
          <p:nvPr>
            <p:ph idx="4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75" name="Google Shape;1275;p42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sp>
          <p:nvSpPr>
            <p:cNvPr id="1276" name="Google Shape;1276;p42"/>
            <p:cNvSpPr/>
            <p:nvPr/>
          </p:nvSpPr>
          <p:spPr>
            <a:xfrm>
              <a:off x="8868499" y="258010"/>
              <a:ext cx="274226" cy="5038749"/>
            </a:xfrm>
            <a:custGeom>
              <a:rect b="b" l="l" r="r" t="t"/>
              <a:pathLst>
                <a:path extrusionOk="0" h="38738" w="86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100" y="247650"/>
              <a:ext cx="274225" cy="5049014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278" name="Google Shape;1278;p42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279" name="Google Shape;1279;p42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80" name="Google Shape;1280;p42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rect b="b" l="l" r="r" t="t"/>
                <a:pathLst>
                  <a:path extrusionOk="0" h="3178" w="20848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81" name="Google Shape;1281;p42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82" name="Google Shape;1282;p42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3" name="Google Shape;1283;p42"/>
            <p:cNvSpPr/>
            <p:nvPr/>
          </p:nvSpPr>
          <p:spPr>
            <a:xfrm>
              <a:off x="-134261" y="34637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-540125" y="-190500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-540125" y="-190500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710332" y="194931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7" name="Google Shape;1287;p42"/>
            <p:cNvSpPr/>
            <p:nvPr/>
          </p:nvSpPr>
          <p:spPr>
            <a:xfrm>
              <a:off x="-340627" y="-59775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8" name="Google Shape;1288;p42"/>
            <p:cNvSpPr/>
            <p:nvPr/>
          </p:nvSpPr>
          <p:spPr>
            <a:xfrm>
              <a:off x="-157810" y="5125200"/>
              <a:ext cx="9437035" cy="206502"/>
            </a:xfrm>
            <a:custGeom>
              <a:rect b="b" l="l" r="r" t="t"/>
              <a:pathLst>
                <a:path extrusionOk="0" h="1312" w="30842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9" name="Google Shape;1289;p42"/>
            <p:cNvSpPr/>
            <p:nvPr/>
          </p:nvSpPr>
          <p:spPr>
            <a:xfrm>
              <a:off x="-369550" y="5296761"/>
              <a:ext cx="9889274" cy="147164"/>
            </a:xfrm>
            <a:custGeom>
              <a:rect b="b" l="l" r="r" t="t"/>
              <a:pathLst>
                <a:path extrusionOk="0" h="935" w="3232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1170769" y="5296761"/>
              <a:ext cx="3603526" cy="147164"/>
            </a:xfrm>
            <a:custGeom>
              <a:rect b="b" l="l" r="r" t="t"/>
              <a:pathLst>
                <a:path extrusionOk="0" h="935" w="11777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5524907" y="5296761"/>
              <a:ext cx="1854851" cy="147164"/>
            </a:xfrm>
            <a:custGeom>
              <a:rect b="b" l="l" r="r" t="t"/>
              <a:pathLst>
                <a:path extrusionOk="0" h="935" w="6062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292" name="Google Shape;1292;p42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293" name="Google Shape;1293;p42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94" name="Google Shape;1294;p42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95" name="Google Shape;1295;p42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296" name="Google Shape;1296;p42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297" name="Google Shape;1297;p42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98" name="Google Shape;1298;p42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99" name="Google Shape;1299;p42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AND_TWO_COLUMNS_1_1_1_1">
    <p:bg>
      <p:bgPr>
        <a:solidFill>
          <a:schemeClr val="lt1"/>
        </a:solidFill>
      </p:bgPr>
    </p:bg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3"/>
          <p:cNvSpPr txBox="1"/>
          <p:nvPr>
            <p:ph type="title"/>
          </p:nvPr>
        </p:nvSpPr>
        <p:spPr>
          <a:xfrm>
            <a:off x="3066009" y="1832463"/>
            <a:ext cx="2216400" cy="425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2" name="Google Shape;1302;p43"/>
          <p:cNvSpPr txBox="1"/>
          <p:nvPr>
            <p:ph idx="1" type="subTitle"/>
          </p:nvPr>
        </p:nvSpPr>
        <p:spPr>
          <a:xfrm>
            <a:off x="3066000" y="2090516"/>
            <a:ext cx="2216400" cy="57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3" name="Google Shape;1303;p43"/>
          <p:cNvSpPr txBox="1"/>
          <p:nvPr>
            <p:ph idx="2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04" name="Google Shape;1304;p43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sp>
          <p:nvSpPr>
            <p:cNvPr id="1305" name="Google Shape;1305;p43"/>
            <p:cNvSpPr/>
            <p:nvPr/>
          </p:nvSpPr>
          <p:spPr>
            <a:xfrm>
              <a:off x="8868499" y="258010"/>
              <a:ext cx="274226" cy="5038749"/>
            </a:xfrm>
            <a:custGeom>
              <a:rect b="b" l="l" r="r" t="t"/>
              <a:pathLst>
                <a:path extrusionOk="0" h="38738" w="86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06" name="Google Shape;1306;p43"/>
            <p:cNvSpPr/>
            <p:nvPr/>
          </p:nvSpPr>
          <p:spPr>
            <a:xfrm>
              <a:off x="100" y="247650"/>
              <a:ext cx="274225" cy="5049014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307" name="Google Shape;1307;p43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308" name="Google Shape;1308;p43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09" name="Google Shape;1309;p43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rect b="b" l="l" r="r" t="t"/>
                <a:pathLst>
                  <a:path extrusionOk="0" h="3178" w="20848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10" name="Google Shape;1310;p43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311" name="Google Shape;1311;p43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-134261" y="34637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3" name="Google Shape;1313;p43"/>
            <p:cNvSpPr/>
            <p:nvPr/>
          </p:nvSpPr>
          <p:spPr>
            <a:xfrm>
              <a:off x="-540125" y="-190500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-540125" y="-190500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710332" y="194931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-340627" y="-59775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-157810" y="5125200"/>
              <a:ext cx="9437035" cy="206502"/>
            </a:xfrm>
            <a:custGeom>
              <a:rect b="b" l="l" r="r" t="t"/>
              <a:pathLst>
                <a:path extrusionOk="0" h="1312" w="30842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-369550" y="5296761"/>
              <a:ext cx="9889274" cy="147164"/>
            </a:xfrm>
            <a:custGeom>
              <a:rect b="b" l="l" r="r" t="t"/>
              <a:pathLst>
                <a:path extrusionOk="0" h="935" w="3232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9" name="Google Shape;1319;p43"/>
            <p:cNvSpPr/>
            <p:nvPr/>
          </p:nvSpPr>
          <p:spPr>
            <a:xfrm>
              <a:off x="1170769" y="5296761"/>
              <a:ext cx="3603526" cy="147164"/>
            </a:xfrm>
            <a:custGeom>
              <a:rect b="b" l="l" r="r" t="t"/>
              <a:pathLst>
                <a:path extrusionOk="0" h="935" w="11777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20" name="Google Shape;1320;p43"/>
            <p:cNvSpPr/>
            <p:nvPr/>
          </p:nvSpPr>
          <p:spPr>
            <a:xfrm>
              <a:off x="5524907" y="5296761"/>
              <a:ext cx="1854851" cy="147164"/>
            </a:xfrm>
            <a:custGeom>
              <a:rect b="b" l="l" r="r" t="t"/>
              <a:pathLst>
                <a:path extrusionOk="0" h="935" w="6062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321" name="Google Shape;1321;p43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322" name="Google Shape;1322;p43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23" name="Google Shape;1323;p43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24" name="Google Shape;1324;p43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325" name="Google Shape;1325;p43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326" name="Google Shape;1326;p43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27" name="Google Shape;1327;p43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328" name="Google Shape;1328;p43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1329" name="Google Shape;1329;p43"/>
          <p:cNvSpPr txBox="1"/>
          <p:nvPr>
            <p:ph idx="3" type="title"/>
          </p:nvPr>
        </p:nvSpPr>
        <p:spPr>
          <a:xfrm>
            <a:off x="3850209" y="3144988"/>
            <a:ext cx="2216400" cy="425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0" name="Google Shape;1330;p43"/>
          <p:cNvSpPr txBox="1"/>
          <p:nvPr>
            <p:ph idx="4" type="subTitle"/>
          </p:nvPr>
        </p:nvSpPr>
        <p:spPr>
          <a:xfrm>
            <a:off x="3850200" y="3403041"/>
            <a:ext cx="2216400" cy="57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44"/>
          <p:cNvSpPr txBox="1"/>
          <p:nvPr>
            <p:ph type="title"/>
          </p:nvPr>
        </p:nvSpPr>
        <p:spPr>
          <a:xfrm>
            <a:off x="711300" y="2690819"/>
            <a:ext cx="2547000" cy="41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33" name="Google Shape;1333;p44"/>
          <p:cNvSpPr txBox="1"/>
          <p:nvPr>
            <p:ph idx="1" type="subTitle"/>
          </p:nvPr>
        </p:nvSpPr>
        <p:spPr>
          <a:xfrm>
            <a:off x="711306" y="3053418"/>
            <a:ext cx="2547000" cy="80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4" name="Google Shape;1334;p44"/>
          <p:cNvSpPr txBox="1"/>
          <p:nvPr>
            <p:ph idx="2" type="title"/>
          </p:nvPr>
        </p:nvSpPr>
        <p:spPr>
          <a:xfrm>
            <a:off x="3298461" y="2686231"/>
            <a:ext cx="2547000" cy="41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35" name="Google Shape;1335;p44"/>
          <p:cNvSpPr txBox="1"/>
          <p:nvPr>
            <p:ph idx="3" type="subTitle"/>
          </p:nvPr>
        </p:nvSpPr>
        <p:spPr>
          <a:xfrm>
            <a:off x="3298464" y="3048831"/>
            <a:ext cx="2547000" cy="80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6" name="Google Shape;1336;p44"/>
          <p:cNvSpPr txBox="1"/>
          <p:nvPr>
            <p:ph idx="4" type="title"/>
          </p:nvPr>
        </p:nvSpPr>
        <p:spPr>
          <a:xfrm>
            <a:off x="5885622" y="2690819"/>
            <a:ext cx="2547000" cy="41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37" name="Google Shape;1337;p44"/>
          <p:cNvSpPr txBox="1"/>
          <p:nvPr>
            <p:ph idx="5" type="subTitle"/>
          </p:nvPr>
        </p:nvSpPr>
        <p:spPr>
          <a:xfrm>
            <a:off x="5885622" y="3053418"/>
            <a:ext cx="2547000" cy="80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8" name="Google Shape;1338;p44"/>
          <p:cNvSpPr txBox="1"/>
          <p:nvPr>
            <p:ph idx="6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39" name="Google Shape;1339;p44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sp>
          <p:nvSpPr>
            <p:cNvPr id="1340" name="Google Shape;1340;p44"/>
            <p:cNvSpPr/>
            <p:nvPr/>
          </p:nvSpPr>
          <p:spPr>
            <a:xfrm>
              <a:off x="8868499" y="258010"/>
              <a:ext cx="274226" cy="5038749"/>
            </a:xfrm>
            <a:custGeom>
              <a:rect b="b" l="l" r="r" t="t"/>
              <a:pathLst>
                <a:path extrusionOk="0" h="38738" w="86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4"/>
            <p:cNvSpPr/>
            <p:nvPr/>
          </p:nvSpPr>
          <p:spPr>
            <a:xfrm>
              <a:off x="100" y="247650"/>
              <a:ext cx="274225" cy="5049014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2" name="Google Shape;1342;p44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343" name="Google Shape;1343;p44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44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rect b="b" l="l" r="r" t="t"/>
                <a:pathLst>
                  <a:path extrusionOk="0" h="3178" w="20848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44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6" name="Google Shape;1346;p44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4"/>
            <p:cNvSpPr/>
            <p:nvPr/>
          </p:nvSpPr>
          <p:spPr>
            <a:xfrm>
              <a:off x="-134261" y="34637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4"/>
            <p:cNvSpPr/>
            <p:nvPr/>
          </p:nvSpPr>
          <p:spPr>
            <a:xfrm>
              <a:off x="-540125" y="-190500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4"/>
            <p:cNvSpPr/>
            <p:nvPr/>
          </p:nvSpPr>
          <p:spPr>
            <a:xfrm>
              <a:off x="-540125" y="-190500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4"/>
            <p:cNvSpPr/>
            <p:nvPr/>
          </p:nvSpPr>
          <p:spPr>
            <a:xfrm>
              <a:off x="710332" y="194931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4"/>
            <p:cNvSpPr/>
            <p:nvPr/>
          </p:nvSpPr>
          <p:spPr>
            <a:xfrm>
              <a:off x="-340627" y="-59775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4"/>
            <p:cNvSpPr/>
            <p:nvPr/>
          </p:nvSpPr>
          <p:spPr>
            <a:xfrm>
              <a:off x="-157810" y="5125200"/>
              <a:ext cx="9437035" cy="206502"/>
            </a:xfrm>
            <a:custGeom>
              <a:rect b="b" l="l" r="r" t="t"/>
              <a:pathLst>
                <a:path extrusionOk="0" h="1312" w="30842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4"/>
            <p:cNvSpPr/>
            <p:nvPr/>
          </p:nvSpPr>
          <p:spPr>
            <a:xfrm>
              <a:off x="-369550" y="5296761"/>
              <a:ext cx="9889274" cy="147164"/>
            </a:xfrm>
            <a:custGeom>
              <a:rect b="b" l="l" r="r" t="t"/>
              <a:pathLst>
                <a:path extrusionOk="0" h="935" w="3232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4"/>
            <p:cNvSpPr/>
            <p:nvPr/>
          </p:nvSpPr>
          <p:spPr>
            <a:xfrm>
              <a:off x="1170769" y="5296761"/>
              <a:ext cx="3603526" cy="147164"/>
            </a:xfrm>
            <a:custGeom>
              <a:rect b="b" l="l" r="r" t="t"/>
              <a:pathLst>
                <a:path extrusionOk="0" h="935" w="11777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4"/>
            <p:cNvSpPr/>
            <p:nvPr/>
          </p:nvSpPr>
          <p:spPr>
            <a:xfrm>
              <a:off x="5524907" y="5296761"/>
              <a:ext cx="1854851" cy="147164"/>
            </a:xfrm>
            <a:custGeom>
              <a:rect b="b" l="l" r="r" t="t"/>
              <a:pathLst>
                <a:path extrusionOk="0" h="935" w="6062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6" name="Google Shape;1356;p44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357" name="Google Shape;1357;p44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44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44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0" name="Google Shape;1360;p44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361" name="Google Shape;1361;p44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44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44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45"/>
          <p:cNvSpPr txBox="1"/>
          <p:nvPr>
            <p:ph type="title"/>
          </p:nvPr>
        </p:nvSpPr>
        <p:spPr>
          <a:xfrm>
            <a:off x="948919" y="2998598"/>
            <a:ext cx="1967400" cy="302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66" name="Google Shape;1366;p45"/>
          <p:cNvSpPr txBox="1"/>
          <p:nvPr>
            <p:ph idx="1" type="subTitle"/>
          </p:nvPr>
        </p:nvSpPr>
        <p:spPr>
          <a:xfrm>
            <a:off x="948919" y="3295650"/>
            <a:ext cx="1967400" cy="94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7" name="Google Shape;1367;p45"/>
          <p:cNvSpPr txBox="1"/>
          <p:nvPr>
            <p:ph idx="2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68" name="Google Shape;1368;p45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sp>
          <p:nvSpPr>
            <p:cNvPr id="1369" name="Google Shape;1369;p45"/>
            <p:cNvSpPr/>
            <p:nvPr/>
          </p:nvSpPr>
          <p:spPr>
            <a:xfrm>
              <a:off x="8868499" y="258010"/>
              <a:ext cx="274226" cy="5038749"/>
            </a:xfrm>
            <a:custGeom>
              <a:rect b="b" l="l" r="r" t="t"/>
              <a:pathLst>
                <a:path extrusionOk="0" h="38738" w="86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5"/>
            <p:cNvSpPr/>
            <p:nvPr/>
          </p:nvSpPr>
          <p:spPr>
            <a:xfrm>
              <a:off x="100" y="247650"/>
              <a:ext cx="274225" cy="5049014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1" name="Google Shape;1371;p45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372" name="Google Shape;1372;p45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45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rect b="b" l="l" r="r" t="t"/>
                <a:pathLst>
                  <a:path extrusionOk="0" h="3178" w="20848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45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75" name="Google Shape;1375;p45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5"/>
            <p:cNvSpPr/>
            <p:nvPr/>
          </p:nvSpPr>
          <p:spPr>
            <a:xfrm>
              <a:off x="-134261" y="34637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5"/>
            <p:cNvSpPr/>
            <p:nvPr/>
          </p:nvSpPr>
          <p:spPr>
            <a:xfrm>
              <a:off x="-540125" y="-190500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5"/>
            <p:cNvSpPr/>
            <p:nvPr/>
          </p:nvSpPr>
          <p:spPr>
            <a:xfrm>
              <a:off x="-540125" y="-190500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5"/>
            <p:cNvSpPr/>
            <p:nvPr/>
          </p:nvSpPr>
          <p:spPr>
            <a:xfrm>
              <a:off x="710332" y="194931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5"/>
            <p:cNvSpPr/>
            <p:nvPr/>
          </p:nvSpPr>
          <p:spPr>
            <a:xfrm>
              <a:off x="-340627" y="-59775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5"/>
            <p:cNvSpPr/>
            <p:nvPr/>
          </p:nvSpPr>
          <p:spPr>
            <a:xfrm>
              <a:off x="-157810" y="5125200"/>
              <a:ext cx="9437035" cy="206502"/>
            </a:xfrm>
            <a:custGeom>
              <a:rect b="b" l="l" r="r" t="t"/>
              <a:pathLst>
                <a:path extrusionOk="0" h="1312" w="30842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5"/>
            <p:cNvSpPr/>
            <p:nvPr/>
          </p:nvSpPr>
          <p:spPr>
            <a:xfrm>
              <a:off x="-369550" y="5296761"/>
              <a:ext cx="9889274" cy="147164"/>
            </a:xfrm>
            <a:custGeom>
              <a:rect b="b" l="l" r="r" t="t"/>
              <a:pathLst>
                <a:path extrusionOk="0" h="935" w="3232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5"/>
            <p:cNvSpPr/>
            <p:nvPr/>
          </p:nvSpPr>
          <p:spPr>
            <a:xfrm>
              <a:off x="1170769" y="5296761"/>
              <a:ext cx="3603526" cy="147164"/>
            </a:xfrm>
            <a:custGeom>
              <a:rect b="b" l="l" r="r" t="t"/>
              <a:pathLst>
                <a:path extrusionOk="0" h="935" w="11777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5"/>
            <p:cNvSpPr/>
            <p:nvPr/>
          </p:nvSpPr>
          <p:spPr>
            <a:xfrm>
              <a:off x="5524907" y="5296761"/>
              <a:ext cx="1854851" cy="147164"/>
            </a:xfrm>
            <a:custGeom>
              <a:rect b="b" l="l" r="r" t="t"/>
              <a:pathLst>
                <a:path extrusionOk="0" h="935" w="6062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5" name="Google Shape;1385;p45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386" name="Google Shape;1386;p45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45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45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9" name="Google Shape;1389;p45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390" name="Google Shape;1390;p45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45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45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93" name="Google Shape;1393;p45"/>
          <p:cNvSpPr txBox="1"/>
          <p:nvPr>
            <p:ph idx="3" type="title"/>
          </p:nvPr>
        </p:nvSpPr>
        <p:spPr>
          <a:xfrm>
            <a:off x="3591691" y="3366824"/>
            <a:ext cx="1967400" cy="302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94" name="Google Shape;1394;p45"/>
          <p:cNvSpPr txBox="1"/>
          <p:nvPr>
            <p:ph idx="4" type="subTitle"/>
          </p:nvPr>
        </p:nvSpPr>
        <p:spPr>
          <a:xfrm>
            <a:off x="3591691" y="3663875"/>
            <a:ext cx="1967400" cy="94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5" name="Google Shape;1395;p45"/>
          <p:cNvSpPr txBox="1"/>
          <p:nvPr>
            <p:ph idx="5" type="title"/>
          </p:nvPr>
        </p:nvSpPr>
        <p:spPr>
          <a:xfrm>
            <a:off x="6225038" y="2998598"/>
            <a:ext cx="1967400" cy="302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96" name="Google Shape;1396;p45"/>
          <p:cNvSpPr txBox="1"/>
          <p:nvPr>
            <p:ph idx="6" type="subTitle"/>
          </p:nvPr>
        </p:nvSpPr>
        <p:spPr>
          <a:xfrm>
            <a:off x="6225038" y="3295650"/>
            <a:ext cx="1967400" cy="94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46"/>
          <p:cNvSpPr txBox="1"/>
          <p:nvPr>
            <p:ph type="title"/>
          </p:nvPr>
        </p:nvSpPr>
        <p:spPr>
          <a:xfrm>
            <a:off x="1387608" y="1896510"/>
            <a:ext cx="3246600" cy="302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99" name="Google Shape;1399;p46"/>
          <p:cNvSpPr txBox="1"/>
          <p:nvPr>
            <p:ph idx="1" type="subTitle"/>
          </p:nvPr>
        </p:nvSpPr>
        <p:spPr>
          <a:xfrm>
            <a:off x="1387608" y="2193549"/>
            <a:ext cx="3246600" cy="59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0" name="Google Shape;1400;p46"/>
          <p:cNvSpPr txBox="1"/>
          <p:nvPr>
            <p:ph idx="2" type="title"/>
          </p:nvPr>
        </p:nvSpPr>
        <p:spPr>
          <a:xfrm>
            <a:off x="1387608" y="3705798"/>
            <a:ext cx="3246600" cy="30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01" name="Google Shape;1401;p46"/>
          <p:cNvSpPr txBox="1"/>
          <p:nvPr>
            <p:ph idx="3" type="subTitle"/>
          </p:nvPr>
        </p:nvSpPr>
        <p:spPr>
          <a:xfrm>
            <a:off x="1387608" y="4012776"/>
            <a:ext cx="3246600" cy="59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2" name="Google Shape;1402;p46"/>
          <p:cNvSpPr txBox="1"/>
          <p:nvPr>
            <p:ph idx="4" type="title"/>
          </p:nvPr>
        </p:nvSpPr>
        <p:spPr>
          <a:xfrm>
            <a:off x="4807023" y="1834424"/>
            <a:ext cx="3246600" cy="41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03" name="Google Shape;1403;p46"/>
          <p:cNvSpPr txBox="1"/>
          <p:nvPr>
            <p:ph idx="5" type="subTitle"/>
          </p:nvPr>
        </p:nvSpPr>
        <p:spPr>
          <a:xfrm>
            <a:off x="4807023" y="2193549"/>
            <a:ext cx="3246600" cy="59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4" name="Google Shape;1404;p46"/>
          <p:cNvSpPr txBox="1"/>
          <p:nvPr>
            <p:ph idx="6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05" name="Google Shape;1405;p46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sp>
          <p:nvSpPr>
            <p:cNvPr id="1406" name="Google Shape;1406;p46"/>
            <p:cNvSpPr/>
            <p:nvPr/>
          </p:nvSpPr>
          <p:spPr>
            <a:xfrm>
              <a:off x="8868499" y="258010"/>
              <a:ext cx="274226" cy="5038749"/>
            </a:xfrm>
            <a:custGeom>
              <a:rect b="b" l="l" r="r" t="t"/>
              <a:pathLst>
                <a:path extrusionOk="0" h="38738" w="86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6"/>
            <p:cNvSpPr/>
            <p:nvPr/>
          </p:nvSpPr>
          <p:spPr>
            <a:xfrm>
              <a:off x="100" y="247650"/>
              <a:ext cx="274225" cy="5049014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8" name="Google Shape;1408;p46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409" name="Google Shape;1409;p46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46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rect b="b" l="l" r="r" t="t"/>
                <a:pathLst>
                  <a:path extrusionOk="0" h="3178" w="20848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46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12" name="Google Shape;1412;p46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6"/>
            <p:cNvSpPr/>
            <p:nvPr/>
          </p:nvSpPr>
          <p:spPr>
            <a:xfrm>
              <a:off x="-134261" y="34637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6"/>
            <p:cNvSpPr/>
            <p:nvPr/>
          </p:nvSpPr>
          <p:spPr>
            <a:xfrm>
              <a:off x="-540125" y="-190500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-540125" y="-190500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6"/>
            <p:cNvSpPr/>
            <p:nvPr/>
          </p:nvSpPr>
          <p:spPr>
            <a:xfrm>
              <a:off x="710332" y="194931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6"/>
            <p:cNvSpPr/>
            <p:nvPr/>
          </p:nvSpPr>
          <p:spPr>
            <a:xfrm>
              <a:off x="-340627" y="-59775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6"/>
            <p:cNvSpPr/>
            <p:nvPr/>
          </p:nvSpPr>
          <p:spPr>
            <a:xfrm>
              <a:off x="-157810" y="5125200"/>
              <a:ext cx="9437035" cy="206502"/>
            </a:xfrm>
            <a:custGeom>
              <a:rect b="b" l="l" r="r" t="t"/>
              <a:pathLst>
                <a:path extrusionOk="0" h="1312" w="30842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6"/>
            <p:cNvSpPr/>
            <p:nvPr/>
          </p:nvSpPr>
          <p:spPr>
            <a:xfrm>
              <a:off x="-369550" y="5296761"/>
              <a:ext cx="9889274" cy="147164"/>
            </a:xfrm>
            <a:custGeom>
              <a:rect b="b" l="l" r="r" t="t"/>
              <a:pathLst>
                <a:path extrusionOk="0" h="935" w="3232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6"/>
            <p:cNvSpPr/>
            <p:nvPr/>
          </p:nvSpPr>
          <p:spPr>
            <a:xfrm>
              <a:off x="1170769" y="5296761"/>
              <a:ext cx="3603526" cy="147164"/>
            </a:xfrm>
            <a:custGeom>
              <a:rect b="b" l="l" r="r" t="t"/>
              <a:pathLst>
                <a:path extrusionOk="0" h="935" w="11777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6"/>
            <p:cNvSpPr/>
            <p:nvPr/>
          </p:nvSpPr>
          <p:spPr>
            <a:xfrm>
              <a:off x="5524907" y="5296761"/>
              <a:ext cx="1854851" cy="147164"/>
            </a:xfrm>
            <a:custGeom>
              <a:rect b="b" l="l" r="r" t="t"/>
              <a:pathLst>
                <a:path extrusionOk="0" h="935" w="6062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2" name="Google Shape;1422;p46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423" name="Google Shape;1423;p46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46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46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6" name="Google Shape;1426;p46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427" name="Google Shape;1427;p46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46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46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6_1_1_1"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47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32" name="Google Shape;1432;p47"/>
          <p:cNvGrpSpPr/>
          <p:nvPr/>
        </p:nvGrpSpPr>
        <p:grpSpPr>
          <a:xfrm flipH="1">
            <a:off x="-540119" y="-190500"/>
            <a:ext cx="10224238" cy="5634425"/>
            <a:chOff x="-540125" y="-190500"/>
            <a:chExt cx="10224238" cy="5634425"/>
          </a:xfrm>
        </p:grpSpPr>
        <p:sp>
          <p:nvSpPr>
            <p:cNvPr id="1433" name="Google Shape;1433;p47"/>
            <p:cNvSpPr/>
            <p:nvPr/>
          </p:nvSpPr>
          <p:spPr>
            <a:xfrm>
              <a:off x="8868499" y="258010"/>
              <a:ext cx="274226" cy="5038749"/>
            </a:xfrm>
            <a:custGeom>
              <a:rect b="b" l="l" r="r" t="t"/>
              <a:pathLst>
                <a:path extrusionOk="0" h="38738" w="86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7"/>
            <p:cNvSpPr/>
            <p:nvPr/>
          </p:nvSpPr>
          <p:spPr>
            <a:xfrm>
              <a:off x="100" y="247650"/>
              <a:ext cx="274225" cy="5049014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5" name="Google Shape;1435;p47"/>
            <p:cNvGrpSpPr/>
            <p:nvPr/>
          </p:nvGrpSpPr>
          <p:grpSpPr>
            <a:xfrm>
              <a:off x="243846" y="4810252"/>
              <a:ext cx="8625625" cy="318713"/>
              <a:chOff x="188112" y="4401147"/>
              <a:chExt cx="8663745" cy="305867"/>
            </a:xfrm>
          </p:grpSpPr>
          <p:sp>
            <p:nvSpPr>
              <p:cNvPr id="1436" name="Google Shape;1436;p47"/>
              <p:cNvSpPr/>
              <p:nvPr/>
            </p:nvSpPr>
            <p:spPr>
              <a:xfrm>
                <a:off x="188112" y="4401147"/>
                <a:ext cx="8663745" cy="305867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47"/>
              <p:cNvSpPr/>
              <p:nvPr/>
            </p:nvSpPr>
            <p:spPr>
              <a:xfrm>
                <a:off x="1201135" y="4401147"/>
                <a:ext cx="6647593" cy="305867"/>
              </a:xfrm>
              <a:custGeom>
                <a:rect b="b" l="l" r="r" t="t"/>
                <a:pathLst>
                  <a:path extrusionOk="0" h="3178" w="20848">
                    <a:moveTo>
                      <a:pt x="1" y="0"/>
                    </a:moveTo>
                    <a:lnTo>
                      <a:pt x="378" y="3177"/>
                    </a:lnTo>
                    <a:lnTo>
                      <a:pt x="20470" y="3177"/>
                    </a:lnTo>
                    <a:lnTo>
                      <a:pt x="20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47"/>
              <p:cNvSpPr/>
              <p:nvPr/>
            </p:nvSpPr>
            <p:spPr>
              <a:xfrm>
                <a:off x="743887" y="4570540"/>
                <a:ext cx="220332" cy="55630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39" name="Google Shape;1439;p47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7"/>
            <p:cNvSpPr/>
            <p:nvPr/>
          </p:nvSpPr>
          <p:spPr>
            <a:xfrm>
              <a:off x="-134261" y="34637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7"/>
            <p:cNvSpPr/>
            <p:nvPr/>
          </p:nvSpPr>
          <p:spPr>
            <a:xfrm>
              <a:off x="-540125" y="-190500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7"/>
            <p:cNvSpPr/>
            <p:nvPr/>
          </p:nvSpPr>
          <p:spPr>
            <a:xfrm>
              <a:off x="-540125" y="-190500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7"/>
            <p:cNvSpPr/>
            <p:nvPr/>
          </p:nvSpPr>
          <p:spPr>
            <a:xfrm>
              <a:off x="710332" y="194931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7"/>
            <p:cNvSpPr/>
            <p:nvPr/>
          </p:nvSpPr>
          <p:spPr>
            <a:xfrm>
              <a:off x="-340627" y="-59775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7"/>
            <p:cNvSpPr/>
            <p:nvPr/>
          </p:nvSpPr>
          <p:spPr>
            <a:xfrm>
              <a:off x="-157810" y="5125200"/>
              <a:ext cx="9437035" cy="206502"/>
            </a:xfrm>
            <a:custGeom>
              <a:rect b="b" l="l" r="r" t="t"/>
              <a:pathLst>
                <a:path extrusionOk="0" h="1312" w="30842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7"/>
            <p:cNvSpPr/>
            <p:nvPr/>
          </p:nvSpPr>
          <p:spPr>
            <a:xfrm>
              <a:off x="-369550" y="5296761"/>
              <a:ext cx="9889274" cy="147164"/>
            </a:xfrm>
            <a:custGeom>
              <a:rect b="b" l="l" r="r" t="t"/>
              <a:pathLst>
                <a:path extrusionOk="0" h="935" w="3232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7"/>
            <p:cNvSpPr/>
            <p:nvPr/>
          </p:nvSpPr>
          <p:spPr>
            <a:xfrm>
              <a:off x="1170769" y="5296761"/>
              <a:ext cx="3603526" cy="147164"/>
            </a:xfrm>
            <a:custGeom>
              <a:rect b="b" l="l" r="r" t="t"/>
              <a:pathLst>
                <a:path extrusionOk="0" h="935" w="11777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7"/>
            <p:cNvSpPr/>
            <p:nvPr/>
          </p:nvSpPr>
          <p:spPr>
            <a:xfrm>
              <a:off x="5524907" y="5296761"/>
              <a:ext cx="1854851" cy="147164"/>
            </a:xfrm>
            <a:custGeom>
              <a:rect b="b" l="l" r="r" t="t"/>
              <a:pathLst>
                <a:path extrusionOk="0" h="935" w="6062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9" name="Google Shape;1449;p47"/>
            <p:cNvGrpSpPr/>
            <p:nvPr/>
          </p:nvGrpSpPr>
          <p:grpSpPr>
            <a:xfrm>
              <a:off x="-10709" y="263403"/>
              <a:ext cx="448838" cy="860613"/>
              <a:chOff x="561117" y="628348"/>
              <a:chExt cx="448838" cy="855480"/>
            </a:xfrm>
          </p:grpSpPr>
          <p:sp>
            <p:nvSpPr>
              <p:cNvPr id="1450" name="Google Shape;1450;p47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47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47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3" name="Google Shape;1453;p47"/>
            <p:cNvGrpSpPr/>
            <p:nvPr/>
          </p:nvGrpSpPr>
          <p:grpSpPr>
            <a:xfrm>
              <a:off x="8694552" y="263386"/>
              <a:ext cx="448838" cy="855480"/>
              <a:chOff x="4189590" y="628348"/>
              <a:chExt cx="448838" cy="855480"/>
            </a:xfrm>
          </p:grpSpPr>
          <p:sp>
            <p:nvSpPr>
              <p:cNvPr id="1454" name="Google Shape;1454;p47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47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47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57" name="Google Shape;1457;p47"/>
          <p:cNvSpPr txBox="1"/>
          <p:nvPr>
            <p:ph idx="2" type="title"/>
          </p:nvPr>
        </p:nvSpPr>
        <p:spPr>
          <a:xfrm>
            <a:off x="1406192" y="1887125"/>
            <a:ext cx="1967400" cy="57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8" name="Google Shape;1458;p47"/>
          <p:cNvSpPr txBox="1"/>
          <p:nvPr>
            <p:ph idx="1" type="subTitle"/>
          </p:nvPr>
        </p:nvSpPr>
        <p:spPr>
          <a:xfrm>
            <a:off x="1406187" y="2461800"/>
            <a:ext cx="1967400" cy="94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9" name="Google Shape;1459;p47"/>
          <p:cNvSpPr txBox="1"/>
          <p:nvPr>
            <p:ph idx="3" type="title"/>
          </p:nvPr>
        </p:nvSpPr>
        <p:spPr>
          <a:xfrm>
            <a:off x="3826070" y="1887125"/>
            <a:ext cx="1967400" cy="57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0" name="Google Shape;1460;p47"/>
          <p:cNvSpPr txBox="1"/>
          <p:nvPr>
            <p:ph idx="4" type="subTitle"/>
          </p:nvPr>
        </p:nvSpPr>
        <p:spPr>
          <a:xfrm>
            <a:off x="3826064" y="2461800"/>
            <a:ext cx="1967400" cy="94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1" name="Google Shape;1461;p47"/>
          <p:cNvSpPr txBox="1"/>
          <p:nvPr>
            <p:ph idx="5" type="title"/>
          </p:nvPr>
        </p:nvSpPr>
        <p:spPr>
          <a:xfrm>
            <a:off x="6245947" y="1887125"/>
            <a:ext cx="1967400" cy="57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2" name="Google Shape;1462;p47"/>
          <p:cNvSpPr txBox="1"/>
          <p:nvPr>
            <p:ph idx="6" type="subTitle"/>
          </p:nvPr>
        </p:nvSpPr>
        <p:spPr>
          <a:xfrm>
            <a:off x="6245941" y="2461800"/>
            <a:ext cx="1967400" cy="94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8"/>
          <p:cNvSpPr txBox="1"/>
          <p:nvPr>
            <p:ph type="title"/>
          </p:nvPr>
        </p:nvSpPr>
        <p:spPr>
          <a:xfrm>
            <a:off x="1374527" y="2055200"/>
            <a:ext cx="2208300" cy="39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5" name="Google Shape;1465;p48"/>
          <p:cNvSpPr txBox="1"/>
          <p:nvPr>
            <p:ph idx="1" type="subTitle"/>
          </p:nvPr>
        </p:nvSpPr>
        <p:spPr>
          <a:xfrm>
            <a:off x="1374527" y="2450750"/>
            <a:ext cx="2208300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6" name="Google Shape;1466;p48"/>
          <p:cNvSpPr txBox="1"/>
          <p:nvPr>
            <p:ph idx="2" type="title"/>
          </p:nvPr>
        </p:nvSpPr>
        <p:spPr>
          <a:xfrm>
            <a:off x="5561173" y="2055200"/>
            <a:ext cx="2208300" cy="39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7" name="Google Shape;1467;p48"/>
          <p:cNvSpPr txBox="1"/>
          <p:nvPr>
            <p:ph idx="3" type="subTitle"/>
          </p:nvPr>
        </p:nvSpPr>
        <p:spPr>
          <a:xfrm>
            <a:off x="5561173" y="2450750"/>
            <a:ext cx="2208300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8" name="Google Shape;1468;p48"/>
          <p:cNvSpPr txBox="1"/>
          <p:nvPr>
            <p:ph idx="4" type="title"/>
          </p:nvPr>
        </p:nvSpPr>
        <p:spPr>
          <a:xfrm>
            <a:off x="1374527" y="3717050"/>
            <a:ext cx="2208300" cy="39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9" name="Google Shape;1469;p48"/>
          <p:cNvSpPr txBox="1"/>
          <p:nvPr>
            <p:ph idx="5" type="subTitle"/>
          </p:nvPr>
        </p:nvSpPr>
        <p:spPr>
          <a:xfrm>
            <a:off x="1374527" y="4101525"/>
            <a:ext cx="2208300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0" name="Google Shape;1470;p48"/>
          <p:cNvSpPr txBox="1"/>
          <p:nvPr>
            <p:ph idx="6" type="title"/>
          </p:nvPr>
        </p:nvSpPr>
        <p:spPr>
          <a:xfrm>
            <a:off x="5561173" y="3717050"/>
            <a:ext cx="2208300" cy="39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71" name="Google Shape;1471;p48"/>
          <p:cNvSpPr txBox="1"/>
          <p:nvPr>
            <p:ph idx="7" type="subTitle"/>
          </p:nvPr>
        </p:nvSpPr>
        <p:spPr>
          <a:xfrm>
            <a:off x="5561173" y="4101525"/>
            <a:ext cx="2208300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2" name="Google Shape;1472;p48"/>
          <p:cNvSpPr txBox="1"/>
          <p:nvPr>
            <p:ph idx="8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73" name="Google Shape;1473;p48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474" name="Google Shape;1474;p48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475" name="Google Shape;1475;p48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48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7" name="Google Shape;1477;p48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478" name="Google Shape;1478;p48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479" name="Google Shape;1479;p48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0" name="Google Shape;1480;p48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1" name="Google Shape;1481;p48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82" name="Google Shape;1482;p48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48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48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48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48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48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48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48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48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48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92" name="Google Shape;1492;p48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493" name="Google Shape;1493;p48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4" name="Google Shape;1494;p48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5" name="Google Shape;1495;p48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96" name="Google Shape;1496;p48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97" name="Google Shape;1497;p48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498" name="Google Shape;1498;p48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9" name="Google Shape;1499;p48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0" name="Google Shape;1500;p48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501" name="Google Shape;1501;p48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49"/>
          <p:cNvSpPr txBox="1"/>
          <p:nvPr>
            <p:ph type="title"/>
          </p:nvPr>
        </p:nvSpPr>
        <p:spPr>
          <a:xfrm>
            <a:off x="720002" y="2055200"/>
            <a:ext cx="2208300" cy="39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4" name="Google Shape;1504;p49"/>
          <p:cNvSpPr txBox="1"/>
          <p:nvPr>
            <p:ph idx="1" type="subTitle"/>
          </p:nvPr>
        </p:nvSpPr>
        <p:spPr>
          <a:xfrm>
            <a:off x="720002" y="2450750"/>
            <a:ext cx="2208300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5" name="Google Shape;1505;p49"/>
          <p:cNvSpPr txBox="1"/>
          <p:nvPr>
            <p:ph idx="2" type="title"/>
          </p:nvPr>
        </p:nvSpPr>
        <p:spPr>
          <a:xfrm>
            <a:off x="3148198" y="2055200"/>
            <a:ext cx="2208300" cy="39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6" name="Google Shape;1506;p49"/>
          <p:cNvSpPr txBox="1"/>
          <p:nvPr>
            <p:ph idx="3" type="subTitle"/>
          </p:nvPr>
        </p:nvSpPr>
        <p:spPr>
          <a:xfrm>
            <a:off x="3148198" y="2450750"/>
            <a:ext cx="2208300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7" name="Google Shape;1507;p49"/>
          <p:cNvSpPr txBox="1"/>
          <p:nvPr>
            <p:ph idx="4" type="title"/>
          </p:nvPr>
        </p:nvSpPr>
        <p:spPr>
          <a:xfrm>
            <a:off x="720002" y="3777920"/>
            <a:ext cx="2208300" cy="39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8" name="Google Shape;1508;p49"/>
          <p:cNvSpPr txBox="1"/>
          <p:nvPr>
            <p:ph idx="5" type="subTitle"/>
          </p:nvPr>
        </p:nvSpPr>
        <p:spPr>
          <a:xfrm>
            <a:off x="720002" y="4162395"/>
            <a:ext cx="2208300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9" name="Google Shape;1509;p49"/>
          <p:cNvSpPr txBox="1"/>
          <p:nvPr>
            <p:ph idx="6" type="title"/>
          </p:nvPr>
        </p:nvSpPr>
        <p:spPr>
          <a:xfrm>
            <a:off x="3148198" y="3777920"/>
            <a:ext cx="2208300" cy="39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10" name="Google Shape;1510;p49"/>
          <p:cNvSpPr txBox="1"/>
          <p:nvPr>
            <p:ph idx="7" type="subTitle"/>
          </p:nvPr>
        </p:nvSpPr>
        <p:spPr>
          <a:xfrm>
            <a:off x="3148198" y="4162395"/>
            <a:ext cx="2208300" cy="502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1" name="Google Shape;1511;p49"/>
          <p:cNvSpPr txBox="1"/>
          <p:nvPr>
            <p:ph idx="8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12" name="Google Shape;1512;p49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513" name="Google Shape;1513;p49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514" name="Google Shape;1514;p49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49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6" name="Google Shape;1516;p49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517" name="Google Shape;1517;p49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518" name="Google Shape;1518;p49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9" name="Google Shape;1519;p49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0" name="Google Shape;1520;p49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21" name="Google Shape;1521;p49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49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49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49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49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49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49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49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49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49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31" name="Google Shape;1531;p49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532" name="Google Shape;1532;p49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3" name="Google Shape;1533;p49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4" name="Google Shape;1534;p49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35" name="Google Shape;1535;p49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36" name="Google Shape;1536;p49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537" name="Google Shape;1537;p49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8" name="Google Shape;1538;p49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9" name="Google Shape;1539;p49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540" name="Google Shape;1540;p49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solidFill>
          <a:schemeClr val="dk1"/>
        </a:solidFill>
      </p:bgPr>
    </p:bg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50"/>
          <p:cNvSpPr txBox="1"/>
          <p:nvPr>
            <p:ph type="title"/>
          </p:nvPr>
        </p:nvSpPr>
        <p:spPr>
          <a:xfrm>
            <a:off x="706710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3" name="Google Shape;1543;p50"/>
          <p:cNvSpPr txBox="1"/>
          <p:nvPr>
            <p:ph idx="1" type="subTitle"/>
          </p:nvPr>
        </p:nvSpPr>
        <p:spPr>
          <a:xfrm>
            <a:off x="706710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4" name="Google Shape;1544;p50"/>
          <p:cNvSpPr txBox="1"/>
          <p:nvPr>
            <p:ph idx="2" type="title"/>
          </p:nvPr>
        </p:nvSpPr>
        <p:spPr>
          <a:xfrm>
            <a:off x="3579000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5" name="Google Shape;1545;p50"/>
          <p:cNvSpPr txBox="1"/>
          <p:nvPr>
            <p:ph idx="3" type="subTitle"/>
          </p:nvPr>
        </p:nvSpPr>
        <p:spPr>
          <a:xfrm>
            <a:off x="3579000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6" name="Google Shape;1546;p50"/>
          <p:cNvSpPr txBox="1"/>
          <p:nvPr>
            <p:ph idx="4" type="title"/>
          </p:nvPr>
        </p:nvSpPr>
        <p:spPr>
          <a:xfrm>
            <a:off x="706710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7" name="Google Shape;1547;p50"/>
          <p:cNvSpPr txBox="1"/>
          <p:nvPr>
            <p:ph idx="5" type="subTitle"/>
          </p:nvPr>
        </p:nvSpPr>
        <p:spPr>
          <a:xfrm>
            <a:off x="706710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8" name="Google Shape;1548;p50"/>
          <p:cNvSpPr txBox="1"/>
          <p:nvPr>
            <p:ph idx="6" type="title"/>
          </p:nvPr>
        </p:nvSpPr>
        <p:spPr>
          <a:xfrm>
            <a:off x="3572218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9" name="Google Shape;1549;p50"/>
          <p:cNvSpPr txBox="1"/>
          <p:nvPr>
            <p:ph idx="7" type="subTitle"/>
          </p:nvPr>
        </p:nvSpPr>
        <p:spPr>
          <a:xfrm>
            <a:off x="3579000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0" name="Google Shape;1550;p50"/>
          <p:cNvSpPr txBox="1"/>
          <p:nvPr>
            <p:ph idx="8" type="title"/>
          </p:nvPr>
        </p:nvSpPr>
        <p:spPr>
          <a:xfrm>
            <a:off x="6437726" y="2015119"/>
            <a:ext cx="1986000" cy="38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51" name="Google Shape;1551;p50"/>
          <p:cNvSpPr txBox="1"/>
          <p:nvPr>
            <p:ph idx="9" type="subTitle"/>
          </p:nvPr>
        </p:nvSpPr>
        <p:spPr>
          <a:xfrm>
            <a:off x="6437726" y="2329966"/>
            <a:ext cx="19860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2" name="Google Shape;1552;p50"/>
          <p:cNvSpPr txBox="1"/>
          <p:nvPr>
            <p:ph idx="13" type="title"/>
          </p:nvPr>
        </p:nvSpPr>
        <p:spPr>
          <a:xfrm>
            <a:off x="6437726" y="3699485"/>
            <a:ext cx="1986000" cy="38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53" name="Google Shape;1553;p50"/>
          <p:cNvSpPr txBox="1"/>
          <p:nvPr>
            <p:ph idx="14" type="subTitle"/>
          </p:nvPr>
        </p:nvSpPr>
        <p:spPr>
          <a:xfrm>
            <a:off x="6437726" y="4014307"/>
            <a:ext cx="19860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4" name="Google Shape;1554;p50"/>
          <p:cNvSpPr txBox="1"/>
          <p:nvPr>
            <p:ph idx="15"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55" name="Google Shape;1555;p50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556" name="Google Shape;1556;p50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557" name="Google Shape;1557;p50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558" name="Google Shape;1558;p50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9" name="Google Shape;1559;p50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60" name="Google Shape;1560;p50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561" name="Google Shape;1561;p50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562" name="Google Shape;1562;p50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3" name="Google Shape;1563;p50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4" name="Google Shape;1564;p50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565" name="Google Shape;1565;p50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6" name="Google Shape;1566;p50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7" name="Google Shape;1567;p50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8" name="Google Shape;1568;p50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9" name="Google Shape;1569;p50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0" name="Google Shape;1570;p50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1" name="Google Shape;1571;p50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2" name="Google Shape;1572;p50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3" name="Google Shape;1573;p50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4" name="Google Shape;1574;p50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575" name="Google Shape;1575;p50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576" name="Google Shape;1576;p50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7" name="Google Shape;1577;p50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8" name="Google Shape;1578;p50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579" name="Google Shape;1579;p50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580" name="Google Shape;1580;p50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581" name="Google Shape;1581;p50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2" name="Google Shape;1582;p50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3" name="Google Shape;1583;p50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584" name="Google Shape;1584;p50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5" name="Google Shape;1585;p50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586" name="Google Shape;1586;p50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50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6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71" name="Google Shape;171;p6"/>
            <p:cNvGrpSpPr/>
            <p:nvPr/>
          </p:nvGrpSpPr>
          <p:grpSpPr>
            <a:xfrm flipH="1"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72" name="Google Shape;172;p6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73" name="Google Shape;173;p6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6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5" name="Google Shape;175;p6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76" name="Google Shape;176;p6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77" name="Google Shape;177;p6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" name="Google Shape;178;p6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" name="Google Shape;179;p6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80" name="Google Shape;180;p6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6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6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6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6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6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6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6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" name="Google Shape;188;p6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" name="Google Shape;189;p6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0" name="Google Shape;190;p6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91" name="Google Shape;191;p6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2" name="Google Shape;192;p6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" name="Google Shape;193;p6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94" name="Google Shape;194;p6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5" name="Google Shape;195;p6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96" name="Google Shape;196;p6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" name="Google Shape;197;p6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" name="Google Shape;198;p6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99" name="Google Shape;199;p6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6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201" name="Google Shape;201;p6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3" name="Google Shape;203;p6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solidFill>
          <a:schemeClr val="dk1"/>
        </a:solidFill>
      </p:bgPr>
    </p:bg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51"/>
          <p:cNvSpPr txBox="1"/>
          <p:nvPr>
            <p:ph hasCustomPrompt="1" type="title"/>
          </p:nvPr>
        </p:nvSpPr>
        <p:spPr>
          <a:xfrm>
            <a:off x="1900025" y="757596"/>
            <a:ext cx="5343900" cy="768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90" name="Google Shape;1590;p51"/>
          <p:cNvSpPr txBox="1"/>
          <p:nvPr>
            <p:ph idx="1" type="subTitle"/>
          </p:nvPr>
        </p:nvSpPr>
        <p:spPr>
          <a:xfrm>
            <a:off x="1900025" y="1526496"/>
            <a:ext cx="5343900" cy="4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91" name="Google Shape;1591;p51"/>
          <p:cNvSpPr txBox="1"/>
          <p:nvPr>
            <p:ph hasCustomPrompt="1" idx="2" type="title"/>
          </p:nvPr>
        </p:nvSpPr>
        <p:spPr>
          <a:xfrm>
            <a:off x="1900025" y="2055303"/>
            <a:ext cx="5343900" cy="768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92" name="Google Shape;1592;p51"/>
          <p:cNvSpPr txBox="1"/>
          <p:nvPr>
            <p:ph idx="3" type="subTitle"/>
          </p:nvPr>
        </p:nvSpPr>
        <p:spPr>
          <a:xfrm>
            <a:off x="1900025" y="2825700"/>
            <a:ext cx="5343900" cy="4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93" name="Google Shape;1593;p51"/>
          <p:cNvSpPr txBox="1"/>
          <p:nvPr>
            <p:ph hasCustomPrompt="1" idx="4" type="title"/>
          </p:nvPr>
        </p:nvSpPr>
        <p:spPr>
          <a:xfrm>
            <a:off x="1900025" y="3353011"/>
            <a:ext cx="5343900" cy="768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94" name="Google Shape;1594;p51"/>
          <p:cNvSpPr txBox="1"/>
          <p:nvPr>
            <p:ph idx="5" type="subTitle"/>
          </p:nvPr>
        </p:nvSpPr>
        <p:spPr>
          <a:xfrm>
            <a:off x="1900025" y="4124904"/>
            <a:ext cx="5343900" cy="4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1595" name="Google Shape;1595;p51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596" name="Google Shape;1596;p51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597" name="Google Shape;1597;p51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51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51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600" name="Google Shape;1600;p51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601" name="Google Shape;1601;p51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2" name="Google Shape;1602;p51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3" name="Google Shape;1603;p51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04" name="Google Shape;1604;p51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51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51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51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51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51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51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51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51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51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14" name="Google Shape;1614;p51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615" name="Google Shape;1615;p51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6" name="Google Shape;1616;p51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7" name="Google Shape;1617;p51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18" name="Google Shape;1618;p51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19" name="Google Shape;1619;p51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620" name="Google Shape;1620;p51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1" name="Google Shape;1621;p51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2" name="Google Shape;1622;p51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623" name="Google Shape;1623;p51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52"/>
          <p:cNvSpPr txBox="1"/>
          <p:nvPr>
            <p:ph type="title"/>
          </p:nvPr>
        </p:nvSpPr>
        <p:spPr>
          <a:xfrm>
            <a:off x="2424600" y="539500"/>
            <a:ext cx="4294800" cy="93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6" name="Google Shape;1626;p52"/>
          <p:cNvSpPr txBox="1"/>
          <p:nvPr>
            <p:ph idx="1" type="subTitle"/>
          </p:nvPr>
        </p:nvSpPr>
        <p:spPr>
          <a:xfrm>
            <a:off x="2854650" y="2458362"/>
            <a:ext cx="3434700" cy="1273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7" name="Google Shape;1627;p52"/>
          <p:cNvSpPr txBox="1"/>
          <p:nvPr/>
        </p:nvSpPr>
        <p:spPr>
          <a:xfrm>
            <a:off x="2685600" y="3731546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628" name="Google Shape;1628;p52"/>
          <p:cNvGrpSpPr/>
          <p:nvPr/>
        </p:nvGrpSpPr>
        <p:grpSpPr>
          <a:xfrm>
            <a:off x="-540119" y="-190500"/>
            <a:ext cx="10224238" cy="5634425"/>
            <a:chOff x="-540125" y="-190500"/>
            <a:chExt cx="10224238" cy="5634425"/>
          </a:xfrm>
        </p:grpSpPr>
        <p:grpSp>
          <p:nvGrpSpPr>
            <p:cNvPr id="1629" name="Google Shape;1629;p52"/>
            <p:cNvGrpSpPr/>
            <p:nvPr/>
          </p:nvGrpSpPr>
          <p:grpSpPr>
            <a:xfrm>
              <a:off x="123156" y="409580"/>
              <a:ext cx="262232" cy="352736"/>
              <a:chOff x="694982" y="773654"/>
              <a:chExt cx="262232" cy="350632"/>
            </a:xfrm>
          </p:grpSpPr>
          <p:sp>
            <p:nvSpPr>
              <p:cNvPr id="1630" name="Google Shape;1630;p52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52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52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633" name="Google Shape;1633;p52"/>
              <p:cNvGrpSpPr/>
              <p:nvPr/>
            </p:nvGrpSpPr>
            <p:grpSpPr>
              <a:xfrm>
                <a:off x="123150" y="4810250"/>
                <a:ext cx="9020846" cy="318721"/>
                <a:chOff x="66882" y="4401145"/>
                <a:chExt cx="9060713" cy="305875"/>
              </a:xfrm>
            </p:grpSpPr>
            <p:sp>
              <p:nvSpPr>
                <p:cNvPr id="1634" name="Google Shape;1634;p52"/>
                <p:cNvSpPr/>
                <p:nvPr/>
              </p:nvSpPr>
              <p:spPr>
                <a:xfrm>
                  <a:off x="66882" y="4401145"/>
                  <a:ext cx="9060713" cy="305875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5" name="Google Shape;1635;p52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6" name="Google Shape;1636;p52"/>
                <p:cNvSpPr/>
                <p:nvPr/>
              </p:nvSpPr>
              <p:spPr>
                <a:xfrm>
                  <a:off x="743887" y="4570540"/>
                  <a:ext cx="220332" cy="55630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37" name="Google Shape;1637;p52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52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52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52"/>
              <p:cNvSpPr/>
              <p:nvPr/>
            </p:nvSpPr>
            <p:spPr>
              <a:xfrm>
                <a:off x="713232" y="111806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52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52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52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52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52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52"/>
              <p:cNvSpPr/>
              <p:nvPr/>
            </p:nvSpPr>
            <p:spPr>
              <a:xfrm>
                <a:off x="8945550" y="247650"/>
                <a:ext cx="197174" cy="4618732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47" name="Google Shape;1647;p52"/>
              <p:cNvGrpSpPr/>
              <p:nvPr/>
            </p:nvGrpSpPr>
            <p:grpSpPr>
              <a:xfrm>
                <a:off x="8694552" y="444361"/>
                <a:ext cx="448838" cy="855480"/>
                <a:chOff x="4189590" y="628348"/>
                <a:chExt cx="448838" cy="855480"/>
              </a:xfrm>
            </p:grpSpPr>
            <p:sp>
              <p:nvSpPr>
                <p:cNvPr id="1648" name="Google Shape;1648;p52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9" name="Google Shape;1649;p52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0" name="Google Shape;1650;p52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51" name="Google Shape;1651;p52"/>
              <p:cNvSpPr/>
              <p:nvPr/>
            </p:nvSpPr>
            <p:spPr>
              <a:xfrm>
                <a:off x="100" y="247650"/>
                <a:ext cx="183874" cy="489580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52" name="Google Shape;1652;p52"/>
              <p:cNvGrpSpPr/>
              <p:nvPr/>
            </p:nvGrpSpPr>
            <p:grpSpPr>
              <a:xfrm>
                <a:off x="-10709" y="444378"/>
                <a:ext cx="448838" cy="860613"/>
                <a:chOff x="561117" y="628348"/>
                <a:chExt cx="448838" cy="855480"/>
              </a:xfrm>
            </p:grpSpPr>
            <p:sp>
              <p:nvSpPr>
                <p:cNvPr id="1653" name="Google Shape;1653;p52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4" name="Google Shape;1654;p52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5" name="Google Shape;1655;p52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656" name="Google Shape;1656;p52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53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659" name="Google Shape;1659;p53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660" name="Google Shape;1660;p53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661" name="Google Shape;1661;p53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2" name="Google Shape;1662;p53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63" name="Google Shape;1663;p53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664" name="Google Shape;1664;p53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665" name="Google Shape;1665;p53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66" name="Google Shape;1666;p53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67" name="Google Shape;1667;p53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668" name="Google Shape;1668;p53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9" name="Google Shape;1669;p53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0" name="Google Shape;1670;p53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1" name="Google Shape;1671;p53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2" name="Google Shape;1672;p53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3" name="Google Shape;1673;p53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4" name="Google Shape;1674;p53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5" name="Google Shape;1675;p53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6" name="Google Shape;1676;p53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7" name="Google Shape;1677;p53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78" name="Google Shape;1678;p53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679" name="Google Shape;1679;p53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0" name="Google Shape;1680;p53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1" name="Google Shape;1681;p53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682" name="Google Shape;1682;p53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83" name="Google Shape;1683;p53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684" name="Google Shape;1684;p53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5" name="Google Shape;1685;p53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6" name="Google Shape;1686;p53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687" name="Google Shape;1687;p53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8" name="Google Shape;1688;p53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689" name="Google Shape;1689;p53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53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91" name="Google Shape;1691;p53"/>
          <p:cNvGrpSpPr/>
          <p:nvPr/>
        </p:nvGrpSpPr>
        <p:grpSpPr>
          <a:xfrm>
            <a:off x="8106581" y="1095706"/>
            <a:ext cx="648376" cy="880878"/>
            <a:chOff x="638276" y="3526008"/>
            <a:chExt cx="714936" cy="971200"/>
          </a:xfrm>
        </p:grpSpPr>
        <p:sp>
          <p:nvSpPr>
            <p:cNvPr id="1692" name="Google Shape;1692;p53"/>
            <p:cNvSpPr/>
            <p:nvPr/>
          </p:nvSpPr>
          <p:spPr>
            <a:xfrm>
              <a:off x="801537" y="3817400"/>
              <a:ext cx="388460" cy="388464"/>
            </a:xfrm>
            <a:custGeom>
              <a:rect b="b" l="l" r="r" t="t"/>
              <a:pathLst>
                <a:path extrusionOk="0" h="91296" w="91295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3" name="Google Shape;1693;p53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694" name="Google Shape;1694;p53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rect b="b" l="l" r="r" t="t"/>
                <a:pathLst>
                  <a:path extrusionOk="0" h="1579" w="111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53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rect b="b" l="l" r="r" t="t"/>
                <a:pathLst>
                  <a:path extrusionOk="0" h="5837" w="3423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53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rect b="b" l="l" r="r" t="t"/>
                <a:pathLst>
                  <a:path extrusionOk="0" h="7175" w="3328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53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rect b="b" l="l" r="r" t="t"/>
                <a:pathLst>
                  <a:path extrusionOk="0" h="3413" w="11562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53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rect b="b" l="l" r="r" t="t"/>
                <a:pathLst>
                  <a:path extrusionOk="0" h="18047" w="939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53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rect b="b" l="l" r="r" t="t"/>
                <a:pathLst>
                  <a:path extrusionOk="0" h="18047" w="94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53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rect b="b" l="l" r="r" t="t"/>
                <a:pathLst>
                  <a:path extrusionOk="0" h="18047" w="94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53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rect b="b" l="l" r="r" t="t"/>
                <a:pathLst>
                  <a:path extrusionOk="0" h="1110" w="14761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53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rect b="b" l="l" r="r" t="t"/>
                <a:pathLst>
                  <a:path extrusionOk="0" h="1879" w="14761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53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rect b="b" l="l" r="r" t="t"/>
                <a:pathLst>
                  <a:path extrusionOk="0" h="4268" w="15828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53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rect b="b" l="l" r="r" t="t"/>
                <a:pathLst>
                  <a:path extrusionOk="0" h="2220" w="1281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53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rect b="b" l="l" r="r" t="t"/>
                <a:pathLst>
                  <a:path extrusionOk="0" h="1793" w="19881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53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rect b="b" l="l" r="r" t="t"/>
                <a:pathLst>
                  <a:path extrusionOk="0" h="1878" w="18771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53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rect b="b" l="l" r="r" t="t"/>
                <a:pathLst>
                  <a:path extrusionOk="0" h="2652" w="1233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53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rect b="b" l="l" r="r" t="t"/>
                <a:pathLst>
                  <a:path extrusionOk="0" h="904" w="18729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53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rect b="b" l="l" r="r" t="t"/>
                <a:pathLst>
                  <a:path extrusionOk="0" h="861" w="18003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53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rect b="b" l="l" r="r" t="t"/>
                <a:pathLst>
                  <a:path extrusionOk="0" h="854" w="495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53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rect b="b" l="l" r="r" t="t"/>
                <a:pathLst>
                  <a:path extrusionOk="0" h="4993" w="2518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53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rect b="b" l="l" r="r" t="t"/>
                <a:pathLst>
                  <a:path extrusionOk="0" h="2983" w="2518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53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rect b="b" l="l" r="r" t="t"/>
                <a:pathLst>
                  <a:path extrusionOk="0" h="1780" w="1537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53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rect b="b" l="l" r="r" t="t"/>
                <a:pathLst>
                  <a:path extrusionOk="0" h="1195" w="1665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53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rect b="b" l="l" r="r" t="t"/>
                <a:pathLst>
                  <a:path extrusionOk="0" h="1282" w="1622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53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rect b="b" l="l" r="r" t="t"/>
                <a:pathLst>
                  <a:path extrusionOk="0" h="897" w="5334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53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rect b="b" l="l" r="r" t="t"/>
                <a:pathLst>
                  <a:path extrusionOk="0" h="897" w="3286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53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rect b="b" l="l" r="r" t="t"/>
                <a:pathLst>
                  <a:path extrusionOk="0" h="1085" w="2945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53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rect b="b" l="l" r="r" t="t"/>
                <a:pathLst>
                  <a:path extrusionOk="0" h="641" w="1921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20" name="Google Shape;1720;p53"/>
          <p:cNvSpPr/>
          <p:nvPr/>
        </p:nvSpPr>
        <p:spPr>
          <a:xfrm>
            <a:off x="4" y="1017700"/>
            <a:ext cx="9143992" cy="78001"/>
          </a:xfrm>
          <a:custGeom>
            <a:rect b="b" l="l" r="r" t="t"/>
            <a:pathLst>
              <a:path extrusionOk="0" h="525" w="27171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1" name="Google Shape;1721;p53"/>
          <p:cNvGrpSpPr/>
          <p:nvPr/>
        </p:nvGrpSpPr>
        <p:grpSpPr>
          <a:xfrm>
            <a:off x="389043" y="1095706"/>
            <a:ext cx="648376" cy="880878"/>
            <a:chOff x="638276" y="3526008"/>
            <a:chExt cx="714936" cy="971200"/>
          </a:xfrm>
        </p:grpSpPr>
        <p:sp>
          <p:nvSpPr>
            <p:cNvPr id="1722" name="Google Shape;1722;p53"/>
            <p:cNvSpPr/>
            <p:nvPr/>
          </p:nvSpPr>
          <p:spPr>
            <a:xfrm>
              <a:off x="801537" y="3817400"/>
              <a:ext cx="388460" cy="388464"/>
            </a:xfrm>
            <a:custGeom>
              <a:rect b="b" l="l" r="r" t="t"/>
              <a:pathLst>
                <a:path extrusionOk="0" h="91296" w="91295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3" name="Google Shape;1723;p53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724" name="Google Shape;1724;p53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rect b="b" l="l" r="r" t="t"/>
                <a:pathLst>
                  <a:path extrusionOk="0" h="1579" w="111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53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rect b="b" l="l" r="r" t="t"/>
                <a:pathLst>
                  <a:path extrusionOk="0" h="5837" w="3423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53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rect b="b" l="l" r="r" t="t"/>
                <a:pathLst>
                  <a:path extrusionOk="0" h="7175" w="3328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53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rect b="b" l="l" r="r" t="t"/>
                <a:pathLst>
                  <a:path extrusionOk="0" h="3413" w="11562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53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rect b="b" l="l" r="r" t="t"/>
                <a:pathLst>
                  <a:path extrusionOk="0" h="18047" w="939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53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rect b="b" l="l" r="r" t="t"/>
                <a:pathLst>
                  <a:path extrusionOk="0" h="18047" w="94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53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rect b="b" l="l" r="r" t="t"/>
                <a:pathLst>
                  <a:path extrusionOk="0" h="18047" w="94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53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rect b="b" l="l" r="r" t="t"/>
                <a:pathLst>
                  <a:path extrusionOk="0" h="1110" w="14761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53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rect b="b" l="l" r="r" t="t"/>
                <a:pathLst>
                  <a:path extrusionOk="0" h="1879" w="14761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53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rect b="b" l="l" r="r" t="t"/>
                <a:pathLst>
                  <a:path extrusionOk="0" h="4268" w="15828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53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rect b="b" l="l" r="r" t="t"/>
                <a:pathLst>
                  <a:path extrusionOk="0" h="2220" w="1281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53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rect b="b" l="l" r="r" t="t"/>
                <a:pathLst>
                  <a:path extrusionOk="0" h="1793" w="19881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53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rect b="b" l="l" r="r" t="t"/>
                <a:pathLst>
                  <a:path extrusionOk="0" h="1878" w="18771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53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rect b="b" l="l" r="r" t="t"/>
                <a:pathLst>
                  <a:path extrusionOk="0" h="2652" w="1233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53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rect b="b" l="l" r="r" t="t"/>
                <a:pathLst>
                  <a:path extrusionOk="0" h="904" w="18729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53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rect b="b" l="l" r="r" t="t"/>
                <a:pathLst>
                  <a:path extrusionOk="0" h="861" w="18003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53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rect b="b" l="l" r="r" t="t"/>
                <a:pathLst>
                  <a:path extrusionOk="0" h="854" w="495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53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rect b="b" l="l" r="r" t="t"/>
                <a:pathLst>
                  <a:path extrusionOk="0" h="4993" w="2518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53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rect b="b" l="l" r="r" t="t"/>
                <a:pathLst>
                  <a:path extrusionOk="0" h="2983" w="2518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53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rect b="b" l="l" r="r" t="t"/>
                <a:pathLst>
                  <a:path extrusionOk="0" h="1780" w="1537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53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rect b="b" l="l" r="r" t="t"/>
                <a:pathLst>
                  <a:path extrusionOk="0" h="1195" w="1665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53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rect b="b" l="l" r="r" t="t"/>
                <a:pathLst>
                  <a:path extrusionOk="0" h="1282" w="1622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53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rect b="b" l="l" r="r" t="t"/>
                <a:pathLst>
                  <a:path extrusionOk="0" h="897" w="5334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53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rect b="b" l="l" r="r" t="t"/>
                <a:pathLst>
                  <a:path extrusionOk="0" h="897" w="3286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53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rect b="b" l="l" r="r" t="t"/>
                <a:pathLst>
                  <a:path extrusionOk="0" h="1085" w="2945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53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rect b="b" l="l" r="r" t="t"/>
                <a:pathLst>
                  <a:path extrusionOk="0" h="641" w="1921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50" name="Google Shape;1750;p53"/>
          <p:cNvGrpSpPr/>
          <p:nvPr/>
        </p:nvGrpSpPr>
        <p:grpSpPr>
          <a:xfrm flipH="1" rot="1321491">
            <a:off x="8028423" y="3186133"/>
            <a:ext cx="714934" cy="378491"/>
            <a:chOff x="-1074225" y="4512538"/>
            <a:chExt cx="714950" cy="378500"/>
          </a:xfrm>
        </p:grpSpPr>
        <p:sp>
          <p:nvSpPr>
            <p:cNvPr id="1751" name="Google Shape;1751;p53"/>
            <p:cNvSpPr/>
            <p:nvPr/>
          </p:nvSpPr>
          <p:spPr>
            <a:xfrm>
              <a:off x="-962825" y="4548088"/>
              <a:ext cx="188375" cy="120175"/>
            </a:xfrm>
            <a:custGeom>
              <a:rect b="b" l="l" r="r" t="t"/>
              <a:pathLst>
                <a:path extrusionOk="0" h="4807" w="7535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3"/>
            <p:cNvSpPr/>
            <p:nvPr/>
          </p:nvSpPr>
          <p:spPr>
            <a:xfrm>
              <a:off x="-1064100" y="4512538"/>
              <a:ext cx="642725" cy="266450"/>
            </a:xfrm>
            <a:custGeom>
              <a:rect b="b" l="l" r="r" t="t"/>
              <a:pathLst>
                <a:path extrusionOk="0" h="10658" w="25709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3"/>
            <p:cNvSpPr/>
            <p:nvPr/>
          </p:nvSpPr>
          <p:spPr>
            <a:xfrm>
              <a:off x="-1053975" y="4564288"/>
              <a:ext cx="81050" cy="60775"/>
            </a:xfrm>
            <a:custGeom>
              <a:rect b="b" l="l" r="r" t="t"/>
              <a:pathLst>
                <a:path extrusionOk="0" h="2431" w="3242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3"/>
            <p:cNvSpPr/>
            <p:nvPr/>
          </p:nvSpPr>
          <p:spPr>
            <a:xfrm>
              <a:off x="-997925" y="4570088"/>
              <a:ext cx="98575" cy="24600"/>
            </a:xfrm>
            <a:custGeom>
              <a:rect b="b" l="l" r="r" t="t"/>
              <a:pathLst>
                <a:path extrusionOk="0" h="984" w="3943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3"/>
            <p:cNvSpPr/>
            <p:nvPr/>
          </p:nvSpPr>
          <p:spPr>
            <a:xfrm>
              <a:off x="-837950" y="4525788"/>
              <a:ext cx="162050" cy="93200"/>
            </a:xfrm>
            <a:custGeom>
              <a:rect b="b" l="l" r="r" t="t"/>
              <a:pathLst>
                <a:path extrusionOk="0" h="3728" w="6482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3"/>
            <p:cNvSpPr/>
            <p:nvPr/>
          </p:nvSpPr>
          <p:spPr>
            <a:xfrm>
              <a:off x="-742750" y="4536413"/>
              <a:ext cx="151925" cy="23850"/>
            </a:xfrm>
            <a:custGeom>
              <a:rect b="b" l="l" r="r" t="t"/>
              <a:pathLst>
                <a:path extrusionOk="0" h="954" w="6077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3"/>
            <p:cNvSpPr/>
            <p:nvPr/>
          </p:nvSpPr>
          <p:spPr>
            <a:xfrm>
              <a:off x="-877100" y="4605913"/>
              <a:ext cx="40525" cy="25475"/>
            </a:xfrm>
            <a:custGeom>
              <a:rect b="b" l="l" r="r" t="t"/>
              <a:pathLst>
                <a:path extrusionOk="0" h="1019" w="1621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3"/>
            <p:cNvSpPr/>
            <p:nvPr/>
          </p:nvSpPr>
          <p:spPr>
            <a:xfrm>
              <a:off x="-1074225" y="4544038"/>
              <a:ext cx="714950" cy="347000"/>
            </a:xfrm>
            <a:custGeom>
              <a:rect b="b" l="l" r="r" t="t"/>
              <a:pathLst>
                <a:path extrusionOk="0" h="13880" w="28598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3"/>
            <p:cNvSpPr/>
            <p:nvPr/>
          </p:nvSpPr>
          <p:spPr>
            <a:xfrm>
              <a:off x="-815650" y="4565638"/>
              <a:ext cx="407775" cy="318650"/>
            </a:xfrm>
            <a:custGeom>
              <a:rect b="b" l="l" r="r" t="t"/>
              <a:pathLst>
                <a:path extrusionOk="0" h="12746" w="16311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3"/>
            <p:cNvSpPr/>
            <p:nvPr/>
          </p:nvSpPr>
          <p:spPr>
            <a:xfrm>
              <a:off x="-1074225" y="4627063"/>
              <a:ext cx="411150" cy="263975"/>
            </a:xfrm>
            <a:custGeom>
              <a:rect b="b" l="l" r="r" t="t"/>
              <a:pathLst>
                <a:path extrusionOk="0" h="10559" w="16446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3"/>
            <p:cNvSpPr/>
            <p:nvPr/>
          </p:nvSpPr>
          <p:spPr>
            <a:xfrm>
              <a:off x="-1049250" y="4639888"/>
              <a:ext cx="346350" cy="230900"/>
            </a:xfrm>
            <a:custGeom>
              <a:rect b="b" l="l" r="r" t="t"/>
              <a:pathLst>
                <a:path extrusionOk="0" h="9236" w="13854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2" name="Google Shape;1762;p53"/>
          <p:cNvGrpSpPr/>
          <p:nvPr/>
        </p:nvGrpSpPr>
        <p:grpSpPr>
          <a:xfrm flipH="1">
            <a:off x="310883" y="4091175"/>
            <a:ext cx="714950" cy="378500"/>
            <a:chOff x="-1074225" y="4512538"/>
            <a:chExt cx="714950" cy="378500"/>
          </a:xfrm>
        </p:grpSpPr>
        <p:sp>
          <p:nvSpPr>
            <p:cNvPr id="1763" name="Google Shape;1763;p53"/>
            <p:cNvSpPr/>
            <p:nvPr/>
          </p:nvSpPr>
          <p:spPr>
            <a:xfrm>
              <a:off x="-962825" y="4548088"/>
              <a:ext cx="188375" cy="120175"/>
            </a:xfrm>
            <a:custGeom>
              <a:rect b="b" l="l" r="r" t="t"/>
              <a:pathLst>
                <a:path extrusionOk="0" h="4807" w="7535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3"/>
            <p:cNvSpPr/>
            <p:nvPr/>
          </p:nvSpPr>
          <p:spPr>
            <a:xfrm>
              <a:off x="-1064100" y="4512538"/>
              <a:ext cx="642725" cy="266450"/>
            </a:xfrm>
            <a:custGeom>
              <a:rect b="b" l="l" r="r" t="t"/>
              <a:pathLst>
                <a:path extrusionOk="0" h="10658" w="25709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3"/>
            <p:cNvSpPr/>
            <p:nvPr/>
          </p:nvSpPr>
          <p:spPr>
            <a:xfrm>
              <a:off x="-1053975" y="4564288"/>
              <a:ext cx="81050" cy="60775"/>
            </a:xfrm>
            <a:custGeom>
              <a:rect b="b" l="l" r="r" t="t"/>
              <a:pathLst>
                <a:path extrusionOk="0" h="2431" w="3242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3"/>
            <p:cNvSpPr/>
            <p:nvPr/>
          </p:nvSpPr>
          <p:spPr>
            <a:xfrm>
              <a:off x="-997925" y="4570088"/>
              <a:ext cx="98575" cy="24600"/>
            </a:xfrm>
            <a:custGeom>
              <a:rect b="b" l="l" r="r" t="t"/>
              <a:pathLst>
                <a:path extrusionOk="0" h="984" w="3943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3"/>
            <p:cNvSpPr/>
            <p:nvPr/>
          </p:nvSpPr>
          <p:spPr>
            <a:xfrm>
              <a:off x="-837950" y="4525788"/>
              <a:ext cx="162050" cy="93200"/>
            </a:xfrm>
            <a:custGeom>
              <a:rect b="b" l="l" r="r" t="t"/>
              <a:pathLst>
                <a:path extrusionOk="0" h="3728" w="6482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3"/>
            <p:cNvSpPr/>
            <p:nvPr/>
          </p:nvSpPr>
          <p:spPr>
            <a:xfrm>
              <a:off x="-742750" y="4536413"/>
              <a:ext cx="151925" cy="23850"/>
            </a:xfrm>
            <a:custGeom>
              <a:rect b="b" l="l" r="r" t="t"/>
              <a:pathLst>
                <a:path extrusionOk="0" h="954" w="6077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3"/>
            <p:cNvSpPr/>
            <p:nvPr/>
          </p:nvSpPr>
          <p:spPr>
            <a:xfrm>
              <a:off x="-877100" y="4605913"/>
              <a:ext cx="40525" cy="25475"/>
            </a:xfrm>
            <a:custGeom>
              <a:rect b="b" l="l" r="r" t="t"/>
              <a:pathLst>
                <a:path extrusionOk="0" h="1019" w="1621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3"/>
            <p:cNvSpPr/>
            <p:nvPr/>
          </p:nvSpPr>
          <p:spPr>
            <a:xfrm>
              <a:off x="-1074225" y="4544038"/>
              <a:ext cx="714950" cy="347000"/>
            </a:xfrm>
            <a:custGeom>
              <a:rect b="b" l="l" r="r" t="t"/>
              <a:pathLst>
                <a:path extrusionOk="0" h="13880" w="28598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3"/>
            <p:cNvSpPr/>
            <p:nvPr/>
          </p:nvSpPr>
          <p:spPr>
            <a:xfrm>
              <a:off x="-836575" y="4548088"/>
              <a:ext cx="382800" cy="253850"/>
            </a:xfrm>
            <a:custGeom>
              <a:rect b="b" l="l" r="r" t="t"/>
              <a:pathLst>
                <a:path extrusionOk="0" h="10154" w="15312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3"/>
            <p:cNvSpPr/>
            <p:nvPr/>
          </p:nvSpPr>
          <p:spPr>
            <a:xfrm>
              <a:off x="-815650" y="4565638"/>
              <a:ext cx="407775" cy="318650"/>
            </a:xfrm>
            <a:custGeom>
              <a:rect b="b" l="l" r="r" t="t"/>
              <a:pathLst>
                <a:path extrusionOk="0" h="12746" w="16311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3"/>
            <p:cNvSpPr/>
            <p:nvPr/>
          </p:nvSpPr>
          <p:spPr>
            <a:xfrm>
              <a:off x="-1074225" y="4627063"/>
              <a:ext cx="411150" cy="263975"/>
            </a:xfrm>
            <a:custGeom>
              <a:rect b="b" l="l" r="r" t="t"/>
              <a:pathLst>
                <a:path extrusionOk="0" h="10559" w="16446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3"/>
            <p:cNvSpPr/>
            <p:nvPr/>
          </p:nvSpPr>
          <p:spPr>
            <a:xfrm>
              <a:off x="-1049250" y="4639888"/>
              <a:ext cx="346350" cy="230900"/>
            </a:xfrm>
            <a:custGeom>
              <a:rect b="b" l="l" r="r" t="t"/>
              <a:pathLst>
                <a:path extrusionOk="0" h="9236" w="13854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1"/>
        </a:solidFill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54"/>
          <p:cNvGrpSpPr/>
          <p:nvPr/>
        </p:nvGrpSpPr>
        <p:grpSpPr>
          <a:xfrm flipH="1"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1777" name="Google Shape;1777;p54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1778" name="Google Shape;1778;p54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1779" name="Google Shape;1779;p54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0" name="Google Shape;1780;p54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81" name="Google Shape;1781;p54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1782" name="Google Shape;1782;p54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1783" name="Google Shape;1783;p54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4" name="Google Shape;1784;p54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5" name="Google Shape;1785;p54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786" name="Google Shape;1786;p54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7" name="Google Shape;1787;p54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8" name="Google Shape;1788;p54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9" name="Google Shape;1789;p54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0" name="Google Shape;1790;p54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1" name="Google Shape;1791;p54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2" name="Google Shape;1792;p54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3" name="Google Shape;1793;p54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4" name="Google Shape;1794;p54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5" name="Google Shape;1795;p54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796" name="Google Shape;1796;p54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1797" name="Google Shape;1797;p54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8" name="Google Shape;1798;p54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9" name="Google Shape;1799;p54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800" name="Google Shape;1800;p54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01" name="Google Shape;1801;p54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1802" name="Google Shape;1802;p54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03" name="Google Shape;1803;p54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04" name="Google Shape;1804;p54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805" name="Google Shape;1805;p54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6" name="Google Shape;1806;p54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1807" name="Google Shape;1807;p54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54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09" name="Google Shape;1809;p54"/>
          <p:cNvGrpSpPr/>
          <p:nvPr/>
        </p:nvGrpSpPr>
        <p:grpSpPr>
          <a:xfrm>
            <a:off x="8106580" y="1095706"/>
            <a:ext cx="648376" cy="880878"/>
            <a:chOff x="638276" y="3526008"/>
            <a:chExt cx="714936" cy="971200"/>
          </a:xfrm>
        </p:grpSpPr>
        <p:sp>
          <p:nvSpPr>
            <p:cNvPr id="1810" name="Google Shape;1810;p54"/>
            <p:cNvSpPr/>
            <p:nvPr/>
          </p:nvSpPr>
          <p:spPr>
            <a:xfrm>
              <a:off x="801537" y="3817400"/>
              <a:ext cx="388460" cy="388464"/>
            </a:xfrm>
            <a:custGeom>
              <a:rect b="b" l="l" r="r" t="t"/>
              <a:pathLst>
                <a:path extrusionOk="0" h="91296" w="91295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1" name="Google Shape;1811;p54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812" name="Google Shape;1812;p54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rect b="b" l="l" r="r" t="t"/>
                <a:pathLst>
                  <a:path extrusionOk="0" h="1579" w="111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54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rect b="b" l="l" r="r" t="t"/>
                <a:pathLst>
                  <a:path extrusionOk="0" h="5837" w="3423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54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rect b="b" l="l" r="r" t="t"/>
                <a:pathLst>
                  <a:path extrusionOk="0" h="7175" w="3328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54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rect b="b" l="l" r="r" t="t"/>
                <a:pathLst>
                  <a:path extrusionOk="0" h="3413" w="11562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54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rect b="b" l="l" r="r" t="t"/>
                <a:pathLst>
                  <a:path extrusionOk="0" h="18047" w="939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54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rect b="b" l="l" r="r" t="t"/>
                <a:pathLst>
                  <a:path extrusionOk="0" h="18047" w="94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54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rect b="b" l="l" r="r" t="t"/>
                <a:pathLst>
                  <a:path extrusionOk="0" h="18047" w="94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54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rect b="b" l="l" r="r" t="t"/>
                <a:pathLst>
                  <a:path extrusionOk="0" h="1110" w="14761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54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rect b="b" l="l" r="r" t="t"/>
                <a:pathLst>
                  <a:path extrusionOk="0" h="1879" w="14761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54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rect b="b" l="l" r="r" t="t"/>
                <a:pathLst>
                  <a:path extrusionOk="0" h="4268" w="15828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54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rect b="b" l="l" r="r" t="t"/>
                <a:pathLst>
                  <a:path extrusionOk="0" h="2220" w="1281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54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rect b="b" l="l" r="r" t="t"/>
                <a:pathLst>
                  <a:path extrusionOk="0" h="1793" w="19881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54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rect b="b" l="l" r="r" t="t"/>
                <a:pathLst>
                  <a:path extrusionOk="0" h="1878" w="18771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54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rect b="b" l="l" r="r" t="t"/>
                <a:pathLst>
                  <a:path extrusionOk="0" h="2652" w="1233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54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rect b="b" l="l" r="r" t="t"/>
                <a:pathLst>
                  <a:path extrusionOk="0" h="904" w="18729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54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rect b="b" l="l" r="r" t="t"/>
                <a:pathLst>
                  <a:path extrusionOk="0" h="861" w="18003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54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rect b="b" l="l" r="r" t="t"/>
                <a:pathLst>
                  <a:path extrusionOk="0" h="854" w="495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54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rect b="b" l="l" r="r" t="t"/>
                <a:pathLst>
                  <a:path extrusionOk="0" h="4993" w="2518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54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rect b="b" l="l" r="r" t="t"/>
                <a:pathLst>
                  <a:path extrusionOk="0" h="2983" w="2518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54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rect b="b" l="l" r="r" t="t"/>
                <a:pathLst>
                  <a:path extrusionOk="0" h="1780" w="1537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54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rect b="b" l="l" r="r" t="t"/>
                <a:pathLst>
                  <a:path extrusionOk="0" h="1195" w="1665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54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rect b="b" l="l" r="r" t="t"/>
                <a:pathLst>
                  <a:path extrusionOk="0" h="1282" w="1622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54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rect b="b" l="l" r="r" t="t"/>
                <a:pathLst>
                  <a:path extrusionOk="0" h="897" w="5334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54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rect b="b" l="l" r="r" t="t"/>
                <a:pathLst>
                  <a:path extrusionOk="0" h="897" w="3286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54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rect b="b" l="l" r="r" t="t"/>
                <a:pathLst>
                  <a:path extrusionOk="0" h="1085" w="2945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54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rect b="b" l="l" r="r" t="t"/>
                <a:pathLst>
                  <a:path extrusionOk="0" h="641" w="1921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38" name="Google Shape;1838;p54"/>
          <p:cNvGrpSpPr/>
          <p:nvPr/>
        </p:nvGrpSpPr>
        <p:grpSpPr>
          <a:xfrm flipH="1" rot="1321491">
            <a:off x="355764" y="3186133"/>
            <a:ext cx="714934" cy="378491"/>
            <a:chOff x="-1074225" y="4512538"/>
            <a:chExt cx="714950" cy="378500"/>
          </a:xfrm>
        </p:grpSpPr>
        <p:sp>
          <p:nvSpPr>
            <p:cNvPr id="1839" name="Google Shape;1839;p54"/>
            <p:cNvSpPr/>
            <p:nvPr/>
          </p:nvSpPr>
          <p:spPr>
            <a:xfrm>
              <a:off x="-962825" y="4548088"/>
              <a:ext cx="188375" cy="120175"/>
            </a:xfrm>
            <a:custGeom>
              <a:rect b="b" l="l" r="r" t="t"/>
              <a:pathLst>
                <a:path extrusionOk="0" h="4807" w="7535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54"/>
            <p:cNvSpPr/>
            <p:nvPr/>
          </p:nvSpPr>
          <p:spPr>
            <a:xfrm>
              <a:off x="-1064100" y="4512538"/>
              <a:ext cx="642725" cy="266450"/>
            </a:xfrm>
            <a:custGeom>
              <a:rect b="b" l="l" r="r" t="t"/>
              <a:pathLst>
                <a:path extrusionOk="0" h="10658" w="25709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54"/>
            <p:cNvSpPr/>
            <p:nvPr/>
          </p:nvSpPr>
          <p:spPr>
            <a:xfrm>
              <a:off x="-1053975" y="4564288"/>
              <a:ext cx="81050" cy="60775"/>
            </a:xfrm>
            <a:custGeom>
              <a:rect b="b" l="l" r="r" t="t"/>
              <a:pathLst>
                <a:path extrusionOk="0" h="2431" w="3242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54"/>
            <p:cNvSpPr/>
            <p:nvPr/>
          </p:nvSpPr>
          <p:spPr>
            <a:xfrm>
              <a:off x="-997925" y="4570088"/>
              <a:ext cx="98575" cy="24600"/>
            </a:xfrm>
            <a:custGeom>
              <a:rect b="b" l="l" r="r" t="t"/>
              <a:pathLst>
                <a:path extrusionOk="0" h="984" w="3943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54"/>
            <p:cNvSpPr/>
            <p:nvPr/>
          </p:nvSpPr>
          <p:spPr>
            <a:xfrm>
              <a:off x="-837950" y="4525788"/>
              <a:ext cx="162050" cy="93200"/>
            </a:xfrm>
            <a:custGeom>
              <a:rect b="b" l="l" r="r" t="t"/>
              <a:pathLst>
                <a:path extrusionOk="0" h="3728" w="6482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54"/>
            <p:cNvSpPr/>
            <p:nvPr/>
          </p:nvSpPr>
          <p:spPr>
            <a:xfrm>
              <a:off x="-742750" y="4536413"/>
              <a:ext cx="151925" cy="23850"/>
            </a:xfrm>
            <a:custGeom>
              <a:rect b="b" l="l" r="r" t="t"/>
              <a:pathLst>
                <a:path extrusionOk="0" h="954" w="6077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54"/>
            <p:cNvSpPr/>
            <p:nvPr/>
          </p:nvSpPr>
          <p:spPr>
            <a:xfrm>
              <a:off x="-877100" y="4605913"/>
              <a:ext cx="40525" cy="25475"/>
            </a:xfrm>
            <a:custGeom>
              <a:rect b="b" l="l" r="r" t="t"/>
              <a:pathLst>
                <a:path extrusionOk="0" h="1019" w="1621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54"/>
            <p:cNvSpPr/>
            <p:nvPr/>
          </p:nvSpPr>
          <p:spPr>
            <a:xfrm>
              <a:off x="-1074225" y="4544038"/>
              <a:ext cx="714950" cy="347000"/>
            </a:xfrm>
            <a:custGeom>
              <a:rect b="b" l="l" r="r" t="t"/>
              <a:pathLst>
                <a:path extrusionOk="0" h="13880" w="28598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54"/>
            <p:cNvSpPr/>
            <p:nvPr/>
          </p:nvSpPr>
          <p:spPr>
            <a:xfrm>
              <a:off x="-815650" y="4565638"/>
              <a:ext cx="407775" cy="318650"/>
            </a:xfrm>
            <a:custGeom>
              <a:rect b="b" l="l" r="r" t="t"/>
              <a:pathLst>
                <a:path extrusionOk="0" h="12746" w="16311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54"/>
            <p:cNvSpPr/>
            <p:nvPr/>
          </p:nvSpPr>
          <p:spPr>
            <a:xfrm>
              <a:off x="-1074225" y="4627063"/>
              <a:ext cx="411150" cy="263975"/>
            </a:xfrm>
            <a:custGeom>
              <a:rect b="b" l="l" r="r" t="t"/>
              <a:pathLst>
                <a:path extrusionOk="0" h="10559" w="16446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54"/>
            <p:cNvSpPr/>
            <p:nvPr/>
          </p:nvSpPr>
          <p:spPr>
            <a:xfrm>
              <a:off x="-1049250" y="4639888"/>
              <a:ext cx="346350" cy="230900"/>
            </a:xfrm>
            <a:custGeom>
              <a:rect b="b" l="l" r="r" t="t"/>
              <a:pathLst>
                <a:path extrusionOk="0" h="9236" w="13854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0" name="Google Shape;1850;p54"/>
          <p:cNvGrpSpPr/>
          <p:nvPr/>
        </p:nvGrpSpPr>
        <p:grpSpPr>
          <a:xfrm>
            <a:off x="8073288" y="4091175"/>
            <a:ext cx="714950" cy="378500"/>
            <a:chOff x="-1074225" y="4512538"/>
            <a:chExt cx="714950" cy="378500"/>
          </a:xfrm>
        </p:grpSpPr>
        <p:sp>
          <p:nvSpPr>
            <p:cNvPr id="1851" name="Google Shape;1851;p54"/>
            <p:cNvSpPr/>
            <p:nvPr/>
          </p:nvSpPr>
          <p:spPr>
            <a:xfrm>
              <a:off x="-962825" y="4548088"/>
              <a:ext cx="188375" cy="120175"/>
            </a:xfrm>
            <a:custGeom>
              <a:rect b="b" l="l" r="r" t="t"/>
              <a:pathLst>
                <a:path extrusionOk="0" h="4807" w="7535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54"/>
            <p:cNvSpPr/>
            <p:nvPr/>
          </p:nvSpPr>
          <p:spPr>
            <a:xfrm>
              <a:off x="-1064100" y="4512538"/>
              <a:ext cx="642725" cy="266450"/>
            </a:xfrm>
            <a:custGeom>
              <a:rect b="b" l="l" r="r" t="t"/>
              <a:pathLst>
                <a:path extrusionOk="0" h="10658" w="25709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54"/>
            <p:cNvSpPr/>
            <p:nvPr/>
          </p:nvSpPr>
          <p:spPr>
            <a:xfrm>
              <a:off x="-1053975" y="4564288"/>
              <a:ext cx="81050" cy="60775"/>
            </a:xfrm>
            <a:custGeom>
              <a:rect b="b" l="l" r="r" t="t"/>
              <a:pathLst>
                <a:path extrusionOk="0" h="2431" w="3242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54"/>
            <p:cNvSpPr/>
            <p:nvPr/>
          </p:nvSpPr>
          <p:spPr>
            <a:xfrm>
              <a:off x="-997925" y="4570088"/>
              <a:ext cx="98575" cy="24600"/>
            </a:xfrm>
            <a:custGeom>
              <a:rect b="b" l="l" r="r" t="t"/>
              <a:pathLst>
                <a:path extrusionOk="0" h="984" w="3943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54"/>
            <p:cNvSpPr/>
            <p:nvPr/>
          </p:nvSpPr>
          <p:spPr>
            <a:xfrm>
              <a:off x="-837950" y="4525788"/>
              <a:ext cx="162050" cy="93200"/>
            </a:xfrm>
            <a:custGeom>
              <a:rect b="b" l="l" r="r" t="t"/>
              <a:pathLst>
                <a:path extrusionOk="0" h="3728" w="6482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54"/>
            <p:cNvSpPr/>
            <p:nvPr/>
          </p:nvSpPr>
          <p:spPr>
            <a:xfrm>
              <a:off x="-742750" y="4536413"/>
              <a:ext cx="151925" cy="23850"/>
            </a:xfrm>
            <a:custGeom>
              <a:rect b="b" l="l" r="r" t="t"/>
              <a:pathLst>
                <a:path extrusionOk="0" h="954" w="6077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54"/>
            <p:cNvSpPr/>
            <p:nvPr/>
          </p:nvSpPr>
          <p:spPr>
            <a:xfrm>
              <a:off x="-877100" y="4605913"/>
              <a:ext cx="40525" cy="25475"/>
            </a:xfrm>
            <a:custGeom>
              <a:rect b="b" l="l" r="r" t="t"/>
              <a:pathLst>
                <a:path extrusionOk="0" h="1019" w="1621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54"/>
            <p:cNvSpPr/>
            <p:nvPr/>
          </p:nvSpPr>
          <p:spPr>
            <a:xfrm>
              <a:off x="-1074225" y="4544038"/>
              <a:ext cx="714950" cy="347000"/>
            </a:xfrm>
            <a:custGeom>
              <a:rect b="b" l="l" r="r" t="t"/>
              <a:pathLst>
                <a:path extrusionOk="0" h="13880" w="28598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4"/>
            <p:cNvSpPr/>
            <p:nvPr/>
          </p:nvSpPr>
          <p:spPr>
            <a:xfrm>
              <a:off x="-836575" y="4548088"/>
              <a:ext cx="382800" cy="253850"/>
            </a:xfrm>
            <a:custGeom>
              <a:rect b="b" l="l" r="r" t="t"/>
              <a:pathLst>
                <a:path extrusionOk="0" h="10154" w="15312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54"/>
            <p:cNvSpPr/>
            <p:nvPr/>
          </p:nvSpPr>
          <p:spPr>
            <a:xfrm>
              <a:off x="-815650" y="4565638"/>
              <a:ext cx="407775" cy="318650"/>
            </a:xfrm>
            <a:custGeom>
              <a:rect b="b" l="l" r="r" t="t"/>
              <a:pathLst>
                <a:path extrusionOk="0" h="12746" w="16311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4"/>
            <p:cNvSpPr/>
            <p:nvPr/>
          </p:nvSpPr>
          <p:spPr>
            <a:xfrm>
              <a:off x="-1074225" y="4627063"/>
              <a:ext cx="411150" cy="263975"/>
            </a:xfrm>
            <a:custGeom>
              <a:rect b="b" l="l" r="r" t="t"/>
              <a:pathLst>
                <a:path extrusionOk="0" h="10559" w="16446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54"/>
            <p:cNvSpPr/>
            <p:nvPr/>
          </p:nvSpPr>
          <p:spPr>
            <a:xfrm>
              <a:off x="-1049250" y="4639888"/>
              <a:ext cx="346350" cy="230900"/>
            </a:xfrm>
            <a:custGeom>
              <a:rect b="b" l="l" r="r" t="t"/>
              <a:pathLst>
                <a:path extrusionOk="0" h="9236" w="13854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3" name="Google Shape;1863;p54"/>
          <p:cNvSpPr/>
          <p:nvPr/>
        </p:nvSpPr>
        <p:spPr>
          <a:xfrm>
            <a:off x="4" y="1017700"/>
            <a:ext cx="9143992" cy="78001"/>
          </a:xfrm>
          <a:custGeom>
            <a:rect b="b" l="l" r="r" t="t"/>
            <a:pathLst>
              <a:path extrusionOk="0" h="525" w="27171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/>
          <p:nvPr>
            <p:ph type="title"/>
          </p:nvPr>
        </p:nvSpPr>
        <p:spPr>
          <a:xfrm>
            <a:off x="720000" y="454800"/>
            <a:ext cx="7710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6" name="Google Shape;206;p7"/>
          <p:cNvSpPr txBox="1"/>
          <p:nvPr>
            <p:ph idx="1" type="subTitle"/>
          </p:nvPr>
        </p:nvSpPr>
        <p:spPr>
          <a:xfrm>
            <a:off x="720000" y="1307775"/>
            <a:ext cx="5675700" cy="3296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○"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 Light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07" name="Google Shape;207;p7"/>
          <p:cNvGrpSpPr/>
          <p:nvPr/>
        </p:nvGrpSpPr>
        <p:grpSpPr>
          <a:xfrm>
            <a:off x="-540125" y="-190500"/>
            <a:ext cx="10224238" cy="5634425"/>
            <a:chOff x="-540125" y="-190500"/>
            <a:chExt cx="10224238" cy="5634425"/>
          </a:xfrm>
        </p:grpSpPr>
        <p:grpSp>
          <p:nvGrpSpPr>
            <p:cNvPr id="208" name="Google Shape;208;p7"/>
            <p:cNvGrpSpPr/>
            <p:nvPr/>
          </p:nvGrpSpPr>
          <p:grpSpPr>
            <a:xfrm>
              <a:off x="-540125" y="-190500"/>
              <a:ext cx="10224238" cy="5634425"/>
              <a:chOff x="-540125" y="-190500"/>
              <a:chExt cx="10224238" cy="5634425"/>
            </a:xfrm>
          </p:grpSpPr>
          <p:grpSp>
            <p:nvGrpSpPr>
              <p:cNvPr id="209" name="Google Shape;209;p7"/>
              <p:cNvGrpSpPr/>
              <p:nvPr/>
            </p:nvGrpSpPr>
            <p:grpSpPr>
              <a:xfrm>
                <a:off x="123156" y="409580"/>
                <a:ext cx="262232" cy="352736"/>
                <a:chOff x="694982" y="773654"/>
                <a:chExt cx="262232" cy="350632"/>
              </a:xfrm>
            </p:grpSpPr>
            <p:sp>
              <p:nvSpPr>
                <p:cNvPr id="210" name="Google Shape;210;p7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7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2" name="Google Shape;212;p7"/>
              <p:cNvGrpSpPr/>
              <p:nvPr/>
            </p:nvGrpSpPr>
            <p:grpSpPr>
              <a:xfrm>
                <a:off x="-540125" y="-190500"/>
                <a:ext cx="10224238" cy="5634425"/>
                <a:chOff x="-540125" y="-190500"/>
                <a:chExt cx="10224238" cy="5634425"/>
              </a:xfrm>
            </p:grpSpPr>
            <p:grpSp>
              <p:nvGrpSpPr>
                <p:cNvPr id="213" name="Google Shape;213;p7"/>
                <p:cNvGrpSpPr/>
                <p:nvPr/>
              </p:nvGrpSpPr>
              <p:grpSpPr>
                <a:xfrm>
                  <a:off x="123150" y="4810250"/>
                  <a:ext cx="9020846" cy="318721"/>
                  <a:chOff x="66882" y="4401145"/>
                  <a:chExt cx="9060713" cy="305875"/>
                </a:xfrm>
              </p:grpSpPr>
              <p:sp>
                <p:nvSpPr>
                  <p:cNvPr id="214" name="Google Shape;214;p7"/>
                  <p:cNvSpPr/>
                  <p:nvPr/>
                </p:nvSpPr>
                <p:spPr>
                  <a:xfrm>
                    <a:off x="66882" y="4401145"/>
                    <a:ext cx="9060713" cy="305875"/>
                  </a:xfrm>
                  <a:custGeom>
                    <a:rect b="b" l="l" r="r" t="t"/>
                    <a:pathLst>
                      <a:path extrusionOk="0" h="3178" w="27171">
                        <a:moveTo>
                          <a:pt x="1" y="0"/>
                        </a:moveTo>
                        <a:lnTo>
                          <a:pt x="1" y="3177"/>
                        </a:lnTo>
                        <a:lnTo>
                          <a:pt x="27171" y="3177"/>
                        </a:lnTo>
                        <a:lnTo>
                          <a:pt x="2717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" name="Google Shape;215;p7"/>
                  <p:cNvSpPr/>
                  <p:nvPr/>
                </p:nvSpPr>
                <p:spPr>
                  <a:xfrm>
                    <a:off x="1201135" y="4401147"/>
                    <a:ext cx="6647593" cy="305867"/>
                  </a:xfrm>
                  <a:custGeom>
                    <a:rect b="b" l="l" r="r" t="t"/>
                    <a:pathLst>
                      <a:path extrusionOk="0" h="3178" w="20848">
                        <a:moveTo>
                          <a:pt x="1" y="0"/>
                        </a:moveTo>
                        <a:lnTo>
                          <a:pt x="378" y="3177"/>
                        </a:lnTo>
                        <a:lnTo>
                          <a:pt x="20470" y="3177"/>
                        </a:lnTo>
                        <a:lnTo>
                          <a:pt x="20848" y="0"/>
                        </a:lnTo>
                        <a:close/>
                      </a:path>
                    </a:pathLst>
                  </a:custGeom>
                  <a:solidFill>
                    <a:srgbClr val="FFFCF7">
                      <a:alpha val="195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6" name="Google Shape;216;p7"/>
                  <p:cNvSpPr/>
                  <p:nvPr/>
                </p:nvSpPr>
                <p:spPr>
                  <a:xfrm>
                    <a:off x="743887" y="4570540"/>
                    <a:ext cx="220332" cy="55630"/>
                  </a:xfrm>
                  <a:custGeom>
                    <a:rect b="b" l="l" r="r" t="t"/>
                    <a:pathLst>
                      <a:path extrusionOk="0" h="578" w="691">
                        <a:moveTo>
                          <a:pt x="366" y="0"/>
                        </a:moveTo>
                        <a:cubicBezTo>
                          <a:pt x="269" y="0"/>
                          <a:pt x="171" y="48"/>
                          <a:pt x="114" y="149"/>
                        </a:cubicBezTo>
                        <a:cubicBezTo>
                          <a:pt x="1" y="346"/>
                          <a:pt x="150" y="578"/>
                          <a:pt x="356" y="578"/>
                        </a:cubicBezTo>
                        <a:cubicBezTo>
                          <a:pt x="379" y="578"/>
                          <a:pt x="403" y="575"/>
                          <a:pt x="428" y="568"/>
                        </a:cubicBezTo>
                        <a:cubicBezTo>
                          <a:pt x="596" y="526"/>
                          <a:pt x="690" y="358"/>
                          <a:pt x="638" y="201"/>
                        </a:cubicBezTo>
                        <a:cubicBezTo>
                          <a:pt x="598" y="70"/>
                          <a:pt x="483" y="0"/>
                          <a:pt x="36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17" name="Google Shape;217;p7"/>
                <p:cNvSpPr/>
                <p:nvPr/>
              </p:nvSpPr>
              <p:spPr>
                <a:xfrm>
                  <a:off x="-134261" y="34637"/>
                  <a:ext cx="9409084" cy="261761"/>
                </a:xfrm>
                <a:custGeom>
                  <a:rect b="b" l="l" r="r" t="t"/>
                  <a:pathLst>
                    <a:path extrusionOk="0" h="1658" w="30138">
                      <a:moveTo>
                        <a:pt x="902" y="0"/>
                      </a:moveTo>
                      <a:cubicBezTo>
                        <a:pt x="0" y="0"/>
                        <a:pt x="0" y="1657"/>
                        <a:pt x="902" y="1657"/>
                      </a:cubicBezTo>
                      <a:lnTo>
                        <a:pt x="29247" y="1657"/>
                      </a:lnTo>
                      <a:cubicBezTo>
                        <a:pt x="30138" y="1657"/>
                        <a:pt x="30138" y="0"/>
                        <a:pt x="2924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7"/>
                <p:cNvSpPr/>
                <p:nvPr/>
              </p:nvSpPr>
              <p:spPr>
                <a:xfrm>
                  <a:off x="-540125" y="-190500"/>
                  <a:ext cx="10224238" cy="266655"/>
                </a:xfrm>
                <a:custGeom>
                  <a:rect b="b" l="l" r="r" t="t"/>
                  <a:pathLst>
                    <a:path extrusionOk="0" h="1689" w="3274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902" y="1028"/>
                      </a:lnTo>
                      <a:cubicBezTo>
                        <a:pt x="902" y="1395"/>
                        <a:pt x="1195" y="1688"/>
                        <a:pt x="1562" y="1688"/>
                      </a:cubicBezTo>
                      <a:lnTo>
                        <a:pt x="31186" y="1688"/>
                      </a:lnTo>
                      <a:cubicBezTo>
                        <a:pt x="31553" y="1688"/>
                        <a:pt x="31847" y="1395"/>
                        <a:pt x="31847" y="1028"/>
                      </a:cubicBezTo>
                      <a:lnTo>
                        <a:pt x="32749" y="315"/>
                      </a:lnTo>
                      <a:lnTo>
                        <a:pt x="327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7"/>
                <p:cNvSpPr/>
                <p:nvPr/>
              </p:nvSpPr>
              <p:spPr>
                <a:xfrm>
                  <a:off x="-540125" y="-190500"/>
                  <a:ext cx="10221116" cy="49731"/>
                </a:xfrm>
                <a:custGeom>
                  <a:rect b="b" l="l" r="r" t="t"/>
                  <a:pathLst>
                    <a:path extrusionOk="0" h="315" w="32739">
                      <a:moveTo>
                        <a:pt x="0" y="0"/>
                      </a:moveTo>
                      <a:lnTo>
                        <a:pt x="0" y="315"/>
                      </a:lnTo>
                      <a:lnTo>
                        <a:pt x="32738" y="315"/>
                      </a:lnTo>
                      <a:lnTo>
                        <a:pt x="32738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7"/>
                <p:cNvSpPr/>
                <p:nvPr/>
              </p:nvSpPr>
              <p:spPr>
                <a:xfrm>
                  <a:off x="713232" y="111806"/>
                  <a:ext cx="3444951" cy="99841"/>
                </a:xfrm>
                <a:custGeom>
                  <a:rect b="b" l="l" r="r" t="t"/>
                  <a:pathLst>
                    <a:path extrusionOk="0" h="672" w="23187">
                      <a:moveTo>
                        <a:pt x="441" y="0"/>
                      </a:moveTo>
                      <a:cubicBezTo>
                        <a:pt x="231" y="11"/>
                        <a:pt x="64" y="147"/>
                        <a:pt x="1" y="336"/>
                      </a:cubicBezTo>
                      <a:cubicBezTo>
                        <a:pt x="64" y="535"/>
                        <a:pt x="231" y="672"/>
                        <a:pt x="441" y="672"/>
                      </a:cubicBezTo>
                      <a:lnTo>
                        <a:pt x="22746" y="672"/>
                      </a:lnTo>
                      <a:cubicBezTo>
                        <a:pt x="22945" y="672"/>
                        <a:pt x="23123" y="535"/>
                        <a:pt x="23186" y="336"/>
                      </a:cubicBezTo>
                      <a:cubicBezTo>
                        <a:pt x="23123" y="147"/>
                        <a:pt x="22945" y="11"/>
                        <a:pt x="22746" y="0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7"/>
                <p:cNvSpPr/>
                <p:nvPr/>
              </p:nvSpPr>
              <p:spPr>
                <a:xfrm>
                  <a:off x="-340627" y="-59775"/>
                  <a:ext cx="9821812" cy="34891"/>
                </a:xfrm>
                <a:custGeom>
                  <a:rect b="b" l="l" r="r" t="t"/>
                  <a:pathLst>
                    <a:path extrusionOk="0" h="221" w="31460">
                      <a:moveTo>
                        <a:pt x="1" y="0"/>
                      </a:moveTo>
                      <a:lnTo>
                        <a:pt x="263" y="200"/>
                      </a:lnTo>
                      <a:lnTo>
                        <a:pt x="263" y="221"/>
                      </a:lnTo>
                      <a:lnTo>
                        <a:pt x="31208" y="221"/>
                      </a:lnTo>
                      <a:lnTo>
                        <a:pt x="31208" y="200"/>
                      </a:lnTo>
                      <a:lnTo>
                        <a:pt x="314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7"/>
                <p:cNvSpPr/>
                <p:nvPr/>
              </p:nvSpPr>
              <p:spPr>
                <a:xfrm>
                  <a:off x="-157810" y="5125200"/>
                  <a:ext cx="9437035" cy="206502"/>
                </a:xfrm>
                <a:custGeom>
                  <a:rect b="b" l="l" r="r" t="t"/>
                  <a:pathLst>
                    <a:path extrusionOk="0" h="1312" w="30842">
                      <a:moveTo>
                        <a:pt x="882" y="0"/>
                      </a:moveTo>
                      <a:cubicBezTo>
                        <a:pt x="1" y="0"/>
                        <a:pt x="1" y="1311"/>
                        <a:pt x="882" y="1311"/>
                      </a:cubicBezTo>
                      <a:lnTo>
                        <a:pt x="30191" y="1311"/>
                      </a:lnTo>
                      <a:cubicBezTo>
                        <a:pt x="30548" y="1311"/>
                        <a:pt x="30841" y="1018"/>
                        <a:pt x="30841" y="651"/>
                      </a:cubicBezTo>
                      <a:cubicBezTo>
                        <a:pt x="30841" y="294"/>
                        <a:pt x="30548" y="0"/>
                        <a:pt x="30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7"/>
                <p:cNvSpPr/>
                <p:nvPr/>
              </p:nvSpPr>
              <p:spPr>
                <a:xfrm>
                  <a:off x="-369550" y="5296761"/>
                  <a:ext cx="9889274" cy="147164"/>
                </a:xfrm>
                <a:custGeom>
                  <a:rect b="b" l="l" r="r" t="t"/>
                  <a:pathLst>
                    <a:path extrusionOk="0" h="935" w="32320">
                      <a:moveTo>
                        <a:pt x="945" y="1"/>
                      </a:moveTo>
                      <a:cubicBezTo>
                        <a:pt x="420" y="1"/>
                        <a:pt x="1" y="420"/>
                        <a:pt x="1" y="934"/>
                      </a:cubicBezTo>
                      <a:lnTo>
                        <a:pt x="32320" y="934"/>
                      </a:lnTo>
                      <a:cubicBezTo>
                        <a:pt x="32320" y="420"/>
                        <a:pt x="31900" y="1"/>
                        <a:pt x="313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7"/>
                <p:cNvSpPr/>
                <p:nvPr/>
              </p:nvSpPr>
              <p:spPr>
                <a:xfrm>
                  <a:off x="1170769" y="5296761"/>
                  <a:ext cx="3603526" cy="147164"/>
                </a:xfrm>
                <a:custGeom>
                  <a:rect b="b" l="l" r="r" t="t"/>
                  <a:pathLst>
                    <a:path extrusionOk="0" h="935" w="11777">
                      <a:moveTo>
                        <a:pt x="11758" y="1"/>
                      </a:moveTo>
                      <a:cubicBezTo>
                        <a:pt x="11752" y="1"/>
                        <a:pt x="11746" y="1"/>
                        <a:pt x="11739" y="1"/>
                      </a:cubicBezTo>
                      <a:lnTo>
                        <a:pt x="11776" y="1"/>
                      </a:lnTo>
                      <a:cubicBezTo>
                        <a:pt x="11770" y="1"/>
                        <a:pt x="11764" y="1"/>
                        <a:pt x="11758" y="1"/>
                      </a:cubicBezTo>
                      <a:close/>
                      <a:moveTo>
                        <a:pt x="758" y="1"/>
                      </a:moveTo>
                      <a:cubicBezTo>
                        <a:pt x="336" y="1"/>
                        <a:pt x="0" y="353"/>
                        <a:pt x="0" y="777"/>
                      </a:cubicBezTo>
                      <a:lnTo>
                        <a:pt x="0" y="934"/>
                      </a:lnTo>
                      <a:lnTo>
                        <a:pt x="11000" y="934"/>
                      </a:lnTo>
                      <a:lnTo>
                        <a:pt x="11000" y="777"/>
                      </a:lnTo>
                      <a:cubicBezTo>
                        <a:pt x="11000" y="359"/>
                        <a:pt x="11327" y="11"/>
                        <a:pt x="11739" y="1"/>
                      </a:cubicBezTo>
                      <a:lnTo>
                        <a:pt x="776" y="1"/>
                      </a:lnTo>
                      <a:cubicBezTo>
                        <a:pt x="770" y="1"/>
                        <a:pt x="764" y="1"/>
                        <a:pt x="758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7"/>
                <p:cNvSpPr/>
                <p:nvPr/>
              </p:nvSpPr>
              <p:spPr>
                <a:xfrm>
                  <a:off x="5524907" y="5296761"/>
                  <a:ext cx="1854851" cy="147164"/>
                </a:xfrm>
                <a:custGeom>
                  <a:rect b="b" l="l" r="r" t="t"/>
                  <a:pathLst>
                    <a:path extrusionOk="0" h="935" w="6062">
                      <a:moveTo>
                        <a:pt x="776" y="1"/>
                      </a:moveTo>
                      <a:cubicBezTo>
                        <a:pt x="346" y="1"/>
                        <a:pt x="0" y="347"/>
                        <a:pt x="0" y="777"/>
                      </a:cubicBezTo>
                      <a:lnTo>
                        <a:pt x="0" y="934"/>
                      </a:lnTo>
                      <a:lnTo>
                        <a:pt x="5296" y="934"/>
                      </a:lnTo>
                      <a:lnTo>
                        <a:pt x="5296" y="777"/>
                      </a:lnTo>
                      <a:cubicBezTo>
                        <a:pt x="5296" y="347"/>
                        <a:pt x="5631" y="1"/>
                        <a:pt x="6061" y="1"/>
                      </a:cubicBezTo>
                      <a:close/>
                    </a:path>
                  </a:pathLst>
                </a:custGeom>
                <a:solidFill>
                  <a:srgbClr val="FFFCF7">
                    <a:alpha val="195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7"/>
                <p:cNvSpPr/>
                <p:nvPr/>
              </p:nvSpPr>
              <p:spPr>
                <a:xfrm>
                  <a:off x="8945550" y="247650"/>
                  <a:ext cx="197174" cy="4618732"/>
                </a:xfrm>
                <a:custGeom>
                  <a:rect b="b" l="l" r="r" t="t"/>
                  <a:pathLst>
                    <a:path extrusionOk="0" h="38738" w="86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60" y="38737"/>
                      </a:lnTo>
                      <a:lnTo>
                        <a:pt x="8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27" name="Google Shape;227;p7"/>
                <p:cNvGrpSpPr/>
                <p:nvPr/>
              </p:nvGrpSpPr>
              <p:grpSpPr>
                <a:xfrm>
                  <a:off x="8694552" y="444361"/>
                  <a:ext cx="448838" cy="855480"/>
                  <a:chOff x="4189590" y="628348"/>
                  <a:chExt cx="448838" cy="855480"/>
                </a:xfrm>
              </p:grpSpPr>
              <p:sp>
                <p:nvSpPr>
                  <p:cNvPr id="228" name="Google Shape;228;p7"/>
                  <p:cNvSpPr/>
                  <p:nvPr/>
                </p:nvSpPr>
                <p:spPr>
                  <a:xfrm>
                    <a:off x="4189590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1" y="1"/>
                        </a:moveTo>
                        <a:lnTo>
                          <a:pt x="1" y="357"/>
                        </a:lnTo>
                        <a:cubicBezTo>
                          <a:pt x="1" y="546"/>
                          <a:pt x="148" y="703"/>
                          <a:pt x="336" y="703"/>
                        </a:cubicBezTo>
                        <a:lnTo>
                          <a:pt x="336" y="871"/>
                        </a:lnTo>
                        <a:cubicBezTo>
                          <a:pt x="323" y="868"/>
                          <a:pt x="310" y="867"/>
                          <a:pt x="298" y="867"/>
                        </a:cubicBezTo>
                        <a:cubicBezTo>
                          <a:pt x="132" y="867"/>
                          <a:pt x="97" y="1122"/>
                          <a:pt x="127" y="1259"/>
                        </a:cubicBezTo>
                        <a:cubicBezTo>
                          <a:pt x="151" y="1439"/>
                          <a:pt x="310" y="1562"/>
                          <a:pt x="484" y="1562"/>
                        </a:cubicBezTo>
                        <a:cubicBezTo>
                          <a:pt x="532" y="1562"/>
                          <a:pt x="582" y="1552"/>
                          <a:pt x="630" y="1532"/>
                        </a:cubicBezTo>
                        <a:lnTo>
                          <a:pt x="640" y="1532"/>
                        </a:lnTo>
                        <a:cubicBezTo>
                          <a:pt x="652" y="1528"/>
                          <a:pt x="664" y="1526"/>
                          <a:pt x="675" y="1526"/>
                        </a:cubicBezTo>
                        <a:cubicBezTo>
                          <a:pt x="822" y="1526"/>
                          <a:pt x="903" y="1826"/>
                          <a:pt x="777" y="1972"/>
                        </a:cubicBezTo>
                        <a:cubicBezTo>
                          <a:pt x="703" y="2056"/>
                          <a:pt x="640" y="2213"/>
                          <a:pt x="640" y="2528"/>
                        </a:cubicBezTo>
                        <a:cubicBezTo>
                          <a:pt x="640" y="3335"/>
                          <a:pt x="1196" y="3723"/>
                          <a:pt x="1448" y="3723"/>
                        </a:cubicBezTo>
                        <a:lnTo>
                          <a:pt x="1448" y="4174"/>
                        </a:lnTo>
                        <a:cubicBezTo>
                          <a:pt x="2192" y="4174"/>
                          <a:pt x="2077" y="5422"/>
                          <a:pt x="1699" y="5422"/>
                        </a:cubicBezTo>
                        <a:lnTo>
                          <a:pt x="1699" y="5758"/>
                        </a:lnTo>
                        <a:lnTo>
                          <a:pt x="2947" y="5758"/>
                        </a:lnTo>
                        <a:lnTo>
                          <a:pt x="3021" y="11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9" name="Google Shape;229;p7"/>
                  <p:cNvSpPr/>
                  <p:nvPr/>
                </p:nvSpPr>
                <p:spPr>
                  <a:xfrm>
                    <a:off x="4231636" y="771574"/>
                    <a:ext cx="73395" cy="60172"/>
                  </a:xfrm>
                  <a:custGeom>
                    <a:rect b="b" l="l" r="r" t="t"/>
                    <a:pathLst>
                      <a:path extrusionOk="0" h="405" w="494">
                        <a:moveTo>
                          <a:pt x="269" y="0"/>
                        </a:moveTo>
                        <a:cubicBezTo>
                          <a:pt x="230" y="0"/>
                          <a:pt x="192" y="11"/>
                          <a:pt x="158" y="33"/>
                        </a:cubicBezTo>
                        <a:cubicBezTo>
                          <a:pt x="53" y="85"/>
                          <a:pt x="1" y="201"/>
                          <a:pt x="53" y="316"/>
                        </a:cubicBezTo>
                        <a:cubicBezTo>
                          <a:pt x="92" y="374"/>
                          <a:pt x="155" y="405"/>
                          <a:pt x="219" y="405"/>
                        </a:cubicBezTo>
                        <a:cubicBezTo>
                          <a:pt x="259" y="405"/>
                          <a:pt x="300" y="393"/>
                          <a:pt x="336" y="369"/>
                        </a:cubicBezTo>
                        <a:cubicBezTo>
                          <a:pt x="441" y="316"/>
                          <a:pt x="494" y="201"/>
                          <a:pt x="452" y="96"/>
                        </a:cubicBezTo>
                        <a:cubicBezTo>
                          <a:pt x="411" y="35"/>
                          <a:pt x="340" y="0"/>
                          <a:pt x="26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0" name="Google Shape;230;p7"/>
                  <p:cNvSpPr/>
                  <p:nvPr/>
                </p:nvSpPr>
                <p:spPr>
                  <a:xfrm>
                    <a:off x="4322118" y="921485"/>
                    <a:ext cx="183933" cy="203544"/>
                  </a:xfrm>
                  <a:custGeom>
                    <a:rect b="b" l="l" r="r" t="t"/>
                    <a:pathLst>
                      <a:path extrusionOk="0" h="1370" w="1238">
                        <a:moveTo>
                          <a:pt x="594" y="0"/>
                        </a:moveTo>
                        <a:cubicBezTo>
                          <a:pt x="564" y="0"/>
                          <a:pt x="534" y="3"/>
                          <a:pt x="503" y="10"/>
                        </a:cubicBezTo>
                        <a:cubicBezTo>
                          <a:pt x="199" y="62"/>
                          <a:pt x="0" y="398"/>
                          <a:pt x="63" y="775"/>
                        </a:cubicBezTo>
                        <a:cubicBezTo>
                          <a:pt x="130" y="1129"/>
                          <a:pt x="380" y="1369"/>
                          <a:pt x="662" y="1369"/>
                        </a:cubicBezTo>
                        <a:cubicBezTo>
                          <a:pt x="689" y="1369"/>
                          <a:pt x="717" y="1367"/>
                          <a:pt x="745" y="1362"/>
                        </a:cubicBezTo>
                        <a:cubicBezTo>
                          <a:pt x="1049" y="1310"/>
                          <a:pt x="1237" y="964"/>
                          <a:pt x="1174" y="586"/>
                        </a:cubicBezTo>
                        <a:cubicBezTo>
                          <a:pt x="1118" y="247"/>
                          <a:pt x="866" y="0"/>
                          <a:pt x="594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31" name="Google Shape;231;p7"/>
                <p:cNvSpPr/>
                <p:nvPr/>
              </p:nvSpPr>
              <p:spPr>
                <a:xfrm>
                  <a:off x="100" y="247650"/>
                  <a:ext cx="183874" cy="4895805"/>
                </a:xfrm>
                <a:custGeom>
                  <a:rect b="b" l="l" r="r" t="t"/>
                  <a:pathLst>
                    <a:path extrusionOk="0" h="38738" w="850">
                      <a:moveTo>
                        <a:pt x="0" y="0"/>
                      </a:moveTo>
                      <a:lnTo>
                        <a:pt x="0" y="38737"/>
                      </a:lnTo>
                      <a:lnTo>
                        <a:pt x="850" y="38737"/>
                      </a:lnTo>
                      <a:lnTo>
                        <a:pt x="85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32" name="Google Shape;232;p7"/>
                <p:cNvGrpSpPr/>
                <p:nvPr/>
              </p:nvGrpSpPr>
              <p:grpSpPr>
                <a:xfrm>
                  <a:off x="-10709" y="444378"/>
                  <a:ext cx="448838" cy="860613"/>
                  <a:chOff x="561117" y="628348"/>
                  <a:chExt cx="448838" cy="855480"/>
                </a:xfrm>
              </p:grpSpPr>
              <p:sp>
                <p:nvSpPr>
                  <p:cNvPr id="233" name="Google Shape;233;p7"/>
                  <p:cNvSpPr/>
                  <p:nvPr/>
                </p:nvSpPr>
                <p:spPr>
                  <a:xfrm>
                    <a:off x="561117" y="628348"/>
                    <a:ext cx="448838" cy="855480"/>
                  </a:xfrm>
                  <a:custGeom>
                    <a:rect b="b" l="l" r="r" t="t"/>
                    <a:pathLst>
                      <a:path extrusionOk="0" h="5758" w="3021">
                        <a:moveTo>
                          <a:pt x="3020" y="1"/>
                        </a:moveTo>
                        <a:lnTo>
                          <a:pt x="0" y="11"/>
                        </a:lnTo>
                        <a:lnTo>
                          <a:pt x="73" y="5758"/>
                        </a:lnTo>
                        <a:lnTo>
                          <a:pt x="1321" y="5758"/>
                        </a:lnTo>
                        <a:lnTo>
                          <a:pt x="1321" y="5422"/>
                        </a:lnTo>
                        <a:cubicBezTo>
                          <a:pt x="944" y="5422"/>
                          <a:pt x="828" y="4174"/>
                          <a:pt x="1573" y="4174"/>
                        </a:cubicBezTo>
                        <a:lnTo>
                          <a:pt x="1573" y="3723"/>
                        </a:lnTo>
                        <a:cubicBezTo>
                          <a:pt x="1825" y="3723"/>
                          <a:pt x="2380" y="3335"/>
                          <a:pt x="2380" y="2528"/>
                        </a:cubicBezTo>
                        <a:cubicBezTo>
                          <a:pt x="2380" y="2213"/>
                          <a:pt x="2318" y="2056"/>
                          <a:pt x="2244" y="1972"/>
                        </a:cubicBezTo>
                        <a:cubicBezTo>
                          <a:pt x="2108" y="1826"/>
                          <a:pt x="2189" y="1526"/>
                          <a:pt x="2344" y="1526"/>
                        </a:cubicBezTo>
                        <a:cubicBezTo>
                          <a:pt x="2355" y="1526"/>
                          <a:pt x="2368" y="1528"/>
                          <a:pt x="2380" y="1532"/>
                        </a:cubicBezTo>
                        <a:lnTo>
                          <a:pt x="2391" y="1532"/>
                        </a:lnTo>
                        <a:cubicBezTo>
                          <a:pt x="2437" y="1552"/>
                          <a:pt x="2485" y="1562"/>
                          <a:pt x="2532" y="1562"/>
                        </a:cubicBezTo>
                        <a:cubicBezTo>
                          <a:pt x="2701" y="1562"/>
                          <a:pt x="2861" y="1439"/>
                          <a:pt x="2894" y="1259"/>
                        </a:cubicBezTo>
                        <a:cubicBezTo>
                          <a:pt x="2914" y="1122"/>
                          <a:pt x="2888" y="867"/>
                          <a:pt x="2714" y="867"/>
                        </a:cubicBezTo>
                        <a:cubicBezTo>
                          <a:pt x="2702" y="867"/>
                          <a:pt x="2688" y="868"/>
                          <a:pt x="2674" y="871"/>
                        </a:cubicBezTo>
                        <a:lnTo>
                          <a:pt x="2674" y="703"/>
                        </a:lnTo>
                        <a:cubicBezTo>
                          <a:pt x="2863" y="703"/>
                          <a:pt x="3020" y="546"/>
                          <a:pt x="3020" y="357"/>
                        </a:cubicBezTo>
                        <a:lnTo>
                          <a:pt x="302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4" name="Google Shape;234;p7"/>
                  <p:cNvSpPr/>
                  <p:nvPr/>
                </p:nvSpPr>
                <p:spPr>
                  <a:xfrm>
                    <a:off x="694982" y="920890"/>
                    <a:ext cx="187201" cy="203396"/>
                  </a:xfrm>
                  <a:custGeom>
                    <a:rect b="b" l="l" r="r" t="t"/>
                    <a:pathLst>
                      <a:path extrusionOk="0" h="1369" w="1260">
                        <a:moveTo>
                          <a:pt x="673" y="1"/>
                        </a:moveTo>
                        <a:cubicBezTo>
                          <a:pt x="413" y="1"/>
                          <a:pt x="159" y="235"/>
                          <a:pt x="85" y="559"/>
                        </a:cubicBezTo>
                        <a:cubicBezTo>
                          <a:pt x="1" y="926"/>
                          <a:pt x="179" y="1283"/>
                          <a:pt x="473" y="1356"/>
                        </a:cubicBezTo>
                        <a:cubicBezTo>
                          <a:pt x="508" y="1365"/>
                          <a:pt x="544" y="1369"/>
                          <a:pt x="580" y="1369"/>
                        </a:cubicBezTo>
                        <a:cubicBezTo>
                          <a:pt x="848" y="1369"/>
                          <a:pt x="1101" y="1135"/>
                          <a:pt x="1175" y="811"/>
                        </a:cubicBezTo>
                        <a:cubicBezTo>
                          <a:pt x="1259" y="433"/>
                          <a:pt x="1081" y="77"/>
                          <a:pt x="777" y="14"/>
                        </a:cubicBezTo>
                        <a:cubicBezTo>
                          <a:pt x="742" y="5"/>
                          <a:pt x="708" y="1"/>
                          <a:pt x="673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5" name="Google Shape;235;p7"/>
                  <p:cNvSpPr/>
                  <p:nvPr/>
                </p:nvSpPr>
                <p:spPr>
                  <a:xfrm>
                    <a:off x="886642" y="773654"/>
                    <a:ext cx="70572" cy="56606"/>
                  </a:xfrm>
                  <a:custGeom>
                    <a:rect b="b" l="l" r="r" t="t"/>
                    <a:pathLst>
                      <a:path extrusionOk="0" h="381" w="475">
                        <a:moveTo>
                          <a:pt x="229" y="0"/>
                        </a:moveTo>
                        <a:cubicBezTo>
                          <a:pt x="151" y="0"/>
                          <a:pt x="70" y="39"/>
                          <a:pt x="22" y="124"/>
                        </a:cubicBezTo>
                        <a:cubicBezTo>
                          <a:pt x="1" y="239"/>
                          <a:pt x="85" y="344"/>
                          <a:pt x="189" y="365"/>
                        </a:cubicBezTo>
                        <a:cubicBezTo>
                          <a:pt x="219" y="376"/>
                          <a:pt x="248" y="381"/>
                          <a:pt x="276" y="381"/>
                        </a:cubicBezTo>
                        <a:cubicBezTo>
                          <a:pt x="359" y="381"/>
                          <a:pt x="431" y="336"/>
                          <a:pt x="462" y="250"/>
                        </a:cubicBezTo>
                        <a:cubicBezTo>
                          <a:pt x="475" y="96"/>
                          <a:pt x="354" y="0"/>
                          <a:pt x="22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36" name="Google Shape;236;p7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" name="Google Shape;237;p7"/>
            <p:cNvGrpSpPr/>
            <p:nvPr/>
          </p:nvGrpSpPr>
          <p:grpSpPr>
            <a:xfrm>
              <a:off x="700362" y="4963698"/>
              <a:ext cx="7743276" cy="57966"/>
              <a:chOff x="700362" y="4658898"/>
              <a:chExt cx="7743276" cy="57966"/>
            </a:xfrm>
          </p:grpSpPr>
          <p:sp>
            <p:nvSpPr>
              <p:cNvPr id="238" name="Google Shape;238;p7"/>
              <p:cNvSpPr/>
              <p:nvPr/>
            </p:nvSpPr>
            <p:spPr>
              <a:xfrm>
                <a:off x="700362" y="465889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8224275" y="465889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"/>
          <p:cNvSpPr txBox="1"/>
          <p:nvPr>
            <p:ph type="title"/>
          </p:nvPr>
        </p:nvSpPr>
        <p:spPr>
          <a:xfrm>
            <a:off x="1289700" y="1652300"/>
            <a:ext cx="65646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42" name="Google Shape;242;p8"/>
          <p:cNvGrpSpPr/>
          <p:nvPr/>
        </p:nvGrpSpPr>
        <p:grpSpPr>
          <a:xfrm>
            <a:off x="-540125" y="-9525"/>
            <a:ext cx="10224238" cy="5148650"/>
            <a:chOff x="-540125" y="-9525"/>
            <a:chExt cx="10224238" cy="5148650"/>
          </a:xfrm>
        </p:grpSpPr>
        <p:sp>
          <p:nvSpPr>
            <p:cNvPr id="243" name="Google Shape;243;p8"/>
            <p:cNvSpPr/>
            <p:nvPr/>
          </p:nvSpPr>
          <p:spPr>
            <a:xfrm>
              <a:off x="169868" y="454400"/>
              <a:ext cx="8807154" cy="855436"/>
            </a:xfrm>
            <a:custGeom>
              <a:rect b="b" l="l" r="r" t="t"/>
              <a:pathLst>
                <a:path extrusionOk="0" h="40289" w="27675">
                  <a:moveTo>
                    <a:pt x="1" y="0"/>
                  </a:moveTo>
                  <a:lnTo>
                    <a:pt x="1" y="40289"/>
                  </a:lnTo>
                  <a:lnTo>
                    <a:pt x="27674" y="40289"/>
                  </a:lnTo>
                  <a:lnTo>
                    <a:pt x="276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-9525" y="438375"/>
              <a:ext cx="9153523" cy="302799"/>
            </a:xfrm>
            <a:custGeom>
              <a:rect b="b" l="l" r="r" t="t"/>
              <a:pathLst>
                <a:path extrusionOk="0" h="1375" w="27423">
                  <a:moveTo>
                    <a:pt x="1" y="1"/>
                  </a:moveTo>
                  <a:lnTo>
                    <a:pt x="1" y="1374"/>
                  </a:lnTo>
                  <a:lnTo>
                    <a:pt x="27422" y="1374"/>
                  </a:lnTo>
                  <a:lnTo>
                    <a:pt x="274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14452" y="504162"/>
              <a:ext cx="9120845" cy="130625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-134261" y="215612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-540125" y="-9525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-540125" y="-9525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710332" y="375906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-340627" y="121200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" name="Google Shape;251;p8"/>
            <p:cNvGrpSpPr/>
            <p:nvPr/>
          </p:nvGrpSpPr>
          <p:grpSpPr>
            <a:xfrm>
              <a:off x="-369550" y="247648"/>
              <a:ext cx="9889274" cy="4891477"/>
              <a:chOff x="-369550" y="247648"/>
              <a:chExt cx="9889274" cy="4891477"/>
            </a:xfrm>
          </p:grpSpPr>
          <p:sp>
            <p:nvSpPr>
              <p:cNvPr id="252" name="Google Shape;252;p8"/>
              <p:cNvSpPr/>
              <p:nvPr/>
            </p:nvSpPr>
            <p:spPr>
              <a:xfrm>
                <a:off x="243846" y="4505452"/>
                <a:ext cx="8625638" cy="318714"/>
              </a:xfrm>
              <a:custGeom>
                <a:rect b="b" l="l" r="r" t="t"/>
                <a:pathLst>
                  <a:path extrusionOk="0" h="3178" w="27171">
                    <a:moveTo>
                      <a:pt x="1" y="0"/>
                    </a:moveTo>
                    <a:lnTo>
                      <a:pt x="1" y="3177"/>
                    </a:lnTo>
                    <a:lnTo>
                      <a:pt x="27171" y="3177"/>
                    </a:lnTo>
                    <a:lnTo>
                      <a:pt x="271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3" name="Google Shape;253;p8"/>
              <p:cNvGrpSpPr/>
              <p:nvPr/>
            </p:nvGrpSpPr>
            <p:grpSpPr>
              <a:xfrm>
                <a:off x="700362" y="4505452"/>
                <a:ext cx="7743276" cy="318714"/>
                <a:chOff x="700362" y="4505452"/>
                <a:chExt cx="7743276" cy="318714"/>
              </a:xfrm>
            </p:grpSpPr>
            <p:sp>
              <p:nvSpPr>
                <p:cNvPr id="254" name="Google Shape;254;p8"/>
                <p:cNvSpPr/>
                <p:nvPr/>
              </p:nvSpPr>
              <p:spPr>
                <a:xfrm>
                  <a:off x="1252412" y="4505452"/>
                  <a:ext cx="6618354" cy="318714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8"/>
                <p:cNvSpPr/>
                <p:nvPr/>
              </p:nvSpPr>
              <p:spPr>
                <a:xfrm>
                  <a:off x="700362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8"/>
                <p:cNvSpPr/>
                <p:nvPr/>
              </p:nvSpPr>
              <p:spPr>
                <a:xfrm>
                  <a:off x="8224275" y="4658898"/>
                  <a:ext cx="219363" cy="57966"/>
                </a:xfrm>
                <a:custGeom>
                  <a:rect b="b" l="l" r="r" t="t"/>
                  <a:pathLst>
                    <a:path extrusionOk="0" h="578" w="691">
                      <a:moveTo>
                        <a:pt x="366" y="0"/>
                      </a:moveTo>
                      <a:cubicBezTo>
                        <a:pt x="269" y="0"/>
                        <a:pt x="171" y="48"/>
                        <a:pt x="114" y="149"/>
                      </a:cubicBezTo>
                      <a:cubicBezTo>
                        <a:pt x="1" y="346"/>
                        <a:pt x="150" y="578"/>
                        <a:pt x="356" y="578"/>
                      </a:cubicBezTo>
                      <a:cubicBezTo>
                        <a:pt x="379" y="578"/>
                        <a:pt x="403" y="575"/>
                        <a:pt x="428" y="568"/>
                      </a:cubicBezTo>
                      <a:cubicBezTo>
                        <a:pt x="596" y="526"/>
                        <a:pt x="690" y="358"/>
                        <a:pt x="638" y="201"/>
                      </a:cubicBezTo>
                      <a:cubicBezTo>
                        <a:pt x="598" y="70"/>
                        <a:pt x="483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7" name="Google Shape;257;p8"/>
              <p:cNvSpPr/>
              <p:nvPr/>
            </p:nvSpPr>
            <p:spPr>
              <a:xfrm>
                <a:off x="8868500" y="257125"/>
                <a:ext cx="274226" cy="4609241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100" y="247648"/>
                <a:ext cx="274225" cy="4618635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>
                <a:off x="-157810" y="48204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8"/>
              <p:cNvSpPr/>
              <p:nvPr/>
            </p:nvSpPr>
            <p:spPr>
              <a:xfrm>
                <a:off x="-369550" y="49919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1170769" y="49919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>
                <a:off x="5524907" y="49919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8"/>
            <p:cNvGrpSpPr/>
            <p:nvPr/>
          </p:nvGrpSpPr>
          <p:grpSpPr>
            <a:xfrm>
              <a:off x="-10709" y="444378"/>
              <a:ext cx="448838" cy="860613"/>
              <a:chOff x="561117" y="628348"/>
              <a:chExt cx="448838" cy="855480"/>
            </a:xfrm>
          </p:grpSpPr>
          <p:sp>
            <p:nvSpPr>
              <p:cNvPr id="264" name="Google Shape;264;p8"/>
              <p:cNvSpPr/>
              <p:nvPr/>
            </p:nvSpPr>
            <p:spPr>
              <a:xfrm>
                <a:off x="561117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3020" y="1"/>
                    </a:moveTo>
                    <a:lnTo>
                      <a:pt x="0" y="11"/>
                    </a:lnTo>
                    <a:lnTo>
                      <a:pt x="73" y="5758"/>
                    </a:lnTo>
                    <a:lnTo>
                      <a:pt x="1321" y="5758"/>
                    </a:lnTo>
                    <a:lnTo>
                      <a:pt x="1321" y="5422"/>
                    </a:lnTo>
                    <a:cubicBezTo>
                      <a:pt x="944" y="5422"/>
                      <a:pt x="828" y="4174"/>
                      <a:pt x="1573" y="4174"/>
                    </a:cubicBezTo>
                    <a:lnTo>
                      <a:pt x="1573" y="3723"/>
                    </a:lnTo>
                    <a:cubicBezTo>
                      <a:pt x="1825" y="3723"/>
                      <a:pt x="2380" y="3335"/>
                      <a:pt x="2380" y="2528"/>
                    </a:cubicBezTo>
                    <a:cubicBezTo>
                      <a:pt x="2380" y="2213"/>
                      <a:pt x="2318" y="2056"/>
                      <a:pt x="2244" y="1972"/>
                    </a:cubicBezTo>
                    <a:cubicBezTo>
                      <a:pt x="2108" y="1826"/>
                      <a:pt x="2189" y="1526"/>
                      <a:pt x="2344" y="1526"/>
                    </a:cubicBezTo>
                    <a:cubicBezTo>
                      <a:pt x="2355" y="1526"/>
                      <a:pt x="2368" y="1528"/>
                      <a:pt x="2380" y="1532"/>
                    </a:cubicBezTo>
                    <a:lnTo>
                      <a:pt x="2391" y="1532"/>
                    </a:lnTo>
                    <a:cubicBezTo>
                      <a:pt x="2437" y="1552"/>
                      <a:pt x="2485" y="1562"/>
                      <a:pt x="2532" y="1562"/>
                    </a:cubicBezTo>
                    <a:cubicBezTo>
                      <a:pt x="2701" y="1562"/>
                      <a:pt x="2861" y="1439"/>
                      <a:pt x="2894" y="1259"/>
                    </a:cubicBezTo>
                    <a:cubicBezTo>
                      <a:pt x="2914" y="1122"/>
                      <a:pt x="2888" y="867"/>
                      <a:pt x="2714" y="867"/>
                    </a:cubicBezTo>
                    <a:cubicBezTo>
                      <a:pt x="2702" y="867"/>
                      <a:pt x="2688" y="868"/>
                      <a:pt x="2674" y="871"/>
                    </a:cubicBezTo>
                    <a:lnTo>
                      <a:pt x="2674" y="703"/>
                    </a:lnTo>
                    <a:cubicBezTo>
                      <a:pt x="2863" y="703"/>
                      <a:pt x="3020" y="546"/>
                      <a:pt x="3020" y="357"/>
                    </a:cubicBezTo>
                    <a:lnTo>
                      <a:pt x="30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8"/>
              <p:cNvSpPr/>
              <p:nvPr/>
            </p:nvSpPr>
            <p:spPr>
              <a:xfrm>
                <a:off x="694982" y="920890"/>
                <a:ext cx="187201" cy="203396"/>
              </a:xfrm>
              <a:custGeom>
                <a:rect b="b" l="l" r="r" t="t"/>
                <a:pathLst>
                  <a:path extrusionOk="0" h="1369" w="1260">
                    <a:moveTo>
                      <a:pt x="673" y="1"/>
                    </a:moveTo>
                    <a:cubicBezTo>
                      <a:pt x="413" y="1"/>
                      <a:pt x="159" y="235"/>
                      <a:pt x="85" y="559"/>
                    </a:cubicBezTo>
                    <a:cubicBezTo>
                      <a:pt x="1" y="926"/>
                      <a:pt x="179" y="1283"/>
                      <a:pt x="473" y="1356"/>
                    </a:cubicBezTo>
                    <a:cubicBezTo>
                      <a:pt x="508" y="1365"/>
                      <a:pt x="544" y="1369"/>
                      <a:pt x="580" y="1369"/>
                    </a:cubicBezTo>
                    <a:cubicBezTo>
                      <a:pt x="848" y="1369"/>
                      <a:pt x="1101" y="1135"/>
                      <a:pt x="1175" y="811"/>
                    </a:cubicBezTo>
                    <a:cubicBezTo>
                      <a:pt x="1259" y="433"/>
                      <a:pt x="1081" y="77"/>
                      <a:pt x="777" y="14"/>
                    </a:cubicBezTo>
                    <a:cubicBezTo>
                      <a:pt x="742" y="5"/>
                      <a:pt x="708" y="1"/>
                      <a:pt x="6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8"/>
              <p:cNvSpPr/>
              <p:nvPr/>
            </p:nvSpPr>
            <p:spPr>
              <a:xfrm>
                <a:off x="886642" y="773654"/>
                <a:ext cx="70572" cy="56606"/>
              </a:xfrm>
              <a:custGeom>
                <a:rect b="b" l="l" r="r" t="t"/>
                <a:pathLst>
                  <a:path extrusionOk="0" h="381" w="475">
                    <a:moveTo>
                      <a:pt x="229" y="0"/>
                    </a:moveTo>
                    <a:cubicBezTo>
                      <a:pt x="151" y="0"/>
                      <a:pt x="70" y="39"/>
                      <a:pt x="22" y="124"/>
                    </a:cubicBezTo>
                    <a:cubicBezTo>
                      <a:pt x="1" y="239"/>
                      <a:pt x="85" y="344"/>
                      <a:pt x="189" y="365"/>
                    </a:cubicBezTo>
                    <a:cubicBezTo>
                      <a:pt x="219" y="376"/>
                      <a:pt x="248" y="381"/>
                      <a:pt x="276" y="381"/>
                    </a:cubicBezTo>
                    <a:cubicBezTo>
                      <a:pt x="359" y="381"/>
                      <a:pt x="431" y="336"/>
                      <a:pt x="462" y="250"/>
                    </a:cubicBezTo>
                    <a:cubicBezTo>
                      <a:pt x="475" y="96"/>
                      <a:pt x="354" y="0"/>
                      <a:pt x="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" name="Google Shape;267;p8"/>
            <p:cNvGrpSpPr/>
            <p:nvPr/>
          </p:nvGrpSpPr>
          <p:grpSpPr>
            <a:xfrm>
              <a:off x="8694552" y="444361"/>
              <a:ext cx="448838" cy="855480"/>
              <a:chOff x="4189590" y="628348"/>
              <a:chExt cx="448838" cy="855480"/>
            </a:xfrm>
          </p:grpSpPr>
          <p:sp>
            <p:nvSpPr>
              <p:cNvPr id="268" name="Google Shape;268;p8"/>
              <p:cNvSpPr/>
              <p:nvPr/>
            </p:nvSpPr>
            <p:spPr>
              <a:xfrm>
                <a:off x="4189590" y="628348"/>
                <a:ext cx="448838" cy="855480"/>
              </a:xfrm>
              <a:custGeom>
                <a:rect b="b" l="l" r="r" t="t"/>
                <a:pathLst>
                  <a:path extrusionOk="0" h="5758" w="3021">
                    <a:moveTo>
                      <a:pt x="1" y="1"/>
                    </a:moveTo>
                    <a:lnTo>
                      <a:pt x="1" y="357"/>
                    </a:lnTo>
                    <a:cubicBezTo>
                      <a:pt x="1" y="546"/>
                      <a:pt x="148" y="703"/>
                      <a:pt x="336" y="703"/>
                    </a:cubicBezTo>
                    <a:lnTo>
                      <a:pt x="336" y="871"/>
                    </a:lnTo>
                    <a:cubicBezTo>
                      <a:pt x="323" y="868"/>
                      <a:pt x="310" y="867"/>
                      <a:pt x="298" y="867"/>
                    </a:cubicBezTo>
                    <a:cubicBezTo>
                      <a:pt x="132" y="867"/>
                      <a:pt x="97" y="1122"/>
                      <a:pt x="127" y="1259"/>
                    </a:cubicBezTo>
                    <a:cubicBezTo>
                      <a:pt x="151" y="1439"/>
                      <a:pt x="310" y="1562"/>
                      <a:pt x="484" y="1562"/>
                    </a:cubicBezTo>
                    <a:cubicBezTo>
                      <a:pt x="532" y="1562"/>
                      <a:pt x="582" y="1552"/>
                      <a:pt x="630" y="1532"/>
                    </a:cubicBezTo>
                    <a:lnTo>
                      <a:pt x="640" y="1532"/>
                    </a:lnTo>
                    <a:cubicBezTo>
                      <a:pt x="652" y="1528"/>
                      <a:pt x="664" y="1526"/>
                      <a:pt x="675" y="1526"/>
                    </a:cubicBezTo>
                    <a:cubicBezTo>
                      <a:pt x="822" y="1526"/>
                      <a:pt x="903" y="1826"/>
                      <a:pt x="777" y="1972"/>
                    </a:cubicBezTo>
                    <a:cubicBezTo>
                      <a:pt x="703" y="2056"/>
                      <a:pt x="640" y="2213"/>
                      <a:pt x="640" y="2528"/>
                    </a:cubicBezTo>
                    <a:cubicBezTo>
                      <a:pt x="640" y="3335"/>
                      <a:pt x="1196" y="3723"/>
                      <a:pt x="1448" y="3723"/>
                    </a:cubicBezTo>
                    <a:lnTo>
                      <a:pt x="1448" y="4174"/>
                    </a:lnTo>
                    <a:cubicBezTo>
                      <a:pt x="2192" y="4174"/>
                      <a:pt x="2077" y="5422"/>
                      <a:pt x="1699" y="5422"/>
                    </a:cubicBezTo>
                    <a:lnTo>
                      <a:pt x="1699" y="5758"/>
                    </a:lnTo>
                    <a:lnTo>
                      <a:pt x="2947" y="5758"/>
                    </a:lnTo>
                    <a:lnTo>
                      <a:pt x="3021" y="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8"/>
              <p:cNvSpPr/>
              <p:nvPr/>
            </p:nvSpPr>
            <p:spPr>
              <a:xfrm>
                <a:off x="4231636" y="771574"/>
                <a:ext cx="73395" cy="60172"/>
              </a:xfrm>
              <a:custGeom>
                <a:rect b="b" l="l" r="r" t="t"/>
                <a:pathLst>
                  <a:path extrusionOk="0" h="405" w="494">
                    <a:moveTo>
                      <a:pt x="269" y="0"/>
                    </a:moveTo>
                    <a:cubicBezTo>
                      <a:pt x="230" y="0"/>
                      <a:pt x="192" y="11"/>
                      <a:pt x="158" y="33"/>
                    </a:cubicBezTo>
                    <a:cubicBezTo>
                      <a:pt x="53" y="85"/>
                      <a:pt x="1" y="201"/>
                      <a:pt x="53" y="316"/>
                    </a:cubicBezTo>
                    <a:cubicBezTo>
                      <a:pt x="92" y="374"/>
                      <a:pt x="155" y="405"/>
                      <a:pt x="219" y="405"/>
                    </a:cubicBezTo>
                    <a:cubicBezTo>
                      <a:pt x="259" y="405"/>
                      <a:pt x="300" y="393"/>
                      <a:pt x="336" y="369"/>
                    </a:cubicBezTo>
                    <a:cubicBezTo>
                      <a:pt x="441" y="316"/>
                      <a:pt x="494" y="201"/>
                      <a:pt x="452" y="96"/>
                    </a:cubicBezTo>
                    <a:cubicBezTo>
                      <a:pt x="411" y="35"/>
                      <a:pt x="340" y="0"/>
                      <a:pt x="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8"/>
              <p:cNvSpPr/>
              <p:nvPr/>
            </p:nvSpPr>
            <p:spPr>
              <a:xfrm>
                <a:off x="4322118" y="921485"/>
                <a:ext cx="183933" cy="203544"/>
              </a:xfrm>
              <a:custGeom>
                <a:rect b="b" l="l" r="r" t="t"/>
                <a:pathLst>
                  <a:path extrusionOk="0" h="1370" w="1238">
                    <a:moveTo>
                      <a:pt x="594" y="0"/>
                    </a:moveTo>
                    <a:cubicBezTo>
                      <a:pt x="564" y="0"/>
                      <a:pt x="534" y="3"/>
                      <a:pt x="503" y="10"/>
                    </a:cubicBezTo>
                    <a:cubicBezTo>
                      <a:pt x="199" y="62"/>
                      <a:pt x="0" y="398"/>
                      <a:pt x="63" y="775"/>
                    </a:cubicBezTo>
                    <a:cubicBezTo>
                      <a:pt x="130" y="1129"/>
                      <a:pt x="380" y="1369"/>
                      <a:pt x="662" y="1369"/>
                    </a:cubicBezTo>
                    <a:cubicBezTo>
                      <a:pt x="689" y="1369"/>
                      <a:pt x="717" y="1367"/>
                      <a:pt x="745" y="1362"/>
                    </a:cubicBezTo>
                    <a:cubicBezTo>
                      <a:pt x="1049" y="1310"/>
                      <a:pt x="1237" y="964"/>
                      <a:pt x="1174" y="586"/>
                    </a:cubicBezTo>
                    <a:cubicBezTo>
                      <a:pt x="1118" y="247"/>
                      <a:pt x="866" y="0"/>
                      <a:pt x="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"/>
          <p:cNvSpPr txBox="1"/>
          <p:nvPr>
            <p:ph type="title"/>
          </p:nvPr>
        </p:nvSpPr>
        <p:spPr>
          <a:xfrm>
            <a:off x="905444" y="1474475"/>
            <a:ext cx="5211300" cy="1558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3" name="Google Shape;273;p9"/>
          <p:cNvSpPr txBox="1"/>
          <p:nvPr>
            <p:ph idx="1" type="subTitle"/>
          </p:nvPr>
        </p:nvSpPr>
        <p:spPr>
          <a:xfrm>
            <a:off x="905469" y="3032975"/>
            <a:ext cx="4591800" cy="1004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4" name="Google Shape;274;p9"/>
          <p:cNvGrpSpPr/>
          <p:nvPr/>
        </p:nvGrpSpPr>
        <p:grpSpPr>
          <a:xfrm>
            <a:off x="-540119" y="-190500"/>
            <a:ext cx="10224238" cy="5634425"/>
            <a:chOff x="-540119" y="-190500"/>
            <a:chExt cx="10224238" cy="5634425"/>
          </a:xfrm>
        </p:grpSpPr>
        <p:grpSp>
          <p:nvGrpSpPr>
            <p:cNvPr id="275" name="Google Shape;275;p9"/>
            <p:cNvGrpSpPr/>
            <p:nvPr/>
          </p:nvGrpSpPr>
          <p:grpSpPr>
            <a:xfrm flipH="1">
              <a:off x="-540119" y="-190500"/>
              <a:ext cx="10224238" cy="5634425"/>
              <a:chOff x="-540125" y="-190500"/>
              <a:chExt cx="10224238" cy="5634425"/>
            </a:xfrm>
          </p:grpSpPr>
          <p:sp>
            <p:nvSpPr>
              <p:cNvPr id="276" name="Google Shape;276;p9"/>
              <p:cNvSpPr/>
              <p:nvPr/>
            </p:nvSpPr>
            <p:spPr>
              <a:xfrm>
                <a:off x="8868499" y="258010"/>
                <a:ext cx="274226" cy="5038749"/>
              </a:xfrm>
              <a:custGeom>
                <a:rect b="b" l="l" r="r" t="t"/>
                <a:pathLst>
                  <a:path extrusionOk="0" h="38738" w="860">
                    <a:moveTo>
                      <a:pt x="0" y="0"/>
                    </a:moveTo>
                    <a:lnTo>
                      <a:pt x="0" y="38737"/>
                    </a:lnTo>
                    <a:lnTo>
                      <a:pt x="860" y="38737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100" y="247650"/>
                <a:ext cx="274225" cy="5049014"/>
              </a:xfrm>
              <a:custGeom>
                <a:rect b="b" l="l" r="r" t="t"/>
                <a:pathLst>
                  <a:path extrusionOk="0" h="38738" w="850">
                    <a:moveTo>
                      <a:pt x="0" y="0"/>
                    </a:moveTo>
                    <a:lnTo>
                      <a:pt x="0" y="38737"/>
                    </a:lnTo>
                    <a:lnTo>
                      <a:pt x="850" y="38737"/>
                    </a:lnTo>
                    <a:lnTo>
                      <a:pt x="8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8" name="Google Shape;278;p9"/>
              <p:cNvGrpSpPr/>
              <p:nvPr/>
            </p:nvGrpSpPr>
            <p:grpSpPr>
              <a:xfrm>
                <a:off x="243846" y="4810252"/>
                <a:ext cx="8625625" cy="318713"/>
                <a:chOff x="188112" y="4401147"/>
                <a:chExt cx="8663745" cy="305867"/>
              </a:xfrm>
            </p:grpSpPr>
            <p:sp>
              <p:nvSpPr>
                <p:cNvPr id="279" name="Google Shape;279;p9"/>
                <p:cNvSpPr/>
                <p:nvPr/>
              </p:nvSpPr>
              <p:spPr>
                <a:xfrm>
                  <a:off x="188112" y="4401147"/>
                  <a:ext cx="8663745" cy="305867"/>
                </a:xfrm>
                <a:custGeom>
                  <a:rect b="b" l="l" r="r" t="t"/>
                  <a:pathLst>
                    <a:path extrusionOk="0" h="3178" w="27171">
                      <a:moveTo>
                        <a:pt x="1" y="0"/>
                      </a:moveTo>
                      <a:lnTo>
                        <a:pt x="1" y="3177"/>
                      </a:lnTo>
                      <a:lnTo>
                        <a:pt x="27171" y="3177"/>
                      </a:lnTo>
                      <a:lnTo>
                        <a:pt x="271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9"/>
                <p:cNvSpPr/>
                <p:nvPr/>
              </p:nvSpPr>
              <p:spPr>
                <a:xfrm>
                  <a:off x="1201135" y="4401147"/>
                  <a:ext cx="6647593" cy="305867"/>
                </a:xfrm>
                <a:custGeom>
                  <a:rect b="b" l="l" r="r" t="t"/>
                  <a:pathLst>
                    <a:path extrusionOk="0" h="3178" w="20848">
                      <a:moveTo>
                        <a:pt x="1" y="0"/>
                      </a:moveTo>
                      <a:lnTo>
                        <a:pt x="378" y="3177"/>
                      </a:lnTo>
                      <a:lnTo>
                        <a:pt x="20470" y="3177"/>
                      </a:lnTo>
                      <a:lnTo>
                        <a:pt x="2084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1" name="Google Shape;281;p9"/>
              <p:cNvSpPr/>
              <p:nvPr/>
            </p:nvSpPr>
            <p:spPr>
              <a:xfrm>
                <a:off x="14450" y="247294"/>
                <a:ext cx="9120845" cy="206500"/>
              </a:xfrm>
              <a:custGeom>
                <a:rect b="b" l="l" r="r" t="t"/>
                <a:pathLst>
                  <a:path extrusionOk="0" h="798" w="28723">
                    <a:moveTo>
                      <a:pt x="0" y="0"/>
                    </a:moveTo>
                    <a:lnTo>
                      <a:pt x="0" y="797"/>
                    </a:lnTo>
                    <a:lnTo>
                      <a:pt x="28722" y="797"/>
                    </a:lnTo>
                    <a:lnTo>
                      <a:pt x="28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-134261" y="34637"/>
                <a:ext cx="9409084" cy="261761"/>
              </a:xfrm>
              <a:custGeom>
                <a:rect b="b" l="l" r="r" t="t"/>
                <a:pathLst>
                  <a:path extrusionOk="0" h="1658" w="30138">
                    <a:moveTo>
                      <a:pt x="902" y="0"/>
                    </a:moveTo>
                    <a:cubicBezTo>
                      <a:pt x="0" y="0"/>
                      <a:pt x="0" y="1657"/>
                      <a:pt x="902" y="1657"/>
                    </a:cubicBezTo>
                    <a:lnTo>
                      <a:pt x="29247" y="1657"/>
                    </a:lnTo>
                    <a:cubicBezTo>
                      <a:pt x="30138" y="1657"/>
                      <a:pt x="30138" y="0"/>
                      <a:pt x="29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-540125" y="-190500"/>
                <a:ext cx="10224238" cy="266655"/>
              </a:xfrm>
              <a:custGeom>
                <a:rect b="b" l="l" r="r" t="t"/>
                <a:pathLst>
                  <a:path extrusionOk="0" h="1689" w="32749">
                    <a:moveTo>
                      <a:pt x="0" y="0"/>
                    </a:moveTo>
                    <a:lnTo>
                      <a:pt x="0" y="315"/>
                    </a:lnTo>
                    <a:lnTo>
                      <a:pt x="902" y="1028"/>
                    </a:lnTo>
                    <a:cubicBezTo>
                      <a:pt x="902" y="1395"/>
                      <a:pt x="1195" y="1688"/>
                      <a:pt x="1562" y="1688"/>
                    </a:cubicBezTo>
                    <a:lnTo>
                      <a:pt x="31186" y="1688"/>
                    </a:lnTo>
                    <a:cubicBezTo>
                      <a:pt x="31553" y="1688"/>
                      <a:pt x="31847" y="1395"/>
                      <a:pt x="31847" y="1028"/>
                    </a:cubicBezTo>
                    <a:lnTo>
                      <a:pt x="32749" y="315"/>
                    </a:lnTo>
                    <a:lnTo>
                      <a:pt x="327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-540125" y="-190500"/>
                <a:ext cx="10221116" cy="49731"/>
              </a:xfrm>
              <a:custGeom>
                <a:rect b="b" l="l" r="r" t="t"/>
                <a:pathLst>
                  <a:path extrusionOk="0" h="315" w="32739">
                    <a:moveTo>
                      <a:pt x="0" y="0"/>
                    </a:moveTo>
                    <a:lnTo>
                      <a:pt x="0" y="315"/>
                    </a:lnTo>
                    <a:lnTo>
                      <a:pt x="32738" y="315"/>
                    </a:lnTo>
                    <a:lnTo>
                      <a:pt x="327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710332" y="194931"/>
                <a:ext cx="3444951" cy="99841"/>
              </a:xfrm>
              <a:custGeom>
                <a:rect b="b" l="l" r="r" t="t"/>
                <a:pathLst>
                  <a:path extrusionOk="0" h="672" w="23187">
                    <a:moveTo>
                      <a:pt x="441" y="0"/>
                    </a:moveTo>
                    <a:cubicBezTo>
                      <a:pt x="231" y="11"/>
                      <a:pt x="64" y="147"/>
                      <a:pt x="1" y="336"/>
                    </a:cubicBezTo>
                    <a:cubicBezTo>
                      <a:pt x="64" y="535"/>
                      <a:pt x="231" y="672"/>
                      <a:pt x="441" y="672"/>
                    </a:cubicBezTo>
                    <a:lnTo>
                      <a:pt x="22746" y="672"/>
                    </a:lnTo>
                    <a:cubicBezTo>
                      <a:pt x="22945" y="672"/>
                      <a:pt x="23123" y="535"/>
                      <a:pt x="23186" y="336"/>
                    </a:cubicBezTo>
                    <a:cubicBezTo>
                      <a:pt x="23123" y="147"/>
                      <a:pt x="22945" y="11"/>
                      <a:pt x="22746" y="0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-340627" y="-59775"/>
                <a:ext cx="9821812" cy="34891"/>
              </a:xfrm>
              <a:custGeom>
                <a:rect b="b" l="l" r="r" t="t"/>
                <a:pathLst>
                  <a:path extrusionOk="0" h="221" w="31460">
                    <a:moveTo>
                      <a:pt x="1" y="0"/>
                    </a:moveTo>
                    <a:lnTo>
                      <a:pt x="263" y="200"/>
                    </a:lnTo>
                    <a:lnTo>
                      <a:pt x="263" y="221"/>
                    </a:lnTo>
                    <a:lnTo>
                      <a:pt x="31208" y="221"/>
                    </a:lnTo>
                    <a:lnTo>
                      <a:pt x="31208" y="200"/>
                    </a:lnTo>
                    <a:lnTo>
                      <a:pt x="31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-157810" y="5125200"/>
                <a:ext cx="9437035" cy="206502"/>
              </a:xfrm>
              <a:custGeom>
                <a:rect b="b" l="l" r="r" t="t"/>
                <a:pathLst>
                  <a:path extrusionOk="0" h="1312" w="30842">
                    <a:moveTo>
                      <a:pt x="882" y="0"/>
                    </a:moveTo>
                    <a:cubicBezTo>
                      <a:pt x="1" y="0"/>
                      <a:pt x="1" y="1311"/>
                      <a:pt x="882" y="1311"/>
                    </a:cubicBezTo>
                    <a:lnTo>
                      <a:pt x="30191" y="1311"/>
                    </a:lnTo>
                    <a:cubicBezTo>
                      <a:pt x="30548" y="1311"/>
                      <a:pt x="30841" y="1018"/>
                      <a:pt x="30841" y="651"/>
                    </a:cubicBezTo>
                    <a:cubicBezTo>
                      <a:pt x="30841" y="294"/>
                      <a:pt x="30548" y="0"/>
                      <a:pt x="30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-369550" y="5296761"/>
                <a:ext cx="9889274" cy="147164"/>
              </a:xfrm>
              <a:custGeom>
                <a:rect b="b" l="l" r="r" t="t"/>
                <a:pathLst>
                  <a:path extrusionOk="0" h="935" w="32320">
                    <a:moveTo>
                      <a:pt x="945" y="1"/>
                    </a:moveTo>
                    <a:cubicBezTo>
                      <a:pt x="420" y="1"/>
                      <a:pt x="1" y="420"/>
                      <a:pt x="1" y="934"/>
                    </a:cubicBezTo>
                    <a:lnTo>
                      <a:pt x="32320" y="934"/>
                    </a:lnTo>
                    <a:cubicBezTo>
                      <a:pt x="32320" y="420"/>
                      <a:pt x="31900" y="1"/>
                      <a:pt x="31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9"/>
              <p:cNvSpPr/>
              <p:nvPr/>
            </p:nvSpPr>
            <p:spPr>
              <a:xfrm>
                <a:off x="1170769" y="5296761"/>
                <a:ext cx="3603526" cy="147164"/>
              </a:xfrm>
              <a:custGeom>
                <a:rect b="b" l="l" r="r" t="t"/>
                <a:pathLst>
                  <a:path extrusionOk="0" h="935" w="11777">
                    <a:moveTo>
                      <a:pt x="11758" y="1"/>
                    </a:moveTo>
                    <a:cubicBezTo>
                      <a:pt x="11752" y="1"/>
                      <a:pt x="11746" y="1"/>
                      <a:pt x="11739" y="1"/>
                    </a:cubicBezTo>
                    <a:lnTo>
                      <a:pt x="11776" y="1"/>
                    </a:lnTo>
                    <a:cubicBezTo>
                      <a:pt x="11770" y="1"/>
                      <a:pt x="11764" y="1"/>
                      <a:pt x="11758" y="1"/>
                    </a:cubicBezTo>
                    <a:close/>
                    <a:moveTo>
                      <a:pt x="758" y="1"/>
                    </a:moveTo>
                    <a:cubicBezTo>
                      <a:pt x="336" y="1"/>
                      <a:pt x="0" y="353"/>
                      <a:pt x="0" y="777"/>
                    </a:cubicBezTo>
                    <a:lnTo>
                      <a:pt x="0" y="934"/>
                    </a:lnTo>
                    <a:lnTo>
                      <a:pt x="11000" y="934"/>
                    </a:lnTo>
                    <a:lnTo>
                      <a:pt x="11000" y="777"/>
                    </a:lnTo>
                    <a:cubicBezTo>
                      <a:pt x="11000" y="359"/>
                      <a:pt x="11327" y="11"/>
                      <a:pt x="11739" y="1"/>
                    </a:cubicBezTo>
                    <a:lnTo>
                      <a:pt x="776" y="1"/>
                    </a:lnTo>
                    <a:cubicBezTo>
                      <a:pt x="770" y="1"/>
                      <a:pt x="764" y="1"/>
                      <a:pt x="758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5524907" y="5296761"/>
                <a:ext cx="1854851" cy="147164"/>
              </a:xfrm>
              <a:custGeom>
                <a:rect b="b" l="l" r="r" t="t"/>
                <a:pathLst>
                  <a:path extrusionOk="0" h="935" w="6062">
                    <a:moveTo>
                      <a:pt x="776" y="1"/>
                    </a:moveTo>
                    <a:cubicBezTo>
                      <a:pt x="346" y="1"/>
                      <a:pt x="0" y="347"/>
                      <a:pt x="0" y="777"/>
                    </a:cubicBezTo>
                    <a:lnTo>
                      <a:pt x="0" y="934"/>
                    </a:lnTo>
                    <a:lnTo>
                      <a:pt x="5296" y="934"/>
                    </a:lnTo>
                    <a:lnTo>
                      <a:pt x="5296" y="777"/>
                    </a:lnTo>
                    <a:cubicBezTo>
                      <a:pt x="5296" y="347"/>
                      <a:pt x="5631" y="1"/>
                      <a:pt x="6061" y="1"/>
                    </a:cubicBezTo>
                    <a:close/>
                  </a:path>
                </a:pathLst>
              </a:custGeom>
              <a:solidFill>
                <a:srgbClr val="FFFCF7">
                  <a:alpha val="195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1" name="Google Shape;291;p9"/>
              <p:cNvGrpSpPr/>
              <p:nvPr/>
            </p:nvGrpSpPr>
            <p:grpSpPr>
              <a:xfrm>
                <a:off x="-10709" y="263403"/>
                <a:ext cx="448838" cy="860613"/>
                <a:chOff x="561117" y="628348"/>
                <a:chExt cx="448838" cy="855480"/>
              </a:xfrm>
            </p:grpSpPr>
            <p:sp>
              <p:nvSpPr>
                <p:cNvPr id="292" name="Google Shape;292;p9"/>
                <p:cNvSpPr/>
                <p:nvPr/>
              </p:nvSpPr>
              <p:spPr>
                <a:xfrm>
                  <a:off x="561117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3020" y="1"/>
                      </a:moveTo>
                      <a:lnTo>
                        <a:pt x="0" y="11"/>
                      </a:lnTo>
                      <a:lnTo>
                        <a:pt x="73" y="5758"/>
                      </a:lnTo>
                      <a:lnTo>
                        <a:pt x="1321" y="5758"/>
                      </a:lnTo>
                      <a:lnTo>
                        <a:pt x="1321" y="5422"/>
                      </a:lnTo>
                      <a:cubicBezTo>
                        <a:pt x="944" y="5422"/>
                        <a:pt x="828" y="4174"/>
                        <a:pt x="1573" y="4174"/>
                      </a:cubicBezTo>
                      <a:lnTo>
                        <a:pt x="1573" y="3723"/>
                      </a:lnTo>
                      <a:cubicBezTo>
                        <a:pt x="1825" y="3723"/>
                        <a:pt x="2380" y="3335"/>
                        <a:pt x="2380" y="2528"/>
                      </a:cubicBezTo>
                      <a:cubicBezTo>
                        <a:pt x="2380" y="2213"/>
                        <a:pt x="2318" y="2056"/>
                        <a:pt x="2244" y="1972"/>
                      </a:cubicBezTo>
                      <a:cubicBezTo>
                        <a:pt x="2108" y="1826"/>
                        <a:pt x="2189" y="1526"/>
                        <a:pt x="2344" y="1526"/>
                      </a:cubicBezTo>
                      <a:cubicBezTo>
                        <a:pt x="2355" y="1526"/>
                        <a:pt x="2368" y="1528"/>
                        <a:pt x="2380" y="1532"/>
                      </a:cubicBezTo>
                      <a:lnTo>
                        <a:pt x="2391" y="1532"/>
                      </a:lnTo>
                      <a:cubicBezTo>
                        <a:pt x="2437" y="1552"/>
                        <a:pt x="2485" y="1562"/>
                        <a:pt x="2532" y="1562"/>
                      </a:cubicBezTo>
                      <a:cubicBezTo>
                        <a:pt x="2701" y="1562"/>
                        <a:pt x="2861" y="1439"/>
                        <a:pt x="2894" y="1259"/>
                      </a:cubicBezTo>
                      <a:cubicBezTo>
                        <a:pt x="2914" y="1122"/>
                        <a:pt x="2888" y="867"/>
                        <a:pt x="2714" y="867"/>
                      </a:cubicBezTo>
                      <a:cubicBezTo>
                        <a:pt x="2702" y="867"/>
                        <a:pt x="2688" y="868"/>
                        <a:pt x="2674" y="871"/>
                      </a:cubicBezTo>
                      <a:lnTo>
                        <a:pt x="2674" y="703"/>
                      </a:lnTo>
                      <a:cubicBezTo>
                        <a:pt x="2863" y="703"/>
                        <a:pt x="3020" y="546"/>
                        <a:pt x="3020" y="357"/>
                      </a:cubicBezTo>
                      <a:lnTo>
                        <a:pt x="302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9"/>
                <p:cNvSpPr/>
                <p:nvPr/>
              </p:nvSpPr>
              <p:spPr>
                <a:xfrm>
                  <a:off x="694982" y="920890"/>
                  <a:ext cx="187201" cy="203396"/>
                </a:xfrm>
                <a:custGeom>
                  <a:rect b="b" l="l" r="r" t="t"/>
                  <a:pathLst>
                    <a:path extrusionOk="0" h="1369" w="1260">
                      <a:moveTo>
                        <a:pt x="673" y="1"/>
                      </a:moveTo>
                      <a:cubicBezTo>
                        <a:pt x="413" y="1"/>
                        <a:pt x="159" y="235"/>
                        <a:pt x="85" y="559"/>
                      </a:cubicBezTo>
                      <a:cubicBezTo>
                        <a:pt x="1" y="926"/>
                        <a:pt x="179" y="1283"/>
                        <a:pt x="473" y="1356"/>
                      </a:cubicBezTo>
                      <a:cubicBezTo>
                        <a:pt x="508" y="1365"/>
                        <a:pt x="544" y="1369"/>
                        <a:pt x="580" y="1369"/>
                      </a:cubicBezTo>
                      <a:cubicBezTo>
                        <a:pt x="848" y="1369"/>
                        <a:pt x="1101" y="1135"/>
                        <a:pt x="1175" y="811"/>
                      </a:cubicBezTo>
                      <a:cubicBezTo>
                        <a:pt x="1259" y="433"/>
                        <a:pt x="1081" y="77"/>
                        <a:pt x="777" y="14"/>
                      </a:cubicBezTo>
                      <a:cubicBezTo>
                        <a:pt x="742" y="5"/>
                        <a:pt x="708" y="1"/>
                        <a:pt x="6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9"/>
                <p:cNvSpPr/>
                <p:nvPr/>
              </p:nvSpPr>
              <p:spPr>
                <a:xfrm>
                  <a:off x="886642" y="773654"/>
                  <a:ext cx="70572" cy="56606"/>
                </a:xfrm>
                <a:custGeom>
                  <a:rect b="b" l="l" r="r" t="t"/>
                  <a:pathLst>
                    <a:path extrusionOk="0" h="381" w="475">
                      <a:moveTo>
                        <a:pt x="229" y="0"/>
                      </a:moveTo>
                      <a:cubicBezTo>
                        <a:pt x="151" y="0"/>
                        <a:pt x="70" y="39"/>
                        <a:pt x="22" y="124"/>
                      </a:cubicBezTo>
                      <a:cubicBezTo>
                        <a:pt x="1" y="239"/>
                        <a:pt x="85" y="344"/>
                        <a:pt x="189" y="365"/>
                      </a:cubicBezTo>
                      <a:cubicBezTo>
                        <a:pt x="219" y="376"/>
                        <a:pt x="248" y="381"/>
                        <a:pt x="276" y="381"/>
                      </a:cubicBezTo>
                      <a:cubicBezTo>
                        <a:pt x="359" y="381"/>
                        <a:pt x="431" y="336"/>
                        <a:pt x="462" y="250"/>
                      </a:cubicBezTo>
                      <a:cubicBezTo>
                        <a:pt x="475" y="96"/>
                        <a:pt x="354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5" name="Google Shape;295;p9"/>
              <p:cNvGrpSpPr/>
              <p:nvPr/>
            </p:nvGrpSpPr>
            <p:grpSpPr>
              <a:xfrm>
                <a:off x="8694552" y="263386"/>
                <a:ext cx="448838" cy="855480"/>
                <a:chOff x="4189590" y="628348"/>
                <a:chExt cx="448838" cy="855480"/>
              </a:xfrm>
            </p:grpSpPr>
            <p:sp>
              <p:nvSpPr>
                <p:cNvPr id="296" name="Google Shape;296;p9"/>
                <p:cNvSpPr/>
                <p:nvPr/>
              </p:nvSpPr>
              <p:spPr>
                <a:xfrm>
                  <a:off x="4189590" y="628348"/>
                  <a:ext cx="448838" cy="855480"/>
                </a:xfrm>
                <a:custGeom>
                  <a:rect b="b" l="l" r="r" t="t"/>
                  <a:pathLst>
                    <a:path extrusionOk="0" h="5758" w="3021">
                      <a:moveTo>
                        <a:pt x="1" y="1"/>
                      </a:moveTo>
                      <a:lnTo>
                        <a:pt x="1" y="357"/>
                      </a:lnTo>
                      <a:cubicBezTo>
                        <a:pt x="1" y="546"/>
                        <a:pt x="148" y="703"/>
                        <a:pt x="336" y="703"/>
                      </a:cubicBezTo>
                      <a:lnTo>
                        <a:pt x="336" y="871"/>
                      </a:lnTo>
                      <a:cubicBezTo>
                        <a:pt x="323" y="868"/>
                        <a:pt x="310" y="867"/>
                        <a:pt x="298" y="867"/>
                      </a:cubicBezTo>
                      <a:cubicBezTo>
                        <a:pt x="132" y="867"/>
                        <a:pt x="97" y="1122"/>
                        <a:pt x="127" y="1259"/>
                      </a:cubicBezTo>
                      <a:cubicBezTo>
                        <a:pt x="151" y="1439"/>
                        <a:pt x="310" y="1562"/>
                        <a:pt x="484" y="1562"/>
                      </a:cubicBezTo>
                      <a:cubicBezTo>
                        <a:pt x="532" y="1562"/>
                        <a:pt x="582" y="1552"/>
                        <a:pt x="630" y="1532"/>
                      </a:cubicBezTo>
                      <a:lnTo>
                        <a:pt x="640" y="1532"/>
                      </a:lnTo>
                      <a:cubicBezTo>
                        <a:pt x="652" y="1528"/>
                        <a:pt x="664" y="1526"/>
                        <a:pt x="675" y="1526"/>
                      </a:cubicBezTo>
                      <a:cubicBezTo>
                        <a:pt x="822" y="1526"/>
                        <a:pt x="903" y="1826"/>
                        <a:pt x="777" y="1972"/>
                      </a:cubicBezTo>
                      <a:cubicBezTo>
                        <a:pt x="703" y="2056"/>
                        <a:pt x="640" y="2213"/>
                        <a:pt x="640" y="2528"/>
                      </a:cubicBezTo>
                      <a:cubicBezTo>
                        <a:pt x="640" y="3335"/>
                        <a:pt x="1196" y="3723"/>
                        <a:pt x="1448" y="3723"/>
                      </a:cubicBezTo>
                      <a:lnTo>
                        <a:pt x="1448" y="4174"/>
                      </a:lnTo>
                      <a:cubicBezTo>
                        <a:pt x="2192" y="4174"/>
                        <a:pt x="2077" y="5422"/>
                        <a:pt x="1699" y="5422"/>
                      </a:cubicBezTo>
                      <a:lnTo>
                        <a:pt x="1699" y="5758"/>
                      </a:lnTo>
                      <a:lnTo>
                        <a:pt x="2947" y="5758"/>
                      </a:lnTo>
                      <a:lnTo>
                        <a:pt x="3021" y="1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9"/>
                <p:cNvSpPr/>
                <p:nvPr/>
              </p:nvSpPr>
              <p:spPr>
                <a:xfrm>
                  <a:off x="4231636" y="771574"/>
                  <a:ext cx="73395" cy="60172"/>
                </a:xfrm>
                <a:custGeom>
                  <a:rect b="b" l="l" r="r" t="t"/>
                  <a:pathLst>
                    <a:path extrusionOk="0" h="405" w="494">
                      <a:moveTo>
                        <a:pt x="269" y="0"/>
                      </a:moveTo>
                      <a:cubicBezTo>
                        <a:pt x="230" y="0"/>
                        <a:pt x="192" y="11"/>
                        <a:pt x="158" y="33"/>
                      </a:cubicBezTo>
                      <a:cubicBezTo>
                        <a:pt x="53" y="85"/>
                        <a:pt x="1" y="201"/>
                        <a:pt x="53" y="316"/>
                      </a:cubicBezTo>
                      <a:cubicBezTo>
                        <a:pt x="92" y="374"/>
                        <a:pt x="155" y="405"/>
                        <a:pt x="219" y="405"/>
                      </a:cubicBezTo>
                      <a:cubicBezTo>
                        <a:pt x="259" y="405"/>
                        <a:pt x="300" y="393"/>
                        <a:pt x="336" y="369"/>
                      </a:cubicBezTo>
                      <a:cubicBezTo>
                        <a:pt x="441" y="316"/>
                        <a:pt x="494" y="201"/>
                        <a:pt x="452" y="96"/>
                      </a:cubicBezTo>
                      <a:cubicBezTo>
                        <a:pt x="411" y="35"/>
                        <a:pt x="340" y="0"/>
                        <a:pt x="2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9"/>
                <p:cNvSpPr/>
                <p:nvPr/>
              </p:nvSpPr>
              <p:spPr>
                <a:xfrm>
                  <a:off x="4322118" y="921485"/>
                  <a:ext cx="183933" cy="203544"/>
                </a:xfrm>
                <a:custGeom>
                  <a:rect b="b" l="l" r="r" t="t"/>
                  <a:pathLst>
                    <a:path extrusionOk="0" h="1370" w="1238">
                      <a:moveTo>
                        <a:pt x="594" y="0"/>
                      </a:moveTo>
                      <a:cubicBezTo>
                        <a:pt x="564" y="0"/>
                        <a:pt x="534" y="3"/>
                        <a:pt x="503" y="10"/>
                      </a:cubicBezTo>
                      <a:cubicBezTo>
                        <a:pt x="199" y="62"/>
                        <a:pt x="0" y="398"/>
                        <a:pt x="63" y="775"/>
                      </a:cubicBezTo>
                      <a:cubicBezTo>
                        <a:pt x="130" y="1129"/>
                        <a:pt x="380" y="1369"/>
                        <a:pt x="662" y="1369"/>
                      </a:cubicBezTo>
                      <a:cubicBezTo>
                        <a:pt x="689" y="1369"/>
                        <a:pt x="717" y="1367"/>
                        <a:pt x="745" y="1362"/>
                      </a:cubicBezTo>
                      <a:cubicBezTo>
                        <a:pt x="1049" y="1310"/>
                        <a:pt x="1237" y="964"/>
                        <a:pt x="1174" y="586"/>
                      </a:cubicBezTo>
                      <a:cubicBezTo>
                        <a:pt x="1118" y="247"/>
                        <a:pt x="866" y="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9" name="Google Shape;299;p9"/>
            <p:cNvGrpSpPr/>
            <p:nvPr/>
          </p:nvGrpSpPr>
          <p:grpSpPr>
            <a:xfrm>
              <a:off x="384093" y="4954718"/>
              <a:ext cx="8375813" cy="57966"/>
              <a:chOff x="384093" y="4954718"/>
              <a:chExt cx="8375813" cy="57966"/>
            </a:xfrm>
          </p:grpSpPr>
          <p:sp>
            <p:nvSpPr>
              <p:cNvPr id="300" name="Google Shape;300;p9"/>
              <p:cNvSpPr/>
              <p:nvPr/>
            </p:nvSpPr>
            <p:spPr>
              <a:xfrm>
                <a:off x="38409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9"/>
              <p:cNvSpPr/>
              <p:nvPr/>
            </p:nvSpPr>
            <p:spPr>
              <a:xfrm>
                <a:off x="8540543" y="4954718"/>
                <a:ext cx="219363" cy="57966"/>
              </a:xfrm>
              <a:custGeom>
                <a:rect b="b" l="l" r="r" t="t"/>
                <a:pathLst>
                  <a:path extrusionOk="0" h="578" w="691">
                    <a:moveTo>
                      <a:pt x="366" y="0"/>
                    </a:moveTo>
                    <a:cubicBezTo>
                      <a:pt x="269" y="0"/>
                      <a:pt x="171" y="48"/>
                      <a:pt x="114" y="149"/>
                    </a:cubicBezTo>
                    <a:cubicBezTo>
                      <a:pt x="1" y="346"/>
                      <a:pt x="150" y="578"/>
                      <a:pt x="356" y="578"/>
                    </a:cubicBezTo>
                    <a:cubicBezTo>
                      <a:pt x="379" y="578"/>
                      <a:pt x="403" y="575"/>
                      <a:pt x="428" y="568"/>
                    </a:cubicBezTo>
                    <a:cubicBezTo>
                      <a:pt x="596" y="526"/>
                      <a:pt x="690" y="358"/>
                      <a:pt x="638" y="201"/>
                    </a:cubicBezTo>
                    <a:cubicBezTo>
                      <a:pt x="598" y="70"/>
                      <a:pt x="483" y="0"/>
                      <a:pt x="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0"/>
          <p:cNvGrpSpPr/>
          <p:nvPr/>
        </p:nvGrpSpPr>
        <p:grpSpPr>
          <a:xfrm>
            <a:off x="-540125" y="-190500"/>
            <a:ext cx="10224238" cy="5353274"/>
            <a:chOff x="-540125" y="-190500"/>
            <a:chExt cx="10224238" cy="5353274"/>
          </a:xfrm>
        </p:grpSpPr>
        <p:sp>
          <p:nvSpPr>
            <p:cNvPr id="304" name="Google Shape;304;p10"/>
            <p:cNvSpPr/>
            <p:nvPr/>
          </p:nvSpPr>
          <p:spPr>
            <a:xfrm>
              <a:off x="243850" y="3862077"/>
              <a:ext cx="8625638" cy="1266918"/>
            </a:xfrm>
            <a:custGeom>
              <a:rect b="b" l="l" r="r" t="t"/>
              <a:pathLst>
                <a:path extrusionOk="0" h="3178" w="27171">
                  <a:moveTo>
                    <a:pt x="1" y="0"/>
                  </a:moveTo>
                  <a:lnTo>
                    <a:pt x="1" y="3177"/>
                  </a:lnTo>
                  <a:lnTo>
                    <a:pt x="27171" y="3177"/>
                  </a:lnTo>
                  <a:lnTo>
                    <a:pt x="271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100" y="247650"/>
              <a:ext cx="274225" cy="4891350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14450" y="247294"/>
              <a:ext cx="9120845" cy="206500"/>
            </a:xfrm>
            <a:custGeom>
              <a:rect b="b" l="l" r="r" t="t"/>
              <a:pathLst>
                <a:path extrusionOk="0" h="798" w="28723">
                  <a:moveTo>
                    <a:pt x="0" y="0"/>
                  </a:moveTo>
                  <a:lnTo>
                    <a:pt x="0" y="797"/>
                  </a:lnTo>
                  <a:lnTo>
                    <a:pt x="28722" y="797"/>
                  </a:lnTo>
                  <a:lnTo>
                    <a:pt x="287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-134261" y="34637"/>
              <a:ext cx="9409084" cy="261761"/>
            </a:xfrm>
            <a:custGeom>
              <a:rect b="b" l="l" r="r" t="t"/>
              <a:pathLst>
                <a:path extrusionOk="0" h="1658" w="30138">
                  <a:moveTo>
                    <a:pt x="902" y="0"/>
                  </a:moveTo>
                  <a:cubicBezTo>
                    <a:pt x="0" y="0"/>
                    <a:pt x="0" y="1657"/>
                    <a:pt x="902" y="1657"/>
                  </a:cubicBezTo>
                  <a:lnTo>
                    <a:pt x="29247" y="1657"/>
                  </a:lnTo>
                  <a:cubicBezTo>
                    <a:pt x="30138" y="1657"/>
                    <a:pt x="30138" y="0"/>
                    <a:pt x="29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-540125" y="-190500"/>
              <a:ext cx="10224238" cy="266655"/>
            </a:xfrm>
            <a:custGeom>
              <a:rect b="b" l="l" r="r" t="t"/>
              <a:pathLst>
                <a:path extrusionOk="0" h="1689" w="32749">
                  <a:moveTo>
                    <a:pt x="0" y="0"/>
                  </a:moveTo>
                  <a:lnTo>
                    <a:pt x="0" y="315"/>
                  </a:lnTo>
                  <a:lnTo>
                    <a:pt x="902" y="1028"/>
                  </a:lnTo>
                  <a:cubicBezTo>
                    <a:pt x="902" y="1395"/>
                    <a:pt x="1195" y="1688"/>
                    <a:pt x="1562" y="1688"/>
                  </a:cubicBezTo>
                  <a:lnTo>
                    <a:pt x="31186" y="1688"/>
                  </a:lnTo>
                  <a:cubicBezTo>
                    <a:pt x="31553" y="1688"/>
                    <a:pt x="31847" y="1395"/>
                    <a:pt x="31847" y="1028"/>
                  </a:cubicBezTo>
                  <a:lnTo>
                    <a:pt x="32749" y="315"/>
                  </a:lnTo>
                  <a:lnTo>
                    <a:pt x="32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-540125" y="-190500"/>
              <a:ext cx="10221116" cy="49731"/>
            </a:xfrm>
            <a:custGeom>
              <a:rect b="b" l="l" r="r" t="t"/>
              <a:pathLst>
                <a:path extrusionOk="0" h="315" w="32739">
                  <a:moveTo>
                    <a:pt x="0" y="0"/>
                  </a:moveTo>
                  <a:lnTo>
                    <a:pt x="0" y="315"/>
                  </a:lnTo>
                  <a:lnTo>
                    <a:pt x="32738" y="315"/>
                  </a:lnTo>
                  <a:lnTo>
                    <a:pt x="32738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710332" y="194931"/>
              <a:ext cx="3444951" cy="99841"/>
            </a:xfrm>
            <a:custGeom>
              <a:rect b="b" l="l" r="r" t="t"/>
              <a:pathLst>
                <a:path extrusionOk="0" h="672" w="23187">
                  <a:moveTo>
                    <a:pt x="441" y="0"/>
                  </a:moveTo>
                  <a:cubicBezTo>
                    <a:pt x="231" y="11"/>
                    <a:pt x="64" y="147"/>
                    <a:pt x="1" y="336"/>
                  </a:cubicBezTo>
                  <a:cubicBezTo>
                    <a:pt x="64" y="535"/>
                    <a:pt x="231" y="672"/>
                    <a:pt x="441" y="672"/>
                  </a:cubicBezTo>
                  <a:lnTo>
                    <a:pt x="22746" y="672"/>
                  </a:lnTo>
                  <a:cubicBezTo>
                    <a:pt x="22945" y="672"/>
                    <a:pt x="23123" y="535"/>
                    <a:pt x="23186" y="336"/>
                  </a:cubicBezTo>
                  <a:cubicBezTo>
                    <a:pt x="23123" y="147"/>
                    <a:pt x="22945" y="11"/>
                    <a:pt x="22746" y="0"/>
                  </a:cubicBezTo>
                  <a:close/>
                </a:path>
              </a:pathLst>
            </a:custGeom>
            <a:solidFill>
              <a:srgbClr val="FFFCF7">
                <a:alpha val="19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-340627" y="-59775"/>
              <a:ext cx="9821812" cy="34891"/>
            </a:xfrm>
            <a:custGeom>
              <a:rect b="b" l="l" r="r" t="t"/>
              <a:pathLst>
                <a:path extrusionOk="0" h="221" w="31460">
                  <a:moveTo>
                    <a:pt x="1" y="0"/>
                  </a:moveTo>
                  <a:lnTo>
                    <a:pt x="263" y="200"/>
                  </a:lnTo>
                  <a:lnTo>
                    <a:pt x="263" y="221"/>
                  </a:lnTo>
                  <a:lnTo>
                    <a:pt x="31208" y="221"/>
                  </a:lnTo>
                  <a:lnTo>
                    <a:pt x="31208" y="200"/>
                  </a:lnTo>
                  <a:lnTo>
                    <a:pt x="3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-10709" y="263403"/>
              <a:ext cx="448838" cy="860613"/>
            </a:xfrm>
            <a:custGeom>
              <a:rect b="b" l="l" r="r" t="t"/>
              <a:pathLst>
                <a:path extrusionOk="0" h="5758" w="3021">
                  <a:moveTo>
                    <a:pt x="3020" y="1"/>
                  </a:moveTo>
                  <a:lnTo>
                    <a:pt x="0" y="11"/>
                  </a:lnTo>
                  <a:lnTo>
                    <a:pt x="73" y="5758"/>
                  </a:lnTo>
                  <a:lnTo>
                    <a:pt x="1321" y="5758"/>
                  </a:lnTo>
                  <a:lnTo>
                    <a:pt x="1321" y="5422"/>
                  </a:lnTo>
                  <a:cubicBezTo>
                    <a:pt x="944" y="5422"/>
                    <a:pt x="828" y="4174"/>
                    <a:pt x="1573" y="4174"/>
                  </a:cubicBezTo>
                  <a:lnTo>
                    <a:pt x="1573" y="3723"/>
                  </a:lnTo>
                  <a:cubicBezTo>
                    <a:pt x="1825" y="3723"/>
                    <a:pt x="2380" y="3335"/>
                    <a:pt x="2380" y="2528"/>
                  </a:cubicBezTo>
                  <a:cubicBezTo>
                    <a:pt x="2380" y="2213"/>
                    <a:pt x="2318" y="2056"/>
                    <a:pt x="2244" y="1972"/>
                  </a:cubicBezTo>
                  <a:cubicBezTo>
                    <a:pt x="2108" y="1826"/>
                    <a:pt x="2189" y="1526"/>
                    <a:pt x="2344" y="1526"/>
                  </a:cubicBezTo>
                  <a:cubicBezTo>
                    <a:pt x="2355" y="1526"/>
                    <a:pt x="2368" y="1528"/>
                    <a:pt x="2380" y="1532"/>
                  </a:cubicBezTo>
                  <a:lnTo>
                    <a:pt x="2391" y="1532"/>
                  </a:lnTo>
                  <a:cubicBezTo>
                    <a:pt x="2437" y="1552"/>
                    <a:pt x="2485" y="1562"/>
                    <a:pt x="2532" y="1562"/>
                  </a:cubicBezTo>
                  <a:cubicBezTo>
                    <a:pt x="2701" y="1562"/>
                    <a:pt x="2861" y="1439"/>
                    <a:pt x="2894" y="1259"/>
                  </a:cubicBezTo>
                  <a:cubicBezTo>
                    <a:pt x="2914" y="1122"/>
                    <a:pt x="2888" y="867"/>
                    <a:pt x="2714" y="867"/>
                  </a:cubicBezTo>
                  <a:cubicBezTo>
                    <a:pt x="2702" y="867"/>
                    <a:pt x="2688" y="868"/>
                    <a:pt x="2674" y="871"/>
                  </a:cubicBezTo>
                  <a:lnTo>
                    <a:pt x="2674" y="703"/>
                  </a:lnTo>
                  <a:cubicBezTo>
                    <a:pt x="2863" y="703"/>
                    <a:pt x="3020" y="546"/>
                    <a:pt x="3020" y="357"/>
                  </a:cubicBezTo>
                  <a:lnTo>
                    <a:pt x="30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314816" y="409580"/>
              <a:ext cx="70572" cy="56946"/>
            </a:xfrm>
            <a:custGeom>
              <a:rect b="b" l="l" r="r" t="t"/>
              <a:pathLst>
                <a:path extrusionOk="0" h="381" w="475">
                  <a:moveTo>
                    <a:pt x="229" y="0"/>
                  </a:moveTo>
                  <a:cubicBezTo>
                    <a:pt x="151" y="0"/>
                    <a:pt x="70" y="39"/>
                    <a:pt x="22" y="124"/>
                  </a:cubicBezTo>
                  <a:cubicBezTo>
                    <a:pt x="1" y="239"/>
                    <a:pt x="85" y="344"/>
                    <a:pt x="189" y="365"/>
                  </a:cubicBezTo>
                  <a:cubicBezTo>
                    <a:pt x="219" y="376"/>
                    <a:pt x="248" y="381"/>
                    <a:pt x="276" y="381"/>
                  </a:cubicBezTo>
                  <a:cubicBezTo>
                    <a:pt x="359" y="381"/>
                    <a:pt x="431" y="336"/>
                    <a:pt x="462" y="250"/>
                  </a:cubicBezTo>
                  <a:cubicBezTo>
                    <a:pt x="475" y="96"/>
                    <a:pt x="354" y="0"/>
                    <a:pt x="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0"/>
            <p:cNvSpPr/>
            <p:nvPr/>
          </p:nvSpPr>
          <p:spPr>
            <a:xfrm rot="5400000">
              <a:off x="4432055" y="721429"/>
              <a:ext cx="249250" cy="8633441"/>
            </a:xfrm>
            <a:custGeom>
              <a:rect b="b" l="l" r="r" t="t"/>
              <a:pathLst>
                <a:path extrusionOk="0" h="38738" w="850">
                  <a:moveTo>
                    <a:pt x="0" y="0"/>
                  </a:moveTo>
                  <a:lnTo>
                    <a:pt x="0" y="38737"/>
                  </a:lnTo>
                  <a:lnTo>
                    <a:pt x="850" y="38737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8868499" y="257687"/>
              <a:ext cx="274226" cy="4881472"/>
            </a:xfrm>
            <a:custGeom>
              <a:rect b="b" l="l" r="r" t="t"/>
              <a:pathLst>
                <a:path extrusionOk="0" h="38738" w="860">
                  <a:moveTo>
                    <a:pt x="0" y="0"/>
                  </a:moveTo>
                  <a:lnTo>
                    <a:pt x="0" y="38737"/>
                  </a:lnTo>
                  <a:lnTo>
                    <a:pt x="860" y="38737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-157810" y="4820400"/>
              <a:ext cx="9437035" cy="206502"/>
            </a:xfrm>
            <a:custGeom>
              <a:rect b="b" l="l" r="r" t="t"/>
              <a:pathLst>
                <a:path extrusionOk="0" h="1312" w="30842">
                  <a:moveTo>
                    <a:pt x="882" y="0"/>
                  </a:moveTo>
                  <a:cubicBezTo>
                    <a:pt x="1" y="0"/>
                    <a:pt x="1" y="1311"/>
                    <a:pt x="882" y="1311"/>
                  </a:cubicBezTo>
                  <a:lnTo>
                    <a:pt x="30191" y="1311"/>
                  </a:lnTo>
                  <a:cubicBezTo>
                    <a:pt x="30548" y="1311"/>
                    <a:pt x="30841" y="1018"/>
                    <a:pt x="30841" y="651"/>
                  </a:cubicBezTo>
                  <a:cubicBezTo>
                    <a:pt x="30841" y="294"/>
                    <a:pt x="30548" y="0"/>
                    <a:pt x="30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-369550" y="4999626"/>
              <a:ext cx="9889274" cy="147164"/>
            </a:xfrm>
            <a:custGeom>
              <a:rect b="b" l="l" r="r" t="t"/>
              <a:pathLst>
                <a:path extrusionOk="0" h="935" w="32320">
                  <a:moveTo>
                    <a:pt x="945" y="1"/>
                  </a:moveTo>
                  <a:cubicBezTo>
                    <a:pt x="420" y="1"/>
                    <a:pt x="1" y="420"/>
                    <a:pt x="1" y="934"/>
                  </a:cubicBezTo>
                  <a:lnTo>
                    <a:pt x="32320" y="934"/>
                  </a:lnTo>
                  <a:cubicBezTo>
                    <a:pt x="32320" y="420"/>
                    <a:pt x="31900" y="1"/>
                    <a:pt x="3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1170769" y="4999626"/>
              <a:ext cx="3603526" cy="147164"/>
            </a:xfrm>
            <a:custGeom>
              <a:rect b="b" l="l" r="r" t="t"/>
              <a:pathLst>
                <a:path extrusionOk="0" h="935" w="11777">
                  <a:moveTo>
                    <a:pt x="11758" y="1"/>
                  </a:moveTo>
                  <a:cubicBezTo>
                    <a:pt x="11752" y="1"/>
                    <a:pt x="11746" y="1"/>
                    <a:pt x="11739" y="1"/>
                  </a:cubicBezTo>
                  <a:lnTo>
                    <a:pt x="11776" y="1"/>
                  </a:lnTo>
                  <a:cubicBezTo>
                    <a:pt x="11770" y="1"/>
                    <a:pt x="11764" y="1"/>
                    <a:pt x="11758" y="1"/>
                  </a:cubicBezTo>
                  <a:close/>
                  <a:moveTo>
                    <a:pt x="758" y="1"/>
                  </a:moveTo>
                  <a:cubicBezTo>
                    <a:pt x="336" y="1"/>
                    <a:pt x="0" y="353"/>
                    <a:pt x="0" y="777"/>
                  </a:cubicBezTo>
                  <a:lnTo>
                    <a:pt x="0" y="934"/>
                  </a:lnTo>
                  <a:lnTo>
                    <a:pt x="11000" y="934"/>
                  </a:lnTo>
                  <a:lnTo>
                    <a:pt x="11000" y="777"/>
                  </a:lnTo>
                  <a:cubicBezTo>
                    <a:pt x="11000" y="359"/>
                    <a:pt x="11327" y="11"/>
                    <a:pt x="11739" y="1"/>
                  </a:cubicBezTo>
                  <a:lnTo>
                    <a:pt x="776" y="1"/>
                  </a:lnTo>
                  <a:cubicBezTo>
                    <a:pt x="770" y="1"/>
                    <a:pt x="764" y="1"/>
                    <a:pt x="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5524907" y="4999626"/>
              <a:ext cx="1854851" cy="147164"/>
            </a:xfrm>
            <a:custGeom>
              <a:rect b="b" l="l" r="r" t="t"/>
              <a:pathLst>
                <a:path extrusionOk="0" h="935" w="6062">
                  <a:moveTo>
                    <a:pt x="776" y="1"/>
                  </a:moveTo>
                  <a:cubicBezTo>
                    <a:pt x="346" y="1"/>
                    <a:pt x="0" y="347"/>
                    <a:pt x="0" y="777"/>
                  </a:cubicBezTo>
                  <a:lnTo>
                    <a:pt x="0" y="934"/>
                  </a:lnTo>
                  <a:lnTo>
                    <a:pt x="5296" y="934"/>
                  </a:lnTo>
                  <a:lnTo>
                    <a:pt x="5296" y="777"/>
                  </a:lnTo>
                  <a:cubicBezTo>
                    <a:pt x="5296" y="347"/>
                    <a:pt x="5631" y="1"/>
                    <a:pt x="60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123156" y="557700"/>
              <a:ext cx="187201" cy="204616"/>
            </a:xfrm>
            <a:custGeom>
              <a:rect b="b" l="l" r="r" t="t"/>
              <a:pathLst>
                <a:path extrusionOk="0" h="1369" w="1260">
                  <a:moveTo>
                    <a:pt x="673" y="1"/>
                  </a:moveTo>
                  <a:cubicBezTo>
                    <a:pt x="413" y="1"/>
                    <a:pt x="159" y="235"/>
                    <a:pt x="85" y="559"/>
                  </a:cubicBezTo>
                  <a:cubicBezTo>
                    <a:pt x="1" y="926"/>
                    <a:pt x="179" y="1283"/>
                    <a:pt x="473" y="1356"/>
                  </a:cubicBezTo>
                  <a:cubicBezTo>
                    <a:pt x="508" y="1365"/>
                    <a:pt x="544" y="1369"/>
                    <a:pt x="580" y="1369"/>
                  </a:cubicBezTo>
                  <a:cubicBezTo>
                    <a:pt x="848" y="1369"/>
                    <a:pt x="1101" y="1135"/>
                    <a:pt x="1175" y="811"/>
                  </a:cubicBezTo>
                  <a:cubicBezTo>
                    <a:pt x="1259" y="433"/>
                    <a:pt x="1081" y="77"/>
                    <a:pt x="777" y="14"/>
                  </a:cubicBezTo>
                  <a:cubicBezTo>
                    <a:pt x="742" y="5"/>
                    <a:pt x="708" y="1"/>
                    <a:pt x="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8694552" y="263386"/>
              <a:ext cx="448838" cy="855480"/>
            </a:xfrm>
            <a:custGeom>
              <a:rect b="b" l="l" r="r" t="t"/>
              <a:pathLst>
                <a:path extrusionOk="0" h="5758" w="3021">
                  <a:moveTo>
                    <a:pt x="1" y="1"/>
                  </a:moveTo>
                  <a:lnTo>
                    <a:pt x="1" y="357"/>
                  </a:lnTo>
                  <a:cubicBezTo>
                    <a:pt x="1" y="546"/>
                    <a:pt x="148" y="703"/>
                    <a:pt x="336" y="703"/>
                  </a:cubicBezTo>
                  <a:lnTo>
                    <a:pt x="336" y="871"/>
                  </a:lnTo>
                  <a:cubicBezTo>
                    <a:pt x="323" y="868"/>
                    <a:pt x="310" y="867"/>
                    <a:pt x="298" y="867"/>
                  </a:cubicBezTo>
                  <a:cubicBezTo>
                    <a:pt x="132" y="867"/>
                    <a:pt x="97" y="1122"/>
                    <a:pt x="127" y="1259"/>
                  </a:cubicBezTo>
                  <a:cubicBezTo>
                    <a:pt x="151" y="1439"/>
                    <a:pt x="310" y="1562"/>
                    <a:pt x="484" y="1562"/>
                  </a:cubicBezTo>
                  <a:cubicBezTo>
                    <a:pt x="532" y="1562"/>
                    <a:pt x="582" y="1552"/>
                    <a:pt x="630" y="1532"/>
                  </a:cubicBezTo>
                  <a:lnTo>
                    <a:pt x="640" y="1532"/>
                  </a:lnTo>
                  <a:cubicBezTo>
                    <a:pt x="652" y="1528"/>
                    <a:pt x="664" y="1526"/>
                    <a:pt x="675" y="1526"/>
                  </a:cubicBezTo>
                  <a:cubicBezTo>
                    <a:pt x="822" y="1526"/>
                    <a:pt x="903" y="1826"/>
                    <a:pt x="777" y="1972"/>
                  </a:cubicBezTo>
                  <a:cubicBezTo>
                    <a:pt x="703" y="2056"/>
                    <a:pt x="640" y="2213"/>
                    <a:pt x="640" y="2528"/>
                  </a:cubicBezTo>
                  <a:cubicBezTo>
                    <a:pt x="640" y="3335"/>
                    <a:pt x="1196" y="3723"/>
                    <a:pt x="1448" y="3723"/>
                  </a:cubicBezTo>
                  <a:lnTo>
                    <a:pt x="1448" y="4174"/>
                  </a:lnTo>
                  <a:cubicBezTo>
                    <a:pt x="2192" y="4174"/>
                    <a:pt x="2077" y="5422"/>
                    <a:pt x="1699" y="5422"/>
                  </a:cubicBezTo>
                  <a:lnTo>
                    <a:pt x="1699" y="5758"/>
                  </a:lnTo>
                  <a:lnTo>
                    <a:pt x="2947" y="5758"/>
                  </a:lnTo>
                  <a:lnTo>
                    <a:pt x="302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8736599" y="406611"/>
              <a:ext cx="73395" cy="60172"/>
            </a:xfrm>
            <a:custGeom>
              <a:rect b="b" l="l" r="r" t="t"/>
              <a:pathLst>
                <a:path extrusionOk="0" h="405" w="494">
                  <a:moveTo>
                    <a:pt x="269" y="0"/>
                  </a:moveTo>
                  <a:cubicBezTo>
                    <a:pt x="230" y="0"/>
                    <a:pt x="192" y="11"/>
                    <a:pt x="158" y="33"/>
                  </a:cubicBezTo>
                  <a:cubicBezTo>
                    <a:pt x="53" y="85"/>
                    <a:pt x="1" y="201"/>
                    <a:pt x="53" y="316"/>
                  </a:cubicBezTo>
                  <a:cubicBezTo>
                    <a:pt x="92" y="374"/>
                    <a:pt x="155" y="405"/>
                    <a:pt x="219" y="405"/>
                  </a:cubicBezTo>
                  <a:cubicBezTo>
                    <a:pt x="259" y="405"/>
                    <a:pt x="300" y="393"/>
                    <a:pt x="336" y="369"/>
                  </a:cubicBezTo>
                  <a:cubicBezTo>
                    <a:pt x="441" y="316"/>
                    <a:pt x="494" y="201"/>
                    <a:pt x="452" y="96"/>
                  </a:cubicBezTo>
                  <a:cubicBezTo>
                    <a:pt x="411" y="35"/>
                    <a:pt x="340" y="0"/>
                    <a:pt x="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8827080" y="556522"/>
              <a:ext cx="183933" cy="203544"/>
            </a:xfrm>
            <a:custGeom>
              <a:rect b="b" l="l" r="r" t="t"/>
              <a:pathLst>
                <a:path extrusionOk="0" h="1370" w="1238">
                  <a:moveTo>
                    <a:pt x="594" y="0"/>
                  </a:moveTo>
                  <a:cubicBezTo>
                    <a:pt x="564" y="0"/>
                    <a:pt x="534" y="3"/>
                    <a:pt x="503" y="10"/>
                  </a:cubicBezTo>
                  <a:cubicBezTo>
                    <a:pt x="199" y="62"/>
                    <a:pt x="0" y="398"/>
                    <a:pt x="63" y="775"/>
                  </a:cubicBezTo>
                  <a:cubicBezTo>
                    <a:pt x="130" y="1129"/>
                    <a:pt x="380" y="1369"/>
                    <a:pt x="662" y="1369"/>
                  </a:cubicBezTo>
                  <a:cubicBezTo>
                    <a:pt x="689" y="1369"/>
                    <a:pt x="717" y="1367"/>
                    <a:pt x="745" y="1362"/>
                  </a:cubicBezTo>
                  <a:cubicBezTo>
                    <a:pt x="1049" y="1310"/>
                    <a:pt x="1237" y="964"/>
                    <a:pt x="1174" y="586"/>
                  </a:cubicBezTo>
                  <a:cubicBezTo>
                    <a:pt x="1118" y="247"/>
                    <a:pt x="866" y="0"/>
                    <a:pt x="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0"/>
            <p:cNvSpPr/>
            <p:nvPr/>
          </p:nvSpPr>
          <p:spPr>
            <a:xfrm>
              <a:off x="384093" y="4254042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0"/>
            <p:cNvSpPr/>
            <p:nvPr/>
          </p:nvSpPr>
          <p:spPr>
            <a:xfrm>
              <a:off x="8540543" y="4254042"/>
              <a:ext cx="219363" cy="57966"/>
            </a:xfrm>
            <a:custGeom>
              <a:rect b="b" l="l" r="r" t="t"/>
              <a:pathLst>
                <a:path extrusionOk="0" h="578" w="691">
                  <a:moveTo>
                    <a:pt x="366" y="0"/>
                  </a:moveTo>
                  <a:cubicBezTo>
                    <a:pt x="269" y="0"/>
                    <a:pt x="171" y="48"/>
                    <a:pt x="114" y="149"/>
                  </a:cubicBezTo>
                  <a:cubicBezTo>
                    <a:pt x="1" y="346"/>
                    <a:pt x="150" y="578"/>
                    <a:pt x="356" y="578"/>
                  </a:cubicBezTo>
                  <a:cubicBezTo>
                    <a:pt x="379" y="578"/>
                    <a:pt x="403" y="575"/>
                    <a:pt x="428" y="568"/>
                  </a:cubicBezTo>
                  <a:cubicBezTo>
                    <a:pt x="596" y="526"/>
                    <a:pt x="690" y="358"/>
                    <a:pt x="638" y="201"/>
                  </a:cubicBezTo>
                  <a:cubicBezTo>
                    <a:pt x="598" y="70"/>
                    <a:pt x="483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10"/>
          <p:cNvSpPr txBox="1"/>
          <p:nvPr>
            <p:ph type="title"/>
          </p:nvPr>
        </p:nvSpPr>
        <p:spPr>
          <a:xfrm>
            <a:off x="1209033" y="4092925"/>
            <a:ext cx="67248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5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numpy.org/devdocs/user/absolute_beginners.html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pygame.org/wiki/GettingStarted" TargetMode="External"/><Relationship Id="rId4" Type="http://schemas.openxmlformats.org/officeDocument/2006/relationships/image" Target="../media/image12.png"/><Relationship Id="rId5" Type="http://schemas.openxmlformats.org/officeDocument/2006/relationships/hyperlink" Target="https://stonks.markop1.cz" TargetMode="External"/><Relationship Id="rId6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eplit.com/@delster1/libdemo#gettingstartedlibs.p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illow.readthedocs.io/en/stable/index.html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spotipy-dev/spotipy/blob/master/examples/show_artist.py" TargetMode="External"/><Relationship Id="rId4" Type="http://schemas.openxmlformats.org/officeDocument/2006/relationships/hyperlink" Target="https://spotipy.readthedocs.io/en/2.22.1/#getting-started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55"/>
          <p:cNvSpPr txBox="1"/>
          <p:nvPr>
            <p:ph type="ctrTitle"/>
          </p:nvPr>
        </p:nvSpPr>
        <p:spPr>
          <a:xfrm>
            <a:off x="1181700" y="1784775"/>
            <a:ext cx="6780600" cy="17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Python Libraries</a:t>
            </a:r>
            <a:endParaRPr sz="7000">
              <a:solidFill>
                <a:schemeClr val="lt1"/>
              </a:solidFill>
            </a:endParaRPr>
          </a:p>
        </p:txBody>
      </p:sp>
      <p:sp>
        <p:nvSpPr>
          <p:cNvPr id="1869" name="Google Shape;1869;p55"/>
          <p:cNvSpPr txBox="1"/>
          <p:nvPr>
            <p:ph idx="1" type="subTitle"/>
          </p:nvPr>
        </p:nvSpPr>
        <p:spPr>
          <a:xfrm>
            <a:off x="2307600" y="3618619"/>
            <a:ext cx="4528800" cy="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(And how to use them!)</a:t>
            </a:r>
            <a:endParaRPr/>
          </a:p>
        </p:txBody>
      </p:sp>
      <p:grpSp>
        <p:nvGrpSpPr>
          <p:cNvPr id="1870" name="Google Shape;1870;p55"/>
          <p:cNvGrpSpPr/>
          <p:nvPr/>
        </p:nvGrpSpPr>
        <p:grpSpPr>
          <a:xfrm>
            <a:off x="713263" y="852042"/>
            <a:ext cx="3268775" cy="380199"/>
            <a:chOff x="975489" y="863689"/>
            <a:chExt cx="3268775" cy="380199"/>
          </a:xfrm>
        </p:grpSpPr>
        <p:grpSp>
          <p:nvGrpSpPr>
            <p:cNvPr id="1871" name="Google Shape;1871;p55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1872" name="Google Shape;1872;p55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rect b="b" l="l" r="r" t="t"/>
                <a:pathLst>
                  <a:path extrusionOk="0" h="2276" w="1123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55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rect b="b" l="l" r="r" t="t"/>
                <a:pathLst>
                  <a:path extrusionOk="0" h="1396" w="913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55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rect b="b" l="l" r="r" t="t"/>
                <a:pathLst>
                  <a:path extrusionOk="0" h="305" w="368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55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rect b="b" l="l" r="r" t="t"/>
                <a:pathLst>
                  <a:path extrusionOk="0" h="306" w="347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55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rect b="b" l="l" r="r" t="t"/>
                <a:pathLst>
                  <a:path extrusionOk="0" h="221" w="95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55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rect b="b" l="l" r="r" t="t"/>
                <a:pathLst>
                  <a:path extrusionOk="0" h="2329" w="777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55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rect b="b" l="l" r="r" t="t"/>
                <a:pathLst>
                  <a:path extrusionOk="0" h="2329" w="1018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55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rect b="b" l="l" r="r" t="t"/>
                <a:pathLst>
                  <a:path extrusionOk="0" h="1689" w="735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55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rect b="b" l="l" r="r" t="t"/>
                <a:pathLst>
                  <a:path extrusionOk="0" h="2329" w="599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55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rect b="b" l="l" r="r" t="t"/>
                <a:pathLst>
                  <a:path extrusionOk="0" h="2109" w="987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55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rect b="b" l="l" r="r" t="t"/>
                <a:pathLst>
                  <a:path extrusionOk="0" h="2140" w="1018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55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rect b="b" l="l" r="r" t="t"/>
                <a:pathLst>
                  <a:path extrusionOk="0" h="850" w="756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55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rect b="b" l="l" r="r" t="t"/>
                <a:pathLst>
                  <a:path extrusionOk="0" h="1417" w="987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55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rect b="b" l="l" r="r" t="t"/>
                <a:pathLst>
                  <a:path extrusionOk="0" h="1311" w="735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55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rect b="b" l="l" r="r" t="t"/>
                <a:pathLst>
                  <a:path extrusionOk="0" h="1385" w="578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55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rect b="b" l="l" r="r" t="t"/>
                <a:pathLst>
                  <a:path extrusionOk="0" h="1417" w="987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55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rect b="b" l="l" r="r" t="t"/>
                <a:pathLst>
                  <a:path extrusionOk="0" h="1165" w="997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55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rect b="b" l="l" r="r" t="t"/>
                <a:pathLst>
                  <a:path extrusionOk="0" h="158" w="609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55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rect b="b" l="l" r="r" t="t"/>
                <a:pathLst>
                  <a:path extrusionOk="0" h="148" w="609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55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rect b="b" l="l" r="r" t="t"/>
                <a:pathLst>
                  <a:path extrusionOk="0" h="200" w="578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55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rect b="b" l="l" r="r" t="t"/>
                <a:pathLst>
                  <a:path extrusionOk="0" h="138" w="672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55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rect b="b" l="l" r="r" t="t"/>
                <a:pathLst>
                  <a:path extrusionOk="0" h="117" w="124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55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rect b="b" l="l" r="r" t="t"/>
                <a:pathLst>
                  <a:path extrusionOk="0" h="76" w="11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55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rect b="b" l="l" r="r" t="t"/>
                <a:pathLst>
                  <a:path extrusionOk="0" h="127" w="452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55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rect b="b" l="l" r="r" t="t"/>
                <a:pathLst>
                  <a:path extrusionOk="0" h="295" w="368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55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rect b="b" l="l" r="r" t="t"/>
                <a:pathLst>
                  <a:path extrusionOk="0" h="231" w="526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55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rect b="b" l="l" r="r" t="t"/>
                <a:pathLst>
                  <a:path extrusionOk="0" h="263" w="42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55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rect b="b" l="l" r="r" t="t"/>
                <a:pathLst>
                  <a:path extrusionOk="0" h="190" w="704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55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rect b="b" l="l" r="r" t="t"/>
                <a:pathLst>
                  <a:path extrusionOk="0" h="483" w="525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55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rect b="b" l="l" r="r" t="t"/>
                <a:pathLst>
                  <a:path extrusionOk="0" h="222" w="53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55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rect b="b" l="l" r="r" t="t"/>
                <a:pathLst>
                  <a:path extrusionOk="0" h="144" w="177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55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rect b="b" l="l" r="r" t="t"/>
                <a:pathLst>
                  <a:path extrusionOk="0" h="2549" w="504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55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rect b="b" l="l" r="r" t="t"/>
                <a:pathLst>
                  <a:path extrusionOk="0" h="2130" w="767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55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rect b="b" l="l" r="r" t="t"/>
                <a:pathLst>
                  <a:path extrusionOk="0" h="2130" w="662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55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rect b="b" l="l" r="r" t="t"/>
                <a:pathLst>
                  <a:path extrusionOk="0" h="1501" w="714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55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rect b="b" l="l" r="r" t="t"/>
                <a:pathLst>
                  <a:path extrusionOk="0" h="1469" w="662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55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rect b="b" l="l" r="r" t="t"/>
                <a:pathLst>
                  <a:path extrusionOk="0" h="168" w="452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55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rect b="b" l="l" r="r" t="t"/>
                <a:pathLst>
                  <a:path extrusionOk="0" h="243" w="389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55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rect b="b" l="l" r="r" t="t"/>
                <a:pathLst>
                  <a:path extrusionOk="0" h="148" w="473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55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rect b="b" l="l" r="r" t="t"/>
                <a:pathLst>
                  <a:path extrusionOk="0" h="95" w="75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55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rect b="b" l="l" r="r" t="t"/>
                <a:pathLst>
                  <a:path extrusionOk="0" h="95" w="74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55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rect b="b" l="l" r="r" t="t"/>
                <a:pathLst>
                  <a:path extrusionOk="0" h="117" w="85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55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rect b="b" l="l" r="r" t="t"/>
                <a:pathLst>
                  <a:path extrusionOk="0" h="1543" w="756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55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rect b="b" l="l" r="r" t="t"/>
                <a:pathLst>
                  <a:path extrusionOk="0" h="788" w="756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55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rect b="b" l="l" r="r" t="t"/>
                <a:pathLst>
                  <a:path extrusionOk="0" h="222" w="515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55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rect b="b" l="l" r="r" t="t"/>
                <a:pathLst>
                  <a:path extrusionOk="0" h="221" w="484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55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rect b="b" l="l" r="r" t="t"/>
                <a:pathLst>
                  <a:path extrusionOk="0" h="2549" w="683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55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rect b="b" l="l" r="r" t="t"/>
                <a:pathLst>
                  <a:path extrusionOk="0" h="2549" w="599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55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rect b="b" l="l" r="r" t="t"/>
                <a:pathLst>
                  <a:path extrusionOk="0" h="1804" w="641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55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rect b="b" l="l" r="r" t="t"/>
                <a:pathLst>
                  <a:path extrusionOk="0" h="1762" w="588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55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rect b="b" l="l" r="r" t="t"/>
                <a:pathLst>
                  <a:path extrusionOk="0" h="285" w="357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55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rect b="b" l="l" r="r" t="t"/>
                <a:pathLst>
                  <a:path extrusionOk="0" h="117" w="64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55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rect b="b" l="l" r="r" t="t"/>
                <a:pathLst>
                  <a:path extrusionOk="0" h="106" w="64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55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rect b="b" l="l" r="r" t="t"/>
                <a:pathLst>
                  <a:path extrusionOk="0" h="127" w="75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55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rect b="b" l="l" r="r" t="t"/>
                <a:pathLst>
                  <a:path extrusionOk="0" h="2549" w="756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55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rect b="b" l="l" r="r" t="t"/>
                <a:pathLst>
                  <a:path extrusionOk="0" h="2549" w="661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55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rect b="b" l="l" r="r" t="t"/>
                <a:pathLst>
                  <a:path extrusionOk="0" h="2340" w="651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55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rect b="b" l="l" r="r" t="t"/>
                <a:pathLst>
                  <a:path extrusionOk="0" h="1794" w="472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55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rect b="b" l="l" r="r" t="t"/>
                <a:pathLst>
                  <a:path extrusionOk="0" h="1804" w="704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55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rect b="b" l="l" r="r" t="t"/>
                <a:pathLst>
                  <a:path extrusionOk="0" h="1762" w="651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55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rect b="b" l="l" r="r" t="t"/>
                <a:pathLst>
                  <a:path extrusionOk="0" h="1553" w="63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55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rect b="b" l="l" r="r" t="t"/>
                <a:pathLst>
                  <a:path extrusionOk="0" h="159" w="431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55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rect b="b" l="l" r="r" t="t"/>
                <a:pathLst>
                  <a:path extrusionOk="0" h="159" w="421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55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rect b="b" l="l" r="r" t="t"/>
                <a:pathLst>
                  <a:path extrusionOk="0" h="138" w="473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55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rect b="b" l="l" r="r" t="t"/>
                <a:pathLst>
                  <a:path extrusionOk="0" h="117" w="74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55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rect b="b" l="l" r="r" t="t"/>
                <a:pathLst>
                  <a:path extrusionOk="0" h="285" w="399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55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rect b="b" l="l" r="r" t="t"/>
                <a:pathLst>
                  <a:path extrusionOk="0" h="117" w="74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55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rect b="b" l="l" r="r" t="t"/>
                <a:pathLst>
                  <a:path extrusionOk="0" h="106" w="85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55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rect b="b" l="l" r="r" t="t"/>
                <a:pathLst>
                  <a:path extrusionOk="0" h="127" w="95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55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rect b="b" l="l" r="r" t="t"/>
                <a:pathLst>
                  <a:path extrusionOk="0" h="2549" w="714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55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rect b="b" l="l" r="r" t="t"/>
                <a:pathLst>
                  <a:path extrusionOk="0" h="1847" w="756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55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rect b="b" l="l" r="r" t="t"/>
                <a:pathLst>
                  <a:path extrusionOk="0" h="2549" w="1081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55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rect b="b" l="l" r="r" t="t"/>
                <a:pathLst>
                  <a:path extrusionOk="0" h="2340" w="955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55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rect b="b" l="l" r="r" t="t"/>
                <a:pathLst>
                  <a:path extrusionOk="0" h="1794" w="672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55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rect b="b" l="l" r="r" t="t"/>
                <a:pathLst>
                  <a:path extrusionOk="0" h="945" w="756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55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rect b="b" l="l" r="r" t="t"/>
                <a:pathLst>
                  <a:path extrusionOk="0" h="1804" w="1018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55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rect b="b" l="l" r="r" t="t"/>
                <a:pathLst>
                  <a:path extrusionOk="0" h="1553" w="913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55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rect b="b" l="l" r="r" t="t"/>
                <a:pathLst>
                  <a:path extrusionOk="0" h="159" w="63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55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rect b="b" l="l" r="r" t="t"/>
                <a:pathLst>
                  <a:path extrusionOk="0" h="159" w="63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55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rect b="b" l="l" r="r" t="t"/>
                <a:pathLst>
                  <a:path extrusionOk="0" h="138" w="714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55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rect b="b" l="l" r="r" t="t"/>
                <a:pathLst>
                  <a:path extrusionOk="0" h="117" w="116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55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rect b="b" l="l" r="r" t="t"/>
                <a:pathLst>
                  <a:path extrusionOk="0" h="263" w="515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55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rect b="b" l="l" r="r" t="t"/>
                <a:pathLst>
                  <a:path extrusionOk="0" h="264" w="484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55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rect b="b" l="l" r="r" t="t"/>
                <a:pathLst>
                  <a:path extrusionOk="0" h="117" w="116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55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rect b="b" l="l" r="r" t="t"/>
                <a:pathLst>
                  <a:path extrusionOk="0" h="106" w="116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55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rect b="b" l="l" r="r" t="t"/>
                <a:pathLst>
                  <a:path extrusionOk="0" h="2549" w="745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55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rect b="b" l="l" r="r" t="t"/>
                <a:pathLst>
                  <a:path extrusionOk="0" h="1847" w="798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55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rect b="b" l="l" r="r" t="t"/>
                <a:pathLst>
                  <a:path extrusionOk="0" h="2549" w="1123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55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rect b="b" l="l" r="r" t="t"/>
                <a:pathLst>
                  <a:path extrusionOk="0" h="2549" w="976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55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rect b="b" l="l" r="r" t="t"/>
                <a:pathLst>
                  <a:path extrusionOk="0" h="2340" w="987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55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rect b="b" l="l" r="r" t="t"/>
                <a:pathLst>
                  <a:path extrusionOk="0" h="1794" w="703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55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rect b="b" l="l" r="r" t="t"/>
                <a:pathLst>
                  <a:path extrusionOk="0" h="945" w="777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55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rect b="b" l="l" r="r" t="t"/>
                <a:pathLst>
                  <a:path extrusionOk="0" h="1804" w="105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55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rect b="b" l="l" r="r" t="t"/>
                <a:pathLst>
                  <a:path extrusionOk="0" h="1762" w="976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55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rect b="b" l="l" r="r" t="t"/>
                <a:pathLst>
                  <a:path extrusionOk="0" h="1553" w="945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55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rect b="b" l="l" r="r" t="t"/>
                <a:pathLst>
                  <a:path extrusionOk="0" h="159" w="631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55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rect b="b" l="l" r="r" t="t"/>
                <a:pathLst>
                  <a:path extrusionOk="0" h="159" w="63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55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rect b="b" l="l" r="r" t="t"/>
                <a:pathLst>
                  <a:path extrusionOk="0" h="138" w="704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55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rect b="b" l="l" r="r" t="t"/>
                <a:pathLst>
                  <a:path extrusionOk="0" h="96" w="125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55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rect b="b" l="l" r="r" t="t"/>
                <a:pathLst>
                  <a:path extrusionOk="0" h="285" w="578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55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rect b="b" l="l" r="r" t="t"/>
                <a:pathLst>
                  <a:path extrusionOk="0" h="263" w="504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55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rect b="b" l="l" r="r" t="t"/>
                <a:pathLst>
                  <a:path extrusionOk="0" h="264" w="473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55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rect b="b" l="l" r="r" t="t"/>
                <a:pathLst>
                  <a:path extrusionOk="0" h="117" w="127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55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rect b="b" l="l" r="r" t="t"/>
                <a:pathLst>
                  <a:path extrusionOk="0" h="85" w="125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55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rect b="b" l="l" r="r" t="t"/>
                <a:pathLst>
                  <a:path extrusionOk="0" h="127" w="127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55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rect b="b" l="l" r="r" t="t"/>
                <a:pathLst>
                  <a:path extrusionOk="0" h="107" w="156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8" name="Google Shape;1978;p55"/>
            <p:cNvSpPr/>
            <p:nvPr/>
          </p:nvSpPr>
          <p:spPr>
            <a:xfrm>
              <a:off x="4058696" y="880775"/>
              <a:ext cx="59429" cy="28229"/>
            </a:xfrm>
            <a:custGeom>
              <a:rect b="b" l="l" r="r" t="t"/>
              <a:pathLst>
                <a:path extrusionOk="0" h="190" w="40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55"/>
            <p:cNvSpPr/>
            <p:nvPr/>
          </p:nvSpPr>
          <p:spPr>
            <a:xfrm>
              <a:off x="4173989" y="880775"/>
              <a:ext cx="62549" cy="28229"/>
            </a:xfrm>
            <a:custGeom>
              <a:rect b="b" l="l" r="r" t="t"/>
              <a:pathLst>
                <a:path extrusionOk="0" h="190" w="421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55"/>
            <p:cNvSpPr/>
            <p:nvPr/>
          </p:nvSpPr>
          <p:spPr>
            <a:xfrm>
              <a:off x="2787497" y="882410"/>
              <a:ext cx="37440" cy="18720"/>
            </a:xfrm>
            <a:custGeom>
              <a:rect b="b" l="l" r="r" t="t"/>
              <a:pathLst>
                <a:path extrusionOk="0" h="126" w="252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55"/>
            <p:cNvSpPr/>
            <p:nvPr/>
          </p:nvSpPr>
          <p:spPr>
            <a:xfrm>
              <a:off x="2869956" y="880775"/>
              <a:ext cx="65669" cy="28229"/>
            </a:xfrm>
            <a:custGeom>
              <a:rect b="b" l="l" r="r" t="t"/>
              <a:pathLst>
                <a:path extrusionOk="0" h="190" w="442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55"/>
            <p:cNvSpPr/>
            <p:nvPr/>
          </p:nvSpPr>
          <p:spPr>
            <a:xfrm>
              <a:off x="2999364" y="880775"/>
              <a:ext cx="68640" cy="28229"/>
            </a:xfrm>
            <a:custGeom>
              <a:rect b="b" l="l" r="r" t="t"/>
              <a:pathLst>
                <a:path extrusionOk="0" h="190" w="462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55"/>
            <p:cNvSpPr/>
            <p:nvPr/>
          </p:nvSpPr>
          <p:spPr>
            <a:xfrm>
              <a:off x="3402891" y="882410"/>
              <a:ext cx="54675" cy="18720"/>
            </a:xfrm>
            <a:custGeom>
              <a:rect b="b" l="l" r="r" t="t"/>
              <a:pathLst>
                <a:path extrusionOk="0" h="126" w="368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55"/>
            <p:cNvSpPr/>
            <p:nvPr/>
          </p:nvSpPr>
          <p:spPr>
            <a:xfrm>
              <a:off x="3524424" y="880775"/>
              <a:ext cx="96721" cy="28229"/>
            </a:xfrm>
            <a:custGeom>
              <a:rect b="b" l="l" r="r" t="t"/>
              <a:pathLst>
                <a:path extrusionOk="0" h="190" w="651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55"/>
            <p:cNvSpPr/>
            <p:nvPr/>
          </p:nvSpPr>
          <p:spPr>
            <a:xfrm>
              <a:off x="2095737" y="882410"/>
              <a:ext cx="54675" cy="18720"/>
            </a:xfrm>
            <a:custGeom>
              <a:rect b="b" l="l" r="r" t="t"/>
              <a:pathLst>
                <a:path extrusionOk="0" h="126" w="368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55"/>
            <p:cNvSpPr/>
            <p:nvPr/>
          </p:nvSpPr>
          <p:spPr>
            <a:xfrm>
              <a:off x="2217271" y="880775"/>
              <a:ext cx="96721" cy="28229"/>
            </a:xfrm>
            <a:custGeom>
              <a:rect b="b" l="l" r="r" t="t"/>
              <a:pathLst>
                <a:path extrusionOk="0" h="190" w="651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55"/>
            <p:cNvSpPr/>
            <p:nvPr/>
          </p:nvSpPr>
          <p:spPr>
            <a:xfrm>
              <a:off x="2408782" y="880775"/>
              <a:ext cx="102961" cy="28229"/>
            </a:xfrm>
            <a:custGeom>
              <a:rect b="b" l="l" r="r" t="t"/>
              <a:pathLst>
                <a:path extrusionOk="0" h="190" w="693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8" name="Google Shape;1988;p55"/>
          <p:cNvGrpSpPr/>
          <p:nvPr/>
        </p:nvGrpSpPr>
        <p:grpSpPr>
          <a:xfrm>
            <a:off x="638276" y="3531757"/>
            <a:ext cx="714936" cy="971200"/>
            <a:chOff x="638276" y="3526008"/>
            <a:chExt cx="714936" cy="971200"/>
          </a:xfrm>
        </p:grpSpPr>
        <p:sp>
          <p:nvSpPr>
            <p:cNvPr id="1989" name="Google Shape;1989;p55"/>
            <p:cNvSpPr/>
            <p:nvPr/>
          </p:nvSpPr>
          <p:spPr>
            <a:xfrm>
              <a:off x="801537" y="3817400"/>
              <a:ext cx="388460" cy="388464"/>
            </a:xfrm>
            <a:custGeom>
              <a:rect b="b" l="l" r="r" t="t"/>
              <a:pathLst>
                <a:path extrusionOk="0" h="91296" w="91295">
                  <a:moveTo>
                    <a:pt x="75084" y="16212"/>
                  </a:moveTo>
                  <a:cubicBezTo>
                    <a:pt x="91295" y="32466"/>
                    <a:pt x="91295" y="58788"/>
                    <a:pt x="75084" y="75041"/>
                  </a:cubicBezTo>
                  <a:cubicBezTo>
                    <a:pt x="58830" y="91295"/>
                    <a:pt x="32466" y="91295"/>
                    <a:pt x="16255" y="75041"/>
                  </a:cubicBezTo>
                  <a:cubicBezTo>
                    <a:pt x="1" y="58788"/>
                    <a:pt x="1" y="32466"/>
                    <a:pt x="16255" y="16212"/>
                  </a:cubicBezTo>
                  <a:cubicBezTo>
                    <a:pt x="32466" y="1"/>
                    <a:pt x="58830" y="1"/>
                    <a:pt x="75084" y="16212"/>
                  </a:cubicBezTo>
                  <a:close/>
                </a:path>
              </a:pathLst>
            </a:custGeom>
            <a:gradFill>
              <a:gsLst>
                <a:gs pos="0">
                  <a:srgbClr val="F9EBAB">
                    <a:alpha val="21960"/>
                    <a:alpha val="21910"/>
                  </a:srgbClr>
                </a:gs>
                <a:gs pos="41000">
                  <a:srgbClr val="F9EBAB">
                    <a:alpha val="53333"/>
                    <a:alpha val="21910"/>
                  </a:srgbClr>
                </a:gs>
                <a:gs pos="100000">
                  <a:srgbClr val="F9EBAB">
                    <a:alpha val="77254"/>
                    <a:alpha val="2191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0" name="Google Shape;1990;p55"/>
            <p:cNvGrpSpPr/>
            <p:nvPr/>
          </p:nvGrpSpPr>
          <p:grpSpPr>
            <a:xfrm>
              <a:off x="638276" y="3526008"/>
              <a:ext cx="714936" cy="971200"/>
              <a:chOff x="9141124" y="2771118"/>
              <a:chExt cx="319239" cy="433649"/>
            </a:xfrm>
          </p:grpSpPr>
          <p:sp>
            <p:nvSpPr>
              <p:cNvPr id="1991" name="Google Shape;1991;p55"/>
              <p:cNvSpPr/>
              <p:nvPr/>
            </p:nvSpPr>
            <p:spPr>
              <a:xfrm>
                <a:off x="9271960" y="3034862"/>
                <a:ext cx="17824" cy="25355"/>
              </a:xfrm>
              <a:custGeom>
                <a:rect b="b" l="l" r="r" t="t"/>
                <a:pathLst>
                  <a:path extrusionOk="0" h="1579" w="1110">
                    <a:moveTo>
                      <a:pt x="641" y="0"/>
                    </a:moveTo>
                    <a:cubicBezTo>
                      <a:pt x="385" y="0"/>
                      <a:pt x="129" y="384"/>
                      <a:pt x="43" y="811"/>
                    </a:cubicBezTo>
                    <a:cubicBezTo>
                      <a:pt x="1" y="1237"/>
                      <a:pt x="214" y="1579"/>
                      <a:pt x="470" y="1579"/>
                    </a:cubicBezTo>
                    <a:cubicBezTo>
                      <a:pt x="769" y="1579"/>
                      <a:pt x="1025" y="1237"/>
                      <a:pt x="1067" y="811"/>
                    </a:cubicBezTo>
                    <a:cubicBezTo>
                      <a:pt x="1110" y="384"/>
                      <a:pt x="939" y="0"/>
                      <a:pt x="641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55"/>
              <p:cNvSpPr/>
              <p:nvPr/>
            </p:nvSpPr>
            <p:spPr>
              <a:xfrm>
                <a:off x="9267175" y="2928674"/>
                <a:ext cx="54965" cy="93728"/>
              </a:xfrm>
              <a:custGeom>
                <a:rect b="b" l="l" r="r" t="t"/>
                <a:pathLst>
                  <a:path extrusionOk="0" h="5837" w="3423">
                    <a:moveTo>
                      <a:pt x="1195" y="1"/>
                    </a:moveTo>
                    <a:cubicBezTo>
                      <a:pt x="1195" y="1"/>
                      <a:pt x="1962" y="1707"/>
                      <a:pt x="1109" y="2518"/>
                    </a:cubicBezTo>
                    <a:cubicBezTo>
                      <a:pt x="85" y="3499"/>
                      <a:pt x="0" y="5419"/>
                      <a:pt x="1579" y="5803"/>
                    </a:cubicBezTo>
                    <a:cubicBezTo>
                      <a:pt x="1673" y="5826"/>
                      <a:pt x="1762" y="5837"/>
                      <a:pt x="1847" y="5837"/>
                    </a:cubicBezTo>
                    <a:cubicBezTo>
                      <a:pt x="3190" y="5837"/>
                      <a:pt x="3423" y="3127"/>
                      <a:pt x="2901" y="1963"/>
                    </a:cubicBezTo>
                    <a:cubicBezTo>
                      <a:pt x="2517" y="1195"/>
                      <a:pt x="1920" y="513"/>
                      <a:pt x="1195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55"/>
              <p:cNvSpPr/>
              <p:nvPr/>
            </p:nvSpPr>
            <p:spPr>
              <a:xfrm>
                <a:off x="9274706" y="3031330"/>
                <a:ext cx="53439" cy="115213"/>
              </a:xfrm>
              <a:custGeom>
                <a:rect b="b" l="l" r="r" t="t"/>
                <a:pathLst>
                  <a:path extrusionOk="0" h="7175" w="3328">
                    <a:moveTo>
                      <a:pt x="2456" y="0"/>
                    </a:moveTo>
                    <a:cubicBezTo>
                      <a:pt x="2434" y="0"/>
                      <a:pt x="2411" y="3"/>
                      <a:pt x="2389" y="7"/>
                    </a:cubicBezTo>
                    <a:lnTo>
                      <a:pt x="726" y="135"/>
                    </a:lnTo>
                    <a:cubicBezTo>
                      <a:pt x="512" y="135"/>
                      <a:pt x="342" y="306"/>
                      <a:pt x="342" y="519"/>
                    </a:cubicBezTo>
                    <a:cubicBezTo>
                      <a:pt x="171" y="3207"/>
                      <a:pt x="0" y="5937"/>
                      <a:pt x="214" y="7174"/>
                    </a:cubicBezTo>
                    <a:lnTo>
                      <a:pt x="3115" y="7174"/>
                    </a:lnTo>
                    <a:cubicBezTo>
                      <a:pt x="3328" y="5852"/>
                      <a:pt x="2944" y="3036"/>
                      <a:pt x="2859" y="391"/>
                    </a:cubicBezTo>
                    <a:cubicBezTo>
                      <a:pt x="2859" y="161"/>
                      <a:pt x="2653" y="0"/>
                      <a:pt x="2456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55"/>
              <p:cNvSpPr/>
              <p:nvPr/>
            </p:nvSpPr>
            <p:spPr>
              <a:xfrm>
                <a:off x="9209625" y="3132139"/>
                <a:ext cx="185657" cy="54804"/>
              </a:xfrm>
              <a:custGeom>
                <a:rect b="b" l="l" r="r" t="t"/>
                <a:pathLst>
                  <a:path extrusionOk="0" h="3413" w="11562">
                    <a:moveTo>
                      <a:pt x="5760" y="0"/>
                    </a:moveTo>
                    <a:cubicBezTo>
                      <a:pt x="3669" y="0"/>
                      <a:pt x="1" y="1067"/>
                      <a:pt x="1" y="1920"/>
                    </a:cubicBezTo>
                    <a:cubicBezTo>
                      <a:pt x="1" y="2730"/>
                      <a:pt x="2560" y="3413"/>
                      <a:pt x="5760" y="3413"/>
                    </a:cubicBezTo>
                    <a:cubicBezTo>
                      <a:pt x="8959" y="3413"/>
                      <a:pt x="11562" y="2730"/>
                      <a:pt x="11562" y="1920"/>
                    </a:cubicBezTo>
                    <a:cubicBezTo>
                      <a:pt x="11562" y="1067"/>
                      <a:pt x="7893" y="0"/>
                      <a:pt x="5760" y="0"/>
                    </a:cubicBezTo>
                    <a:close/>
                  </a:path>
                </a:pathLst>
              </a:custGeom>
              <a:solidFill>
                <a:srgbClr val="D893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55"/>
              <p:cNvSpPr/>
              <p:nvPr/>
            </p:nvSpPr>
            <p:spPr>
              <a:xfrm>
                <a:off x="9193872" y="2882091"/>
                <a:ext cx="15078" cy="289790"/>
              </a:xfrm>
              <a:custGeom>
                <a:rect b="b" l="l" r="r" t="t"/>
                <a:pathLst>
                  <a:path extrusionOk="0" h="18047" w="939">
                    <a:moveTo>
                      <a:pt x="0" y="1"/>
                    </a:moveTo>
                    <a:lnTo>
                      <a:pt x="0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55"/>
              <p:cNvSpPr/>
              <p:nvPr/>
            </p:nvSpPr>
            <p:spPr>
              <a:xfrm>
                <a:off x="9392520" y="2882091"/>
                <a:ext cx="15094" cy="289790"/>
              </a:xfrm>
              <a:custGeom>
                <a:rect b="b" l="l" r="r" t="t"/>
                <a:pathLst>
                  <a:path extrusionOk="0" h="18047" w="940">
                    <a:moveTo>
                      <a:pt x="1" y="1"/>
                    </a:moveTo>
                    <a:lnTo>
                      <a:pt x="1" y="18046"/>
                    </a:lnTo>
                    <a:lnTo>
                      <a:pt x="940" y="18046"/>
                    </a:lnTo>
                    <a:lnTo>
                      <a:pt x="940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55"/>
              <p:cNvSpPr/>
              <p:nvPr/>
            </p:nvSpPr>
            <p:spPr>
              <a:xfrm>
                <a:off x="9338406" y="2882091"/>
                <a:ext cx="15094" cy="289790"/>
              </a:xfrm>
              <a:custGeom>
                <a:rect b="b" l="l" r="r" t="t"/>
                <a:pathLst>
                  <a:path extrusionOk="0" h="18047" w="940">
                    <a:moveTo>
                      <a:pt x="1" y="1"/>
                    </a:moveTo>
                    <a:lnTo>
                      <a:pt x="1" y="18046"/>
                    </a:lnTo>
                    <a:lnTo>
                      <a:pt x="939" y="18046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55"/>
              <p:cNvSpPr/>
              <p:nvPr/>
            </p:nvSpPr>
            <p:spPr>
              <a:xfrm>
                <a:off x="9182231" y="2880726"/>
                <a:ext cx="237025" cy="17824"/>
              </a:xfrm>
              <a:custGeom>
                <a:rect b="b" l="l" r="r" t="t"/>
                <a:pathLst>
                  <a:path extrusionOk="0" h="1110" w="14761">
                    <a:moveTo>
                      <a:pt x="0" y="1"/>
                    </a:moveTo>
                    <a:lnTo>
                      <a:pt x="0" y="299"/>
                    </a:lnTo>
                    <a:cubicBezTo>
                      <a:pt x="0" y="768"/>
                      <a:pt x="384" y="1110"/>
                      <a:pt x="811" y="1110"/>
                    </a:cubicBezTo>
                    <a:lnTo>
                      <a:pt x="13993" y="1110"/>
                    </a:lnTo>
                    <a:cubicBezTo>
                      <a:pt x="14419" y="1110"/>
                      <a:pt x="14761" y="768"/>
                      <a:pt x="14761" y="299"/>
                    </a:cubicBezTo>
                    <a:lnTo>
                      <a:pt x="14761" y="1"/>
                    </a:ln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55"/>
              <p:cNvSpPr/>
              <p:nvPr/>
            </p:nvSpPr>
            <p:spPr>
              <a:xfrm>
                <a:off x="9182231" y="3152676"/>
                <a:ext cx="237025" cy="30172"/>
              </a:xfrm>
              <a:custGeom>
                <a:rect b="b" l="l" r="r" t="t"/>
                <a:pathLst>
                  <a:path extrusionOk="0" h="1879" w="14761">
                    <a:moveTo>
                      <a:pt x="1024" y="1"/>
                    </a:moveTo>
                    <a:cubicBezTo>
                      <a:pt x="469" y="1"/>
                      <a:pt x="0" y="470"/>
                      <a:pt x="0" y="1025"/>
                    </a:cubicBezTo>
                    <a:lnTo>
                      <a:pt x="0" y="1878"/>
                    </a:lnTo>
                    <a:lnTo>
                      <a:pt x="14761" y="1878"/>
                    </a:lnTo>
                    <a:lnTo>
                      <a:pt x="14761" y="1025"/>
                    </a:lnTo>
                    <a:cubicBezTo>
                      <a:pt x="14761" y="470"/>
                      <a:pt x="14334" y="1"/>
                      <a:pt x="13737" y="1"/>
                    </a:cubicBezTo>
                    <a:close/>
                  </a:path>
                </a:pathLst>
              </a:custGeom>
              <a:solidFill>
                <a:srgbClr val="4436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55"/>
              <p:cNvSpPr/>
              <p:nvPr/>
            </p:nvSpPr>
            <p:spPr>
              <a:xfrm>
                <a:off x="9180175" y="2803313"/>
                <a:ext cx="254158" cy="68533"/>
              </a:xfrm>
              <a:custGeom>
                <a:rect b="b" l="l" r="r" t="t"/>
                <a:pathLst>
                  <a:path extrusionOk="0" h="4268" w="15828">
                    <a:moveTo>
                      <a:pt x="7892" y="1"/>
                    </a:moveTo>
                    <a:cubicBezTo>
                      <a:pt x="3882" y="1"/>
                      <a:pt x="555" y="1835"/>
                      <a:pt x="0" y="4267"/>
                    </a:cubicBezTo>
                    <a:lnTo>
                      <a:pt x="15827" y="4267"/>
                    </a:lnTo>
                    <a:cubicBezTo>
                      <a:pt x="15230" y="1835"/>
                      <a:pt x="11902" y="1"/>
                      <a:pt x="7892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55"/>
              <p:cNvSpPr/>
              <p:nvPr/>
            </p:nvSpPr>
            <p:spPr>
              <a:xfrm>
                <a:off x="9296624" y="2771118"/>
                <a:ext cx="20570" cy="35648"/>
              </a:xfrm>
              <a:custGeom>
                <a:rect b="b" l="l" r="r" t="t"/>
                <a:pathLst>
                  <a:path extrusionOk="0" h="2220" w="1281">
                    <a:moveTo>
                      <a:pt x="640" y="1"/>
                    </a:moveTo>
                    <a:cubicBezTo>
                      <a:pt x="320" y="1"/>
                      <a:pt x="0" y="257"/>
                      <a:pt x="0" y="769"/>
                    </a:cubicBezTo>
                    <a:lnTo>
                      <a:pt x="0" y="2219"/>
                    </a:lnTo>
                    <a:lnTo>
                      <a:pt x="1280" y="2219"/>
                    </a:lnTo>
                    <a:lnTo>
                      <a:pt x="1280" y="769"/>
                    </a:lnTo>
                    <a:cubicBezTo>
                      <a:pt x="1280" y="257"/>
                      <a:pt x="960" y="1"/>
                      <a:pt x="640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55"/>
              <p:cNvSpPr/>
              <p:nvPr/>
            </p:nvSpPr>
            <p:spPr>
              <a:xfrm>
                <a:off x="9141124" y="2856062"/>
                <a:ext cx="319239" cy="28791"/>
              </a:xfrm>
              <a:custGeom>
                <a:rect b="b" l="l" r="r" t="t"/>
                <a:pathLst>
                  <a:path extrusionOk="0" h="1793" w="19881">
                    <a:moveTo>
                      <a:pt x="1707" y="1"/>
                    </a:moveTo>
                    <a:cubicBezTo>
                      <a:pt x="1" y="1"/>
                      <a:pt x="1" y="1793"/>
                      <a:pt x="1707" y="1793"/>
                    </a:cubicBezTo>
                    <a:lnTo>
                      <a:pt x="18217" y="1793"/>
                    </a:lnTo>
                    <a:cubicBezTo>
                      <a:pt x="19880" y="1793"/>
                      <a:pt x="19880" y="1"/>
                      <a:pt x="18217" y="1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55"/>
              <p:cNvSpPr/>
              <p:nvPr/>
            </p:nvSpPr>
            <p:spPr>
              <a:xfrm>
                <a:off x="9152091" y="3174611"/>
                <a:ext cx="301415" cy="30156"/>
              </a:xfrm>
              <a:custGeom>
                <a:rect b="b" l="l" r="r" t="t"/>
                <a:pathLst>
                  <a:path extrusionOk="0" h="1878" w="18771">
                    <a:moveTo>
                      <a:pt x="1024" y="0"/>
                    </a:moveTo>
                    <a:cubicBezTo>
                      <a:pt x="0" y="0"/>
                      <a:pt x="0" y="1877"/>
                      <a:pt x="1024" y="1877"/>
                    </a:cubicBezTo>
                    <a:lnTo>
                      <a:pt x="17534" y="1877"/>
                    </a:lnTo>
                    <a:cubicBezTo>
                      <a:pt x="18771" y="1877"/>
                      <a:pt x="18771" y="0"/>
                      <a:pt x="17534" y="0"/>
                    </a:cubicBezTo>
                    <a:close/>
                  </a:path>
                </a:pathLst>
              </a:custGeom>
              <a:solidFill>
                <a:srgbClr val="6650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55"/>
              <p:cNvSpPr/>
              <p:nvPr/>
            </p:nvSpPr>
            <p:spPr>
              <a:xfrm>
                <a:off x="9215101" y="2803281"/>
                <a:ext cx="197989" cy="42584"/>
              </a:xfrm>
              <a:custGeom>
                <a:rect b="b" l="l" r="r" t="t"/>
                <a:pathLst>
                  <a:path extrusionOk="0" h="2652" w="12330">
                    <a:moveTo>
                      <a:pt x="5486" y="0"/>
                    </a:moveTo>
                    <a:cubicBezTo>
                      <a:pt x="3561" y="0"/>
                      <a:pt x="1683" y="512"/>
                      <a:pt x="1" y="1496"/>
                    </a:cubicBezTo>
                    <a:cubicBezTo>
                      <a:pt x="2270" y="2266"/>
                      <a:pt x="4655" y="2651"/>
                      <a:pt x="7010" y="2651"/>
                    </a:cubicBezTo>
                    <a:cubicBezTo>
                      <a:pt x="7134" y="2651"/>
                      <a:pt x="7257" y="2650"/>
                      <a:pt x="7381" y="2648"/>
                    </a:cubicBezTo>
                    <a:cubicBezTo>
                      <a:pt x="9045" y="2648"/>
                      <a:pt x="10709" y="2477"/>
                      <a:pt x="12330" y="2179"/>
                    </a:cubicBezTo>
                    <a:cubicBezTo>
                      <a:pt x="10879" y="856"/>
                      <a:pt x="8490" y="3"/>
                      <a:pt x="5717" y="3"/>
                    </a:cubicBezTo>
                    <a:cubicBezTo>
                      <a:pt x="5640" y="1"/>
                      <a:pt x="5563" y="0"/>
                      <a:pt x="5486" y="0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55"/>
              <p:cNvSpPr/>
              <p:nvPr/>
            </p:nvSpPr>
            <p:spPr>
              <a:xfrm>
                <a:off x="9150710" y="2856062"/>
                <a:ext cx="300741" cy="14516"/>
              </a:xfrm>
              <a:custGeom>
                <a:rect b="b" l="l" r="r" t="t"/>
                <a:pathLst>
                  <a:path extrusionOk="0" h="904" w="18729">
                    <a:moveTo>
                      <a:pt x="1110" y="1"/>
                    </a:moveTo>
                    <a:cubicBezTo>
                      <a:pt x="683" y="1"/>
                      <a:pt x="257" y="129"/>
                      <a:pt x="1" y="470"/>
                    </a:cubicBezTo>
                    <a:cubicBezTo>
                      <a:pt x="231" y="738"/>
                      <a:pt x="598" y="903"/>
                      <a:pt x="979" y="903"/>
                    </a:cubicBezTo>
                    <a:cubicBezTo>
                      <a:pt x="1023" y="903"/>
                      <a:pt x="1066" y="901"/>
                      <a:pt x="1110" y="897"/>
                    </a:cubicBezTo>
                    <a:lnTo>
                      <a:pt x="17620" y="897"/>
                    </a:lnTo>
                    <a:cubicBezTo>
                      <a:pt x="17659" y="901"/>
                      <a:pt x="17698" y="903"/>
                      <a:pt x="17738" y="903"/>
                    </a:cubicBezTo>
                    <a:cubicBezTo>
                      <a:pt x="18089" y="903"/>
                      <a:pt x="18461" y="738"/>
                      <a:pt x="18729" y="470"/>
                    </a:cubicBezTo>
                    <a:cubicBezTo>
                      <a:pt x="18430" y="129"/>
                      <a:pt x="18004" y="1"/>
                      <a:pt x="17620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55"/>
              <p:cNvSpPr/>
              <p:nvPr/>
            </p:nvSpPr>
            <p:spPr>
              <a:xfrm>
                <a:off x="9158257" y="3174498"/>
                <a:ext cx="289083" cy="13826"/>
              </a:xfrm>
              <a:custGeom>
                <a:rect b="b" l="l" r="r" t="t"/>
                <a:pathLst>
                  <a:path extrusionOk="0" h="861" w="18003">
                    <a:moveTo>
                      <a:pt x="17253" y="1"/>
                    </a:moveTo>
                    <a:cubicBezTo>
                      <a:pt x="17219" y="1"/>
                      <a:pt x="17184" y="3"/>
                      <a:pt x="17150" y="7"/>
                    </a:cubicBezTo>
                    <a:lnTo>
                      <a:pt x="640" y="7"/>
                    </a:lnTo>
                    <a:cubicBezTo>
                      <a:pt x="341" y="7"/>
                      <a:pt x="85" y="178"/>
                      <a:pt x="0" y="434"/>
                    </a:cubicBezTo>
                    <a:cubicBezTo>
                      <a:pt x="85" y="690"/>
                      <a:pt x="341" y="860"/>
                      <a:pt x="640" y="860"/>
                    </a:cubicBezTo>
                    <a:lnTo>
                      <a:pt x="17150" y="860"/>
                    </a:lnTo>
                    <a:cubicBezTo>
                      <a:pt x="17491" y="860"/>
                      <a:pt x="17790" y="690"/>
                      <a:pt x="18003" y="434"/>
                    </a:cubicBezTo>
                    <a:cubicBezTo>
                      <a:pt x="17811" y="166"/>
                      <a:pt x="17551" y="1"/>
                      <a:pt x="17253" y="1"/>
                    </a:cubicBezTo>
                    <a:close/>
                  </a:path>
                </a:pathLst>
              </a:custGeom>
              <a:solidFill>
                <a:srgbClr val="8C6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55"/>
              <p:cNvSpPr/>
              <p:nvPr/>
            </p:nvSpPr>
            <p:spPr>
              <a:xfrm>
                <a:off x="9187016" y="3174611"/>
                <a:ext cx="79485" cy="13713"/>
              </a:xfrm>
              <a:custGeom>
                <a:rect b="b" l="l" r="r" t="t"/>
                <a:pathLst>
                  <a:path extrusionOk="0" h="854" w="4950">
                    <a:moveTo>
                      <a:pt x="214" y="0"/>
                    </a:moveTo>
                    <a:cubicBezTo>
                      <a:pt x="129" y="0"/>
                      <a:pt x="86" y="171"/>
                      <a:pt x="43" y="427"/>
                    </a:cubicBezTo>
                    <a:cubicBezTo>
                      <a:pt x="1" y="640"/>
                      <a:pt x="129" y="853"/>
                      <a:pt x="214" y="853"/>
                    </a:cubicBezTo>
                    <a:lnTo>
                      <a:pt x="4693" y="853"/>
                    </a:lnTo>
                    <a:cubicBezTo>
                      <a:pt x="4821" y="853"/>
                      <a:pt x="4907" y="640"/>
                      <a:pt x="4949" y="427"/>
                    </a:cubicBezTo>
                    <a:cubicBezTo>
                      <a:pt x="4907" y="171"/>
                      <a:pt x="4821" y="0"/>
                      <a:pt x="4693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55"/>
              <p:cNvSpPr/>
              <p:nvPr/>
            </p:nvSpPr>
            <p:spPr>
              <a:xfrm>
                <a:off x="9277436" y="3031426"/>
                <a:ext cx="40433" cy="80175"/>
              </a:xfrm>
              <a:custGeom>
                <a:rect b="b" l="l" r="r" t="t"/>
                <a:pathLst>
                  <a:path extrusionOk="0" h="4993" w="2518">
                    <a:moveTo>
                      <a:pt x="2219" y="1"/>
                    </a:moveTo>
                    <a:lnTo>
                      <a:pt x="598" y="172"/>
                    </a:lnTo>
                    <a:cubicBezTo>
                      <a:pt x="385" y="172"/>
                      <a:pt x="214" y="342"/>
                      <a:pt x="172" y="556"/>
                    </a:cubicBezTo>
                    <a:cubicBezTo>
                      <a:pt x="129" y="1665"/>
                      <a:pt x="44" y="2817"/>
                      <a:pt x="1" y="3840"/>
                    </a:cubicBezTo>
                    <a:cubicBezTo>
                      <a:pt x="257" y="4523"/>
                      <a:pt x="641" y="4992"/>
                      <a:pt x="1068" y="4992"/>
                    </a:cubicBezTo>
                    <a:cubicBezTo>
                      <a:pt x="1835" y="4992"/>
                      <a:pt x="2518" y="3371"/>
                      <a:pt x="2518" y="1323"/>
                    </a:cubicBezTo>
                    <a:cubicBezTo>
                      <a:pt x="2518" y="897"/>
                      <a:pt x="2475" y="428"/>
                      <a:pt x="2390" y="1"/>
                    </a:cubicBezTo>
                    <a:close/>
                  </a:path>
                </a:pathLst>
              </a:custGeom>
              <a:solidFill>
                <a:srgbClr val="F7D8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55"/>
              <p:cNvSpPr/>
              <p:nvPr/>
            </p:nvSpPr>
            <p:spPr>
              <a:xfrm>
                <a:off x="9277436" y="2974582"/>
                <a:ext cx="40433" cy="47900"/>
              </a:xfrm>
              <a:custGeom>
                <a:rect b="b" l="l" r="r" t="t"/>
                <a:pathLst>
                  <a:path extrusionOk="0" h="2983" w="2518">
                    <a:moveTo>
                      <a:pt x="1409" y="0"/>
                    </a:moveTo>
                    <a:cubicBezTo>
                      <a:pt x="684" y="0"/>
                      <a:pt x="86" y="1024"/>
                      <a:pt x="1" y="2346"/>
                    </a:cubicBezTo>
                    <a:cubicBezTo>
                      <a:pt x="214" y="2645"/>
                      <a:pt x="556" y="2858"/>
                      <a:pt x="940" y="2944"/>
                    </a:cubicBezTo>
                    <a:cubicBezTo>
                      <a:pt x="1039" y="2970"/>
                      <a:pt x="1134" y="2982"/>
                      <a:pt x="1223" y="2982"/>
                    </a:cubicBezTo>
                    <a:cubicBezTo>
                      <a:pt x="2013" y="2982"/>
                      <a:pt x="2403" y="2020"/>
                      <a:pt x="2518" y="1024"/>
                    </a:cubicBezTo>
                    <a:cubicBezTo>
                      <a:pt x="2219" y="384"/>
                      <a:pt x="1835" y="0"/>
                      <a:pt x="1409" y="0"/>
                    </a:cubicBezTo>
                    <a:close/>
                  </a:path>
                </a:pathLst>
              </a:custGeom>
              <a:solidFill>
                <a:srgbClr val="FFAD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55"/>
              <p:cNvSpPr/>
              <p:nvPr/>
            </p:nvSpPr>
            <p:spPr>
              <a:xfrm>
                <a:off x="9284983" y="2993065"/>
                <a:ext cx="24680" cy="28582"/>
              </a:xfrm>
              <a:custGeom>
                <a:rect b="b" l="l" r="r" t="t"/>
                <a:pathLst>
                  <a:path extrusionOk="0" h="1780" w="1537">
                    <a:moveTo>
                      <a:pt x="853" y="1"/>
                    </a:moveTo>
                    <a:cubicBezTo>
                      <a:pt x="427" y="1"/>
                      <a:pt x="86" y="598"/>
                      <a:pt x="0" y="1409"/>
                    </a:cubicBezTo>
                    <a:cubicBezTo>
                      <a:pt x="171" y="1579"/>
                      <a:pt x="384" y="1707"/>
                      <a:pt x="598" y="1750"/>
                    </a:cubicBezTo>
                    <a:cubicBezTo>
                      <a:pt x="667" y="1770"/>
                      <a:pt x="732" y="1779"/>
                      <a:pt x="793" y="1779"/>
                    </a:cubicBezTo>
                    <a:cubicBezTo>
                      <a:pt x="1252" y="1779"/>
                      <a:pt x="1461" y="1239"/>
                      <a:pt x="1536" y="598"/>
                    </a:cubicBezTo>
                    <a:cubicBezTo>
                      <a:pt x="1365" y="214"/>
                      <a:pt x="1152" y="1"/>
                      <a:pt x="853" y="1"/>
                    </a:cubicBezTo>
                    <a:close/>
                  </a:path>
                </a:pathLst>
              </a:custGeom>
              <a:solidFill>
                <a:srgbClr val="F2D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55"/>
              <p:cNvSpPr/>
              <p:nvPr/>
            </p:nvSpPr>
            <p:spPr>
              <a:xfrm>
                <a:off x="9278817" y="3075279"/>
                <a:ext cx="26736" cy="19189"/>
              </a:xfrm>
              <a:custGeom>
                <a:rect b="b" l="l" r="r" t="t"/>
                <a:pathLst>
                  <a:path extrusionOk="0" h="1195" w="1665">
                    <a:moveTo>
                      <a:pt x="0" y="0"/>
                    </a:moveTo>
                    <a:lnTo>
                      <a:pt x="0" y="0"/>
                    </a:lnTo>
                    <a:cubicBezTo>
                      <a:pt x="86" y="683"/>
                      <a:pt x="427" y="1195"/>
                      <a:pt x="854" y="1195"/>
                    </a:cubicBezTo>
                    <a:cubicBezTo>
                      <a:pt x="1237" y="1195"/>
                      <a:pt x="1579" y="726"/>
                      <a:pt x="1664" y="128"/>
                    </a:cubicBezTo>
                    <a:lnTo>
                      <a:pt x="1664" y="128"/>
                    </a:lnTo>
                    <a:cubicBezTo>
                      <a:pt x="1493" y="384"/>
                      <a:pt x="1195" y="555"/>
                      <a:pt x="854" y="555"/>
                    </a:cubicBezTo>
                    <a:cubicBezTo>
                      <a:pt x="512" y="512"/>
                      <a:pt x="171" y="342"/>
                      <a:pt x="0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55"/>
              <p:cNvSpPr/>
              <p:nvPr/>
            </p:nvSpPr>
            <p:spPr>
              <a:xfrm>
                <a:off x="9293879" y="3036918"/>
                <a:ext cx="26045" cy="20586"/>
              </a:xfrm>
              <a:custGeom>
                <a:rect b="b" l="l" r="r" t="t"/>
                <a:pathLst>
                  <a:path extrusionOk="0" h="1282" w="1622">
                    <a:moveTo>
                      <a:pt x="1579" y="0"/>
                    </a:moveTo>
                    <a:lnTo>
                      <a:pt x="1579" y="0"/>
                    </a:lnTo>
                    <a:cubicBezTo>
                      <a:pt x="1451" y="299"/>
                      <a:pt x="1195" y="555"/>
                      <a:pt x="897" y="726"/>
                    </a:cubicBezTo>
                    <a:cubicBezTo>
                      <a:pt x="802" y="753"/>
                      <a:pt x="699" y="767"/>
                      <a:pt x="596" y="767"/>
                    </a:cubicBezTo>
                    <a:cubicBezTo>
                      <a:pt x="372" y="767"/>
                      <a:pt x="147" y="701"/>
                      <a:pt x="1" y="555"/>
                    </a:cubicBezTo>
                    <a:lnTo>
                      <a:pt x="1" y="555"/>
                    </a:lnTo>
                    <a:cubicBezTo>
                      <a:pt x="141" y="976"/>
                      <a:pt x="455" y="1282"/>
                      <a:pt x="776" y="1282"/>
                    </a:cubicBezTo>
                    <a:cubicBezTo>
                      <a:pt x="845" y="1282"/>
                      <a:pt x="914" y="1268"/>
                      <a:pt x="982" y="1237"/>
                    </a:cubicBezTo>
                    <a:cubicBezTo>
                      <a:pt x="1409" y="981"/>
                      <a:pt x="1622" y="512"/>
                      <a:pt x="1579" y="0"/>
                    </a:cubicBezTo>
                    <a:close/>
                  </a:path>
                </a:pathLst>
              </a:custGeom>
              <a:solidFill>
                <a:srgbClr val="EAC5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55"/>
              <p:cNvSpPr/>
              <p:nvPr/>
            </p:nvSpPr>
            <p:spPr>
              <a:xfrm>
                <a:off x="9208934" y="2856062"/>
                <a:ext cx="85651" cy="14404"/>
              </a:xfrm>
              <a:custGeom>
                <a:rect b="b" l="l" r="r" t="t"/>
                <a:pathLst>
                  <a:path extrusionOk="0" h="897" w="5334">
                    <a:moveTo>
                      <a:pt x="300" y="1"/>
                    </a:moveTo>
                    <a:cubicBezTo>
                      <a:pt x="129" y="1"/>
                      <a:pt x="44" y="214"/>
                      <a:pt x="1" y="470"/>
                    </a:cubicBezTo>
                    <a:cubicBezTo>
                      <a:pt x="44" y="726"/>
                      <a:pt x="129" y="897"/>
                      <a:pt x="300" y="897"/>
                    </a:cubicBezTo>
                    <a:lnTo>
                      <a:pt x="5035" y="897"/>
                    </a:lnTo>
                    <a:cubicBezTo>
                      <a:pt x="5163" y="897"/>
                      <a:pt x="5291" y="726"/>
                      <a:pt x="5334" y="470"/>
                    </a:cubicBezTo>
                    <a:cubicBezTo>
                      <a:pt x="5291" y="214"/>
                      <a:pt x="5163" y="1"/>
                      <a:pt x="503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55"/>
              <p:cNvSpPr/>
              <p:nvPr/>
            </p:nvSpPr>
            <p:spPr>
              <a:xfrm>
                <a:off x="9312377" y="2856062"/>
                <a:ext cx="52765" cy="14404"/>
              </a:xfrm>
              <a:custGeom>
                <a:rect b="b" l="l" r="r" t="t"/>
                <a:pathLst>
                  <a:path extrusionOk="0" h="897" w="3286">
                    <a:moveTo>
                      <a:pt x="214" y="1"/>
                    </a:moveTo>
                    <a:cubicBezTo>
                      <a:pt x="129" y="1"/>
                      <a:pt x="86" y="214"/>
                      <a:pt x="43" y="470"/>
                    </a:cubicBezTo>
                    <a:cubicBezTo>
                      <a:pt x="1" y="726"/>
                      <a:pt x="129" y="897"/>
                      <a:pt x="214" y="897"/>
                    </a:cubicBezTo>
                    <a:lnTo>
                      <a:pt x="3072" y="897"/>
                    </a:lnTo>
                    <a:cubicBezTo>
                      <a:pt x="3158" y="897"/>
                      <a:pt x="3243" y="726"/>
                      <a:pt x="3243" y="470"/>
                    </a:cubicBezTo>
                    <a:cubicBezTo>
                      <a:pt x="3286" y="214"/>
                      <a:pt x="3158" y="1"/>
                      <a:pt x="3072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55"/>
              <p:cNvSpPr/>
              <p:nvPr/>
            </p:nvSpPr>
            <p:spPr>
              <a:xfrm>
                <a:off x="9339097" y="2819499"/>
                <a:ext cx="47289" cy="17422"/>
              </a:xfrm>
              <a:custGeom>
                <a:rect b="b" l="l" r="r" t="t"/>
                <a:pathLst>
                  <a:path extrusionOk="0" h="1085" w="2945">
                    <a:moveTo>
                      <a:pt x="845" y="1"/>
                    </a:moveTo>
                    <a:cubicBezTo>
                      <a:pt x="387" y="1"/>
                      <a:pt x="73" y="96"/>
                      <a:pt x="43" y="273"/>
                    </a:cubicBezTo>
                    <a:cubicBezTo>
                      <a:pt x="0" y="529"/>
                      <a:pt x="555" y="870"/>
                      <a:pt x="1366" y="998"/>
                    </a:cubicBezTo>
                    <a:cubicBezTo>
                      <a:pt x="1644" y="1057"/>
                      <a:pt x="1907" y="1085"/>
                      <a:pt x="2134" y="1085"/>
                    </a:cubicBezTo>
                    <a:cubicBezTo>
                      <a:pt x="2569" y="1085"/>
                      <a:pt x="2873" y="981"/>
                      <a:pt x="2901" y="785"/>
                    </a:cubicBezTo>
                    <a:cubicBezTo>
                      <a:pt x="2944" y="529"/>
                      <a:pt x="2347" y="230"/>
                      <a:pt x="1536" y="59"/>
                    </a:cubicBezTo>
                    <a:cubicBezTo>
                      <a:pt x="1285" y="20"/>
                      <a:pt x="1051" y="1"/>
                      <a:pt x="845" y="1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55"/>
              <p:cNvSpPr/>
              <p:nvPr/>
            </p:nvSpPr>
            <p:spPr>
              <a:xfrm>
                <a:off x="9306901" y="2808805"/>
                <a:ext cx="30846" cy="10293"/>
              </a:xfrm>
              <a:custGeom>
                <a:rect b="b" l="l" r="r" t="t"/>
                <a:pathLst>
                  <a:path extrusionOk="0" h="641" w="1921">
                    <a:moveTo>
                      <a:pt x="939" y="0"/>
                    </a:moveTo>
                    <a:cubicBezTo>
                      <a:pt x="384" y="0"/>
                      <a:pt x="0" y="171"/>
                      <a:pt x="0" y="342"/>
                    </a:cubicBezTo>
                    <a:cubicBezTo>
                      <a:pt x="0" y="512"/>
                      <a:pt x="427" y="640"/>
                      <a:pt x="939" y="640"/>
                    </a:cubicBezTo>
                    <a:cubicBezTo>
                      <a:pt x="1494" y="640"/>
                      <a:pt x="1920" y="469"/>
                      <a:pt x="1920" y="299"/>
                    </a:cubicBezTo>
                    <a:cubicBezTo>
                      <a:pt x="1920" y="128"/>
                      <a:pt x="1451" y="0"/>
                      <a:pt x="939" y="0"/>
                    </a:cubicBezTo>
                    <a:close/>
                  </a:path>
                </a:pathLst>
              </a:custGeom>
              <a:solidFill>
                <a:srgbClr val="B593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17" name="Google Shape;2017;p55"/>
          <p:cNvSpPr/>
          <p:nvPr/>
        </p:nvSpPr>
        <p:spPr>
          <a:xfrm>
            <a:off x="8057887" y="3784087"/>
            <a:ext cx="388460" cy="388464"/>
          </a:xfrm>
          <a:custGeom>
            <a:rect b="b" l="l" r="r" t="t"/>
            <a:pathLst>
              <a:path extrusionOk="0" h="91296" w="91295">
                <a:moveTo>
                  <a:pt x="75084" y="16212"/>
                </a:moveTo>
                <a:cubicBezTo>
                  <a:pt x="91295" y="32466"/>
                  <a:pt x="91295" y="58788"/>
                  <a:pt x="75084" y="75041"/>
                </a:cubicBezTo>
                <a:cubicBezTo>
                  <a:pt x="58830" y="91295"/>
                  <a:pt x="32466" y="91295"/>
                  <a:pt x="16255" y="75041"/>
                </a:cubicBezTo>
                <a:cubicBezTo>
                  <a:pt x="1" y="58788"/>
                  <a:pt x="1" y="32466"/>
                  <a:pt x="16255" y="16212"/>
                </a:cubicBezTo>
                <a:cubicBezTo>
                  <a:pt x="32466" y="1"/>
                  <a:pt x="58830" y="1"/>
                  <a:pt x="75084" y="16212"/>
                </a:cubicBezTo>
                <a:close/>
              </a:path>
            </a:pathLst>
          </a:custGeom>
          <a:gradFill>
            <a:gsLst>
              <a:gs pos="0">
                <a:srgbClr val="F9EBAB">
                  <a:alpha val="21960"/>
                  <a:alpha val="21910"/>
                </a:srgbClr>
              </a:gs>
              <a:gs pos="41000">
                <a:srgbClr val="F9EBAB">
                  <a:alpha val="53333"/>
                  <a:alpha val="21910"/>
                </a:srgbClr>
              </a:gs>
              <a:gs pos="100000">
                <a:srgbClr val="F9EBAB">
                  <a:alpha val="77254"/>
                  <a:alpha val="2191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8" name="Google Shape;2018;p55"/>
          <p:cNvGrpSpPr/>
          <p:nvPr/>
        </p:nvGrpSpPr>
        <p:grpSpPr>
          <a:xfrm>
            <a:off x="7894651" y="3533367"/>
            <a:ext cx="714936" cy="971200"/>
            <a:chOff x="9141124" y="2771118"/>
            <a:chExt cx="319239" cy="433649"/>
          </a:xfrm>
        </p:grpSpPr>
        <p:sp>
          <p:nvSpPr>
            <p:cNvPr id="2019" name="Google Shape;2019;p55"/>
            <p:cNvSpPr/>
            <p:nvPr/>
          </p:nvSpPr>
          <p:spPr>
            <a:xfrm>
              <a:off x="9271960" y="3034862"/>
              <a:ext cx="17824" cy="25355"/>
            </a:xfrm>
            <a:custGeom>
              <a:rect b="b" l="l" r="r" t="t"/>
              <a:pathLst>
                <a:path extrusionOk="0" h="1579" w="1110">
                  <a:moveTo>
                    <a:pt x="641" y="0"/>
                  </a:moveTo>
                  <a:cubicBezTo>
                    <a:pt x="385" y="0"/>
                    <a:pt x="129" y="384"/>
                    <a:pt x="43" y="811"/>
                  </a:cubicBezTo>
                  <a:cubicBezTo>
                    <a:pt x="1" y="1237"/>
                    <a:pt x="214" y="1579"/>
                    <a:pt x="470" y="1579"/>
                  </a:cubicBezTo>
                  <a:cubicBezTo>
                    <a:pt x="769" y="1579"/>
                    <a:pt x="1025" y="1237"/>
                    <a:pt x="1067" y="811"/>
                  </a:cubicBezTo>
                  <a:cubicBezTo>
                    <a:pt x="1110" y="384"/>
                    <a:pt x="939" y="0"/>
                    <a:pt x="641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55"/>
            <p:cNvSpPr/>
            <p:nvPr/>
          </p:nvSpPr>
          <p:spPr>
            <a:xfrm>
              <a:off x="9267175" y="2928674"/>
              <a:ext cx="54965" cy="93728"/>
            </a:xfrm>
            <a:custGeom>
              <a:rect b="b" l="l" r="r" t="t"/>
              <a:pathLst>
                <a:path extrusionOk="0" h="5837" w="3423">
                  <a:moveTo>
                    <a:pt x="1195" y="1"/>
                  </a:moveTo>
                  <a:cubicBezTo>
                    <a:pt x="1195" y="1"/>
                    <a:pt x="1962" y="1707"/>
                    <a:pt x="1109" y="2518"/>
                  </a:cubicBezTo>
                  <a:cubicBezTo>
                    <a:pt x="85" y="3499"/>
                    <a:pt x="0" y="5419"/>
                    <a:pt x="1579" y="5803"/>
                  </a:cubicBezTo>
                  <a:cubicBezTo>
                    <a:pt x="1673" y="5826"/>
                    <a:pt x="1762" y="5837"/>
                    <a:pt x="1847" y="5837"/>
                  </a:cubicBezTo>
                  <a:cubicBezTo>
                    <a:pt x="3190" y="5837"/>
                    <a:pt x="3423" y="3127"/>
                    <a:pt x="2901" y="1963"/>
                  </a:cubicBezTo>
                  <a:cubicBezTo>
                    <a:pt x="2517" y="1195"/>
                    <a:pt x="1920" y="513"/>
                    <a:pt x="1195" y="1"/>
                  </a:cubicBezTo>
                  <a:close/>
                </a:path>
              </a:pathLst>
            </a:custGeom>
            <a:solidFill>
              <a:srgbClr val="F2D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55"/>
            <p:cNvSpPr/>
            <p:nvPr/>
          </p:nvSpPr>
          <p:spPr>
            <a:xfrm>
              <a:off x="9274706" y="3031330"/>
              <a:ext cx="53439" cy="115213"/>
            </a:xfrm>
            <a:custGeom>
              <a:rect b="b" l="l" r="r" t="t"/>
              <a:pathLst>
                <a:path extrusionOk="0" h="7175" w="3328">
                  <a:moveTo>
                    <a:pt x="2456" y="0"/>
                  </a:moveTo>
                  <a:cubicBezTo>
                    <a:pt x="2434" y="0"/>
                    <a:pt x="2411" y="3"/>
                    <a:pt x="2389" y="7"/>
                  </a:cubicBezTo>
                  <a:lnTo>
                    <a:pt x="726" y="135"/>
                  </a:lnTo>
                  <a:cubicBezTo>
                    <a:pt x="512" y="135"/>
                    <a:pt x="342" y="306"/>
                    <a:pt x="342" y="519"/>
                  </a:cubicBezTo>
                  <a:cubicBezTo>
                    <a:pt x="171" y="3207"/>
                    <a:pt x="0" y="5937"/>
                    <a:pt x="214" y="7174"/>
                  </a:cubicBezTo>
                  <a:lnTo>
                    <a:pt x="3115" y="7174"/>
                  </a:lnTo>
                  <a:cubicBezTo>
                    <a:pt x="3328" y="5852"/>
                    <a:pt x="2944" y="3036"/>
                    <a:pt x="2859" y="391"/>
                  </a:cubicBezTo>
                  <a:cubicBezTo>
                    <a:pt x="2859" y="161"/>
                    <a:pt x="2653" y="0"/>
                    <a:pt x="2456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55"/>
            <p:cNvSpPr/>
            <p:nvPr/>
          </p:nvSpPr>
          <p:spPr>
            <a:xfrm>
              <a:off x="9209625" y="3132139"/>
              <a:ext cx="185657" cy="54804"/>
            </a:xfrm>
            <a:custGeom>
              <a:rect b="b" l="l" r="r" t="t"/>
              <a:pathLst>
                <a:path extrusionOk="0" h="3413" w="11562">
                  <a:moveTo>
                    <a:pt x="5760" y="0"/>
                  </a:moveTo>
                  <a:cubicBezTo>
                    <a:pt x="3669" y="0"/>
                    <a:pt x="1" y="1067"/>
                    <a:pt x="1" y="1920"/>
                  </a:cubicBezTo>
                  <a:cubicBezTo>
                    <a:pt x="1" y="2730"/>
                    <a:pt x="2560" y="3413"/>
                    <a:pt x="5760" y="3413"/>
                  </a:cubicBezTo>
                  <a:cubicBezTo>
                    <a:pt x="8959" y="3413"/>
                    <a:pt x="11562" y="2730"/>
                    <a:pt x="11562" y="1920"/>
                  </a:cubicBezTo>
                  <a:cubicBezTo>
                    <a:pt x="11562" y="1067"/>
                    <a:pt x="7893" y="0"/>
                    <a:pt x="5760" y="0"/>
                  </a:cubicBezTo>
                  <a:close/>
                </a:path>
              </a:pathLst>
            </a:custGeom>
            <a:solidFill>
              <a:srgbClr val="D893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55"/>
            <p:cNvSpPr/>
            <p:nvPr/>
          </p:nvSpPr>
          <p:spPr>
            <a:xfrm>
              <a:off x="9193872" y="2882091"/>
              <a:ext cx="15078" cy="289790"/>
            </a:xfrm>
            <a:custGeom>
              <a:rect b="b" l="l" r="r" t="t"/>
              <a:pathLst>
                <a:path extrusionOk="0" h="18047" w="939">
                  <a:moveTo>
                    <a:pt x="0" y="1"/>
                  </a:moveTo>
                  <a:lnTo>
                    <a:pt x="0" y="18046"/>
                  </a:lnTo>
                  <a:lnTo>
                    <a:pt x="939" y="1804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55"/>
            <p:cNvSpPr/>
            <p:nvPr/>
          </p:nvSpPr>
          <p:spPr>
            <a:xfrm>
              <a:off x="9392520" y="2882091"/>
              <a:ext cx="15094" cy="289790"/>
            </a:xfrm>
            <a:custGeom>
              <a:rect b="b" l="l" r="r" t="t"/>
              <a:pathLst>
                <a:path extrusionOk="0" h="18047" w="940">
                  <a:moveTo>
                    <a:pt x="1" y="1"/>
                  </a:moveTo>
                  <a:lnTo>
                    <a:pt x="1" y="18046"/>
                  </a:lnTo>
                  <a:lnTo>
                    <a:pt x="940" y="18046"/>
                  </a:lnTo>
                  <a:lnTo>
                    <a:pt x="940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55"/>
            <p:cNvSpPr/>
            <p:nvPr/>
          </p:nvSpPr>
          <p:spPr>
            <a:xfrm>
              <a:off x="9338406" y="2882091"/>
              <a:ext cx="15094" cy="289790"/>
            </a:xfrm>
            <a:custGeom>
              <a:rect b="b" l="l" r="r" t="t"/>
              <a:pathLst>
                <a:path extrusionOk="0" h="18047" w="940">
                  <a:moveTo>
                    <a:pt x="1" y="1"/>
                  </a:moveTo>
                  <a:lnTo>
                    <a:pt x="1" y="18046"/>
                  </a:lnTo>
                  <a:lnTo>
                    <a:pt x="939" y="18046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55"/>
            <p:cNvSpPr/>
            <p:nvPr/>
          </p:nvSpPr>
          <p:spPr>
            <a:xfrm>
              <a:off x="9182231" y="2880726"/>
              <a:ext cx="237025" cy="17824"/>
            </a:xfrm>
            <a:custGeom>
              <a:rect b="b" l="l" r="r" t="t"/>
              <a:pathLst>
                <a:path extrusionOk="0" h="1110" w="14761">
                  <a:moveTo>
                    <a:pt x="0" y="1"/>
                  </a:moveTo>
                  <a:lnTo>
                    <a:pt x="0" y="299"/>
                  </a:lnTo>
                  <a:cubicBezTo>
                    <a:pt x="0" y="768"/>
                    <a:pt x="384" y="1110"/>
                    <a:pt x="811" y="1110"/>
                  </a:cubicBezTo>
                  <a:lnTo>
                    <a:pt x="13993" y="1110"/>
                  </a:lnTo>
                  <a:cubicBezTo>
                    <a:pt x="14419" y="1110"/>
                    <a:pt x="14761" y="768"/>
                    <a:pt x="14761" y="299"/>
                  </a:cubicBezTo>
                  <a:lnTo>
                    <a:pt x="14761" y="1"/>
                  </a:ln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55"/>
            <p:cNvSpPr/>
            <p:nvPr/>
          </p:nvSpPr>
          <p:spPr>
            <a:xfrm>
              <a:off x="9182231" y="3152676"/>
              <a:ext cx="237025" cy="30172"/>
            </a:xfrm>
            <a:custGeom>
              <a:rect b="b" l="l" r="r" t="t"/>
              <a:pathLst>
                <a:path extrusionOk="0" h="1879" w="14761">
                  <a:moveTo>
                    <a:pt x="1024" y="1"/>
                  </a:moveTo>
                  <a:cubicBezTo>
                    <a:pt x="469" y="1"/>
                    <a:pt x="0" y="470"/>
                    <a:pt x="0" y="1025"/>
                  </a:cubicBezTo>
                  <a:lnTo>
                    <a:pt x="0" y="1878"/>
                  </a:lnTo>
                  <a:lnTo>
                    <a:pt x="14761" y="1878"/>
                  </a:lnTo>
                  <a:lnTo>
                    <a:pt x="14761" y="1025"/>
                  </a:lnTo>
                  <a:cubicBezTo>
                    <a:pt x="14761" y="470"/>
                    <a:pt x="14334" y="1"/>
                    <a:pt x="13737" y="1"/>
                  </a:cubicBezTo>
                  <a:close/>
                </a:path>
              </a:pathLst>
            </a:custGeom>
            <a:solidFill>
              <a:srgbClr val="4436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55"/>
            <p:cNvSpPr/>
            <p:nvPr/>
          </p:nvSpPr>
          <p:spPr>
            <a:xfrm>
              <a:off x="9180175" y="2803313"/>
              <a:ext cx="254158" cy="68533"/>
            </a:xfrm>
            <a:custGeom>
              <a:rect b="b" l="l" r="r" t="t"/>
              <a:pathLst>
                <a:path extrusionOk="0" h="4268" w="15828">
                  <a:moveTo>
                    <a:pt x="7892" y="1"/>
                  </a:moveTo>
                  <a:cubicBezTo>
                    <a:pt x="3882" y="1"/>
                    <a:pt x="555" y="1835"/>
                    <a:pt x="0" y="4267"/>
                  </a:cubicBezTo>
                  <a:lnTo>
                    <a:pt x="15827" y="4267"/>
                  </a:lnTo>
                  <a:cubicBezTo>
                    <a:pt x="15230" y="1835"/>
                    <a:pt x="11902" y="1"/>
                    <a:pt x="7892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55"/>
            <p:cNvSpPr/>
            <p:nvPr/>
          </p:nvSpPr>
          <p:spPr>
            <a:xfrm>
              <a:off x="9296624" y="2771118"/>
              <a:ext cx="20570" cy="35648"/>
            </a:xfrm>
            <a:custGeom>
              <a:rect b="b" l="l" r="r" t="t"/>
              <a:pathLst>
                <a:path extrusionOk="0" h="2220" w="1281">
                  <a:moveTo>
                    <a:pt x="640" y="1"/>
                  </a:moveTo>
                  <a:cubicBezTo>
                    <a:pt x="320" y="1"/>
                    <a:pt x="0" y="257"/>
                    <a:pt x="0" y="769"/>
                  </a:cubicBezTo>
                  <a:lnTo>
                    <a:pt x="0" y="2219"/>
                  </a:lnTo>
                  <a:lnTo>
                    <a:pt x="1280" y="2219"/>
                  </a:lnTo>
                  <a:lnTo>
                    <a:pt x="1280" y="769"/>
                  </a:lnTo>
                  <a:cubicBezTo>
                    <a:pt x="1280" y="257"/>
                    <a:pt x="960" y="1"/>
                    <a:pt x="640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55"/>
            <p:cNvSpPr/>
            <p:nvPr/>
          </p:nvSpPr>
          <p:spPr>
            <a:xfrm>
              <a:off x="9141124" y="2856062"/>
              <a:ext cx="319239" cy="28791"/>
            </a:xfrm>
            <a:custGeom>
              <a:rect b="b" l="l" r="r" t="t"/>
              <a:pathLst>
                <a:path extrusionOk="0" h="1793" w="19881">
                  <a:moveTo>
                    <a:pt x="1707" y="1"/>
                  </a:moveTo>
                  <a:cubicBezTo>
                    <a:pt x="1" y="1"/>
                    <a:pt x="1" y="1793"/>
                    <a:pt x="1707" y="1793"/>
                  </a:cubicBezTo>
                  <a:lnTo>
                    <a:pt x="18217" y="1793"/>
                  </a:lnTo>
                  <a:cubicBezTo>
                    <a:pt x="19880" y="1793"/>
                    <a:pt x="19880" y="1"/>
                    <a:pt x="18217" y="1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55"/>
            <p:cNvSpPr/>
            <p:nvPr/>
          </p:nvSpPr>
          <p:spPr>
            <a:xfrm>
              <a:off x="9152091" y="3174611"/>
              <a:ext cx="301415" cy="30156"/>
            </a:xfrm>
            <a:custGeom>
              <a:rect b="b" l="l" r="r" t="t"/>
              <a:pathLst>
                <a:path extrusionOk="0" h="1878" w="18771">
                  <a:moveTo>
                    <a:pt x="1024" y="0"/>
                  </a:moveTo>
                  <a:cubicBezTo>
                    <a:pt x="0" y="0"/>
                    <a:pt x="0" y="1877"/>
                    <a:pt x="1024" y="1877"/>
                  </a:cubicBezTo>
                  <a:lnTo>
                    <a:pt x="17534" y="1877"/>
                  </a:lnTo>
                  <a:cubicBezTo>
                    <a:pt x="18771" y="1877"/>
                    <a:pt x="18771" y="0"/>
                    <a:pt x="17534" y="0"/>
                  </a:cubicBezTo>
                  <a:close/>
                </a:path>
              </a:pathLst>
            </a:custGeom>
            <a:solidFill>
              <a:srgbClr val="665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55"/>
            <p:cNvSpPr/>
            <p:nvPr/>
          </p:nvSpPr>
          <p:spPr>
            <a:xfrm>
              <a:off x="9215101" y="2803281"/>
              <a:ext cx="197989" cy="42584"/>
            </a:xfrm>
            <a:custGeom>
              <a:rect b="b" l="l" r="r" t="t"/>
              <a:pathLst>
                <a:path extrusionOk="0" h="2652" w="12330">
                  <a:moveTo>
                    <a:pt x="5486" y="0"/>
                  </a:moveTo>
                  <a:cubicBezTo>
                    <a:pt x="3561" y="0"/>
                    <a:pt x="1683" y="512"/>
                    <a:pt x="1" y="1496"/>
                  </a:cubicBezTo>
                  <a:cubicBezTo>
                    <a:pt x="2270" y="2266"/>
                    <a:pt x="4655" y="2651"/>
                    <a:pt x="7010" y="2651"/>
                  </a:cubicBezTo>
                  <a:cubicBezTo>
                    <a:pt x="7134" y="2651"/>
                    <a:pt x="7257" y="2650"/>
                    <a:pt x="7381" y="2648"/>
                  </a:cubicBezTo>
                  <a:cubicBezTo>
                    <a:pt x="9045" y="2648"/>
                    <a:pt x="10709" y="2477"/>
                    <a:pt x="12330" y="2179"/>
                  </a:cubicBezTo>
                  <a:cubicBezTo>
                    <a:pt x="10879" y="856"/>
                    <a:pt x="8490" y="3"/>
                    <a:pt x="5717" y="3"/>
                  </a:cubicBezTo>
                  <a:cubicBezTo>
                    <a:pt x="5640" y="1"/>
                    <a:pt x="5563" y="0"/>
                    <a:pt x="5486" y="0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55"/>
            <p:cNvSpPr/>
            <p:nvPr/>
          </p:nvSpPr>
          <p:spPr>
            <a:xfrm>
              <a:off x="9150710" y="2856062"/>
              <a:ext cx="300741" cy="14516"/>
            </a:xfrm>
            <a:custGeom>
              <a:rect b="b" l="l" r="r" t="t"/>
              <a:pathLst>
                <a:path extrusionOk="0" h="904" w="18729">
                  <a:moveTo>
                    <a:pt x="1110" y="1"/>
                  </a:moveTo>
                  <a:cubicBezTo>
                    <a:pt x="683" y="1"/>
                    <a:pt x="257" y="129"/>
                    <a:pt x="1" y="470"/>
                  </a:cubicBezTo>
                  <a:cubicBezTo>
                    <a:pt x="231" y="738"/>
                    <a:pt x="598" y="903"/>
                    <a:pt x="979" y="903"/>
                  </a:cubicBezTo>
                  <a:cubicBezTo>
                    <a:pt x="1023" y="903"/>
                    <a:pt x="1066" y="901"/>
                    <a:pt x="1110" y="897"/>
                  </a:cubicBezTo>
                  <a:lnTo>
                    <a:pt x="17620" y="897"/>
                  </a:lnTo>
                  <a:cubicBezTo>
                    <a:pt x="17659" y="901"/>
                    <a:pt x="17698" y="903"/>
                    <a:pt x="17738" y="903"/>
                  </a:cubicBezTo>
                  <a:cubicBezTo>
                    <a:pt x="18089" y="903"/>
                    <a:pt x="18461" y="738"/>
                    <a:pt x="18729" y="470"/>
                  </a:cubicBezTo>
                  <a:cubicBezTo>
                    <a:pt x="18430" y="129"/>
                    <a:pt x="18004" y="1"/>
                    <a:pt x="17620" y="1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55"/>
            <p:cNvSpPr/>
            <p:nvPr/>
          </p:nvSpPr>
          <p:spPr>
            <a:xfrm>
              <a:off x="9158257" y="3174498"/>
              <a:ext cx="289083" cy="13826"/>
            </a:xfrm>
            <a:custGeom>
              <a:rect b="b" l="l" r="r" t="t"/>
              <a:pathLst>
                <a:path extrusionOk="0" h="861" w="18003">
                  <a:moveTo>
                    <a:pt x="17253" y="1"/>
                  </a:moveTo>
                  <a:cubicBezTo>
                    <a:pt x="17219" y="1"/>
                    <a:pt x="17184" y="3"/>
                    <a:pt x="17150" y="7"/>
                  </a:cubicBezTo>
                  <a:lnTo>
                    <a:pt x="640" y="7"/>
                  </a:lnTo>
                  <a:cubicBezTo>
                    <a:pt x="341" y="7"/>
                    <a:pt x="85" y="178"/>
                    <a:pt x="0" y="434"/>
                  </a:cubicBezTo>
                  <a:cubicBezTo>
                    <a:pt x="85" y="690"/>
                    <a:pt x="341" y="860"/>
                    <a:pt x="640" y="860"/>
                  </a:cubicBezTo>
                  <a:lnTo>
                    <a:pt x="17150" y="860"/>
                  </a:lnTo>
                  <a:cubicBezTo>
                    <a:pt x="17491" y="860"/>
                    <a:pt x="17790" y="690"/>
                    <a:pt x="18003" y="434"/>
                  </a:cubicBezTo>
                  <a:cubicBezTo>
                    <a:pt x="17811" y="166"/>
                    <a:pt x="17551" y="1"/>
                    <a:pt x="17253" y="1"/>
                  </a:cubicBezTo>
                  <a:close/>
                </a:path>
              </a:pathLst>
            </a:custGeom>
            <a:solidFill>
              <a:srgbClr val="8C6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55"/>
            <p:cNvSpPr/>
            <p:nvPr/>
          </p:nvSpPr>
          <p:spPr>
            <a:xfrm>
              <a:off x="9187016" y="3174611"/>
              <a:ext cx="79485" cy="13713"/>
            </a:xfrm>
            <a:custGeom>
              <a:rect b="b" l="l" r="r" t="t"/>
              <a:pathLst>
                <a:path extrusionOk="0" h="854" w="4950">
                  <a:moveTo>
                    <a:pt x="214" y="0"/>
                  </a:moveTo>
                  <a:cubicBezTo>
                    <a:pt x="129" y="0"/>
                    <a:pt x="86" y="171"/>
                    <a:pt x="43" y="427"/>
                  </a:cubicBezTo>
                  <a:cubicBezTo>
                    <a:pt x="1" y="640"/>
                    <a:pt x="129" y="853"/>
                    <a:pt x="214" y="853"/>
                  </a:cubicBezTo>
                  <a:lnTo>
                    <a:pt x="4693" y="853"/>
                  </a:lnTo>
                  <a:cubicBezTo>
                    <a:pt x="4821" y="853"/>
                    <a:pt x="4907" y="640"/>
                    <a:pt x="4949" y="427"/>
                  </a:cubicBezTo>
                  <a:cubicBezTo>
                    <a:pt x="4907" y="171"/>
                    <a:pt x="4821" y="0"/>
                    <a:pt x="4693" y="0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55"/>
            <p:cNvSpPr/>
            <p:nvPr/>
          </p:nvSpPr>
          <p:spPr>
            <a:xfrm>
              <a:off x="9277436" y="3031426"/>
              <a:ext cx="40433" cy="80175"/>
            </a:xfrm>
            <a:custGeom>
              <a:rect b="b" l="l" r="r" t="t"/>
              <a:pathLst>
                <a:path extrusionOk="0" h="4993" w="2518">
                  <a:moveTo>
                    <a:pt x="2219" y="1"/>
                  </a:moveTo>
                  <a:lnTo>
                    <a:pt x="598" y="172"/>
                  </a:lnTo>
                  <a:cubicBezTo>
                    <a:pt x="385" y="172"/>
                    <a:pt x="214" y="342"/>
                    <a:pt x="172" y="556"/>
                  </a:cubicBezTo>
                  <a:cubicBezTo>
                    <a:pt x="129" y="1665"/>
                    <a:pt x="44" y="2817"/>
                    <a:pt x="1" y="3840"/>
                  </a:cubicBezTo>
                  <a:cubicBezTo>
                    <a:pt x="257" y="4523"/>
                    <a:pt x="641" y="4992"/>
                    <a:pt x="1068" y="4992"/>
                  </a:cubicBezTo>
                  <a:cubicBezTo>
                    <a:pt x="1835" y="4992"/>
                    <a:pt x="2518" y="3371"/>
                    <a:pt x="2518" y="1323"/>
                  </a:cubicBezTo>
                  <a:cubicBezTo>
                    <a:pt x="2518" y="897"/>
                    <a:pt x="2475" y="428"/>
                    <a:pt x="2390" y="1"/>
                  </a:cubicBezTo>
                  <a:close/>
                </a:path>
              </a:pathLst>
            </a:custGeom>
            <a:solidFill>
              <a:srgbClr val="F7D8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55"/>
            <p:cNvSpPr/>
            <p:nvPr/>
          </p:nvSpPr>
          <p:spPr>
            <a:xfrm>
              <a:off x="9277436" y="2974582"/>
              <a:ext cx="40433" cy="47900"/>
            </a:xfrm>
            <a:custGeom>
              <a:rect b="b" l="l" r="r" t="t"/>
              <a:pathLst>
                <a:path extrusionOk="0" h="2983" w="2518">
                  <a:moveTo>
                    <a:pt x="1409" y="0"/>
                  </a:moveTo>
                  <a:cubicBezTo>
                    <a:pt x="684" y="0"/>
                    <a:pt x="86" y="1024"/>
                    <a:pt x="1" y="2346"/>
                  </a:cubicBezTo>
                  <a:cubicBezTo>
                    <a:pt x="214" y="2645"/>
                    <a:pt x="556" y="2858"/>
                    <a:pt x="940" y="2944"/>
                  </a:cubicBezTo>
                  <a:cubicBezTo>
                    <a:pt x="1039" y="2970"/>
                    <a:pt x="1134" y="2982"/>
                    <a:pt x="1223" y="2982"/>
                  </a:cubicBezTo>
                  <a:cubicBezTo>
                    <a:pt x="2013" y="2982"/>
                    <a:pt x="2403" y="2020"/>
                    <a:pt x="2518" y="1024"/>
                  </a:cubicBezTo>
                  <a:cubicBezTo>
                    <a:pt x="2219" y="384"/>
                    <a:pt x="1835" y="0"/>
                    <a:pt x="1409" y="0"/>
                  </a:cubicBezTo>
                  <a:close/>
                </a:path>
              </a:pathLst>
            </a:custGeom>
            <a:solidFill>
              <a:srgbClr val="FFAD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55"/>
            <p:cNvSpPr/>
            <p:nvPr/>
          </p:nvSpPr>
          <p:spPr>
            <a:xfrm>
              <a:off x="9284983" y="2993065"/>
              <a:ext cx="24680" cy="28582"/>
            </a:xfrm>
            <a:custGeom>
              <a:rect b="b" l="l" r="r" t="t"/>
              <a:pathLst>
                <a:path extrusionOk="0" h="1780" w="1537">
                  <a:moveTo>
                    <a:pt x="853" y="1"/>
                  </a:moveTo>
                  <a:cubicBezTo>
                    <a:pt x="427" y="1"/>
                    <a:pt x="86" y="598"/>
                    <a:pt x="0" y="1409"/>
                  </a:cubicBezTo>
                  <a:cubicBezTo>
                    <a:pt x="171" y="1579"/>
                    <a:pt x="384" y="1707"/>
                    <a:pt x="598" y="1750"/>
                  </a:cubicBezTo>
                  <a:cubicBezTo>
                    <a:pt x="667" y="1770"/>
                    <a:pt x="732" y="1779"/>
                    <a:pt x="793" y="1779"/>
                  </a:cubicBezTo>
                  <a:cubicBezTo>
                    <a:pt x="1252" y="1779"/>
                    <a:pt x="1461" y="1239"/>
                    <a:pt x="1536" y="598"/>
                  </a:cubicBezTo>
                  <a:cubicBezTo>
                    <a:pt x="1365" y="214"/>
                    <a:pt x="1152" y="1"/>
                    <a:pt x="853" y="1"/>
                  </a:cubicBezTo>
                  <a:close/>
                </a:path>
              </a:pathLst>
            </a:custGeom>
            <a:solidFill>
              <a:srgbClr val="F2D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55"/>
            <p:cNvSpPr/>
            <p:nvPr/>
          </p:nvSpPr>
          <p:spPr>
            <a:xfrm>
              <a:off x="9278817" y="3075279"/>
              <a:ext cx="26736" cy="19189"/>
            </a:xfrm>
            <a:custGeom>
              <a:rect b="b" l="l" r="r" t="t"/>
              <a:pathLst>
                <a:path extrusionOk="0" h="1195" w="1665">
                  <a:moveTo>
                    <a:pt x="0" y="0"/>
                  </a:moveTo>
                  <a:lnTo>
                    <a:pt x="0" y="0"/>
                  </a:lnTo>
                  <a:cubicBezTo>
                    <a:pt x="86" y="683"/>
                    <a:pt x="427" y="1195"/>
                    <a:pt x="854" y="1195"/>
                  </a:cubicBezTo>
                  <a:cubicBezTo>
                    <a:pt x="1237" y="1195"/>
                    <a:pt x="1579" y="726"/>
                    <a:pt x="1664" y="128"/>
                  </a:cubicBezTo>
                  <a:lnTo>
                    <a:pt x="1664" y="128"/>
                  </a:lnTo>
                  <a:cubicBezTo>
                    <a:pt x="1493" y="384"/>
                    <a:pt x="1195" y="555"/>
                    <a:pt x="854" y="555"/>
                  </a:cubicBezTo>
                  <a:cubicBezTo>
                    <a:pt x="512" y="512"/>
                    <a:pt x="171" y="342"/>
                    <a:pt x="0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55"/>
            <p:cNvSpPr/>
            <p:nvPr/>
          </p:nvSpPr>
          <p:spPr>
            <a:xfrm>
              <a:off x="9293879" y="3036918"/>
              <a:ext cx="26045" cy="20586"/>
            </a:xfrm>
            <a:custGeom>
              <a:rect b="b" l="l" r="r" t="t"/>
              <a:pathLst>
                <a:path extrusionOk="0" h="1282" w="1622">
                  <a:moveTo>
                    <a:pt x="1579" y="0"/>
                  </a:moveTo>
                  <a:lnTo>
                    <a:pt x="1579" y="0"/>
                  </a:lnTo>
                  <a:cubicBezTo>
                    <a:pt x="1451" y="299"/>
                    <a:pt x="1195" y="555"/>
                    <a:pt x="897" y="726"/>
                  </a:cubicBezTo>
                  <a:cubicBezTo>
                    <a:pt x="802" y="753"/>
                    <a:pt x="699" y="767"/>
                    <a:pt x="596" y="767"/>
                  </a:cubicBezTo>
                  <a:cubicBezTo>
                    <a:pt x="372" y="767"/>
                    <a:pt x="147" y="701"/>
                    <a:pt x="1" y="555"/>
                  </a:cubicBezTo>
                  <a:lnTo>
                    <a:pt x="1" y="555"/>
                  </a:lnTo>
                  <a:cubicBezTo>
                    <a:pt x="141" y="976"/>
                    <a:pt x="455" y="1282"/>
                    <a:pt x="776" y="1282"/>
                  </a:cubicBezTo>
                  <a:cubicBezTo>
                    <a:pt x="845" y="1282"/>
                    <a:pt x="914" y="1268"/>
                    <a:pt x="982" y="1237"/>
                  </a:cubicBezTo>
                  <a:cubicBezTo>
                    <a:pt x="1409" y="981"/>
                    <a:pt x="1622" y="512"/>
                    <a:pt x="1579" y="0"/>
                  </a:cubicBezTo>
                  <a:close/>
                </a:path>
              </a:pathLst>
            </a:custGeom>
            <a:solidFill>
              <a:srgbClr val="EAC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55"/>
            <p:cNvSpPr/>
            <p:nvPr/>
          </p:nvSpPr>
          <p:spPr>
            <a:xfrm>
              <a:off x="9208934" y="2856062"/>
              <a:ext cx="85651" cy="14404"/>
            </a:xfrm>
            <a:custGeom>
              <a:rect b="b" l="l" r="r" t="t"/>
              <a:pathLst>
                <a:path extrusionOk="0" h="897" w="5334">
                  <a:moveTo>
                    <a:pt x="300" y="1"/>
                  </a:moveTo>
                  <a:cubicBezTo>
                    <a:pt x="129" y="1"/>
                    <a:pt x="44" y="214"/>
                    <a:pt x="1" y="470"/>
                  </a:cubicBezTo>
                  <a:cubicBezTo>
                    <a:pt x="44" y="726"/>
                    <a:pt x="129" y="897"/>
                    <a:pt x="300" y="897"/>
                  </a:cubicBezTo>
                  <a:lnTo>
                    <a:pt x="5035" y="897"/>
                  </a:lnTo>
                  <a:cubicBezTo>
                    <a:pt x="5163" y="897"/>
                    <a:pt x="5291" y="726"/>
                    <a:pt x="5334" y="470"/>
                  </a:cubicBezTo>
                  <a:cubicBezTo>
                    <a:pt x="5291" y="214"/>
                    <a:pt x="5163" y="1"/>
                    <a:pt x="5035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55"/>
            <p:cNvSpPr/>
            <p:nvPr/>
          </p:nvSpPr>
          <p:spPr>
            <a:xfrm>
              <a:off x="9312377" y="2856062"/>
              <a:ext cx="52765" cy="14404"/>
            </a:xfrm>
            <a:custGeom>
              <a:rect b="b" l="l" r="r" t="t"/>
              <a:pathLst>
                <a:path extrusionOk="0" h="897" w="3286">
                  <a:moveTo>
                    <a:pt x="214" y="1"/>
                  </a:moveTo>
                  <a:cubicBezTo>
                    <a:pt x="129" y="1"/>
                    <a:pt x="86" y="214"/>
                    <a:pt x="43" y="470"/>
                  </a:cubicBezTo>
                  <a:cubicBezTo>
                    <a:pt x="1" y="726"/>
                    <a:pt x="129" y="897"/>
                    <a:pt x="214" y="897"/>
                  </a:cubicBezTo>
                  <a:lnTo>
                    <a:pt x="3072" y="897"/>
                  </a:lnTo>
                  <a:cubicBezTo>
                    <a:pt x="3158" y="897"/>
                    <a:pt x="3243" y="726"/>
                    <a:pt x="3243" y="470"/>
                  </a:cubicBezTo>
                  <a:cubicBezTo>
                    <a:pt x="3286" y="214"/>
                    <a:pt x="3158" y="1"/>
                    <a:pt x="3072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55"/>
            <p:cNvSpPr/>
            <p:nvPr/>
          </p:nvSpPr>
          <p:spPr>
            <a:xfrm>
              <a:off x="9339097" y="2819499"/>
              <a:ext cx="47289" cy="17422"/>
            </a:xfrm>
            <a:custGeom>
              <a:rect b="b" l="l" r="r" t="t"/>
              <a:pathLst>
                <a:path extrusionOk="0" h="1085" w="2945">
                  <a:moveTo>
                    <a:pt x="845" y="1"/>
                  </a:moveTo>
                  <a:cubicBezTo>
                    <a:pt x="387" y="1"/>
                    <a:pt x="73" y="96"/>
                    <a:pt x="43" y="273"/>
                  </a:cubicBezTo>
                  <a:cubicBezTo>
                    <a:pt x="0" y="529"/>
                    <a:pt x="555" y="870"/>
                    <a:pt x="1366" y="998"/>
                  </a:cubicBezTo>
                  <a:cubicBezTo>
                    <a:pt x="1644" y="1057"/>
                    <a:pt x="1907" y="1085"/>
                    <a:pt x="2134" y="1085"/>
                  </a:cubicBezTo>
                  <a:cubicBezTo>
                    <a:pt x="2569" y="1085"/>
                    <a:pt x="2873" y="981"/>
                    <a:pt x="2901" y="785"/>
                  </a:cubicBezTo>
                  <a:cubicBezTo>
                    <a:pt x="2944" y="529"/>
                    <a:pt x="2347" y="230"/>
                    <a:pt x="1536" y="59"/>
                  </a:cubicBezTo>
                  <a:cubicBezTo>
                    <a:pt x="1285" y="20"/>
                    <a:pt x="1051" y="1"/>
                    <a:pt x="845" y="1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55"/>
            <p:cNvSpPr/>
            <p:nvPr/>
          </p:nvSpPr>
          <p:spPr>
            <a:xfrm>
              <a:off x="9306901" y="2808805"/>
              <a:ext cx="30846" cy="10293"/>
            </a:xfrm>
            <a:custGeom>
              <a:rect b="b" l="l" r="r" t="t"/>
              <a:pathLst>
                <a:path extrusionOk="0" h="641" w="1921">
                  <a:moveTo>
                    <a:pt x="939" y="0"/>
                  </a:moveTo>
                  <a:cubicBezTo>
                    <a:pt x="384" y="0"/>
                    <a:pt x="0" y="171"/>
                    <a:pt x="0" y="342"/>
                  </a:cubicBezTo>
                  <a:cubicBezTo>
                    <a:pt x="0" y="512"/>
                    <a:pt x="427" y="640"/>
                    <a:pt x="939" y="640"/>
                  </a:cubicBezTo>
                  <a:cubicBezTo>
                    <a:pt x="1494" y="640"/>
                    <a:pt x="1920" y="469"/>
                    <a:pt x="1920" y="299"/>
                  </a:cubicBezTo>
                  <a:cubicBezTo>
                    <a:pt x="1920" y="128"/>
                    <a:pt x="1451" y="0"/>
                    <a:pt x="939" y="0"/>
                  </a:cubicBezTo>
                  <a:close/>
                </a:path>
              </a:pathLst>
            </a:custGeom>
            <a:solidFill>
              <a:srgbClr val="B59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5" name="Google Shape;2045;p55"/>
          <p:cNvGrpSpPr/>
          <p:nvPr/>
        </p:nvGrpSpPr>
        <p:grpSpPr>
          <a:xfrm>
            <a:off x="6596730" y="4103536"/>
            <a:ext cx="795165" cy="401643"/>
            <a:chOff x="760658" y="4632187"/>
            <a:chExt cx="795165" cy="401643"/>
          </a:xfrm>
        </p:grpSpPr>
        <p:sp>
          <p:nvSpPr>
            <p:cNvPr id="2046" name="Google Shape;2046;p55"/>
            <p:cNvSpPr/>
            <p:nvPr/>
          </p:nvSpPr>
          <p:spPr>
            <a:xfrm>
              <a:off x="932345" y="4784242"/>
              <a:ext cx="301263" cy="21157"/>
            </a:xfrm>
            <a:custGeom>
              <a:rect b="b" l="l" r="r" t="t"/>
              <a:pathLst>
                <a:path extrusionOk="0" h="305" w="4343">
                  <a:moveTo>
                    <a:pt x="85" y="0"/>
                  </a:moveTo>
                  <a:cubicBezTo>
                    <a:pt x="43" y="0"/>
                    <a:pt x="1" y="63"/>
                    <a:pt x="1" y="147"/>
                  </a:cubicBezTo>
                  <a:cubicBezTo>
                    <a:pt x="1" y="231"/>
                    <a:pt x="43" y="304"/>
                    <a:pt x="85" y="304"/>
                  </a:cubicBezTo>
                  <a:lnTo>
                    <a:pt x="4342" y="304"/>
                  </a:lnTo>
                  <a:lnTo>
                    <a:pt x="43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47" name="Google Shape;2047;p55"/>
            <p:cNvGrpSpPr/>
            <p:nvPr/>
          </p:nvGrpSpPr>
          <p:grpSpPr>
            <a:xfrm>
              <a:off x="932345" y="4632187"/>
              <a:ext cx="623479" cy="173211"/>
              <a:chOff x="932345" y="4632187"/>
              <a:chExt cx="623479" cy="173211"/>
            </a:xfrm>
          </p:grpSpPr>
          <p:sp>
            <p:nvSpPr>
              <p:cNvPr id="2048" name="Google Shape;2048;p55"/>
              <p:cNvSpPr/>
              <p:nvPr/>
            </p:nvSpPr>
            <p:spPr>
              <a:xfrm>
                <a:off x="949826" y="4642384"/>
                <a:ext cx="312847" cy="153510"/>
              </a:xfrm>
              <a:custGeom>
                <a:rect b="b" l="l" r="r" t="t"/>
                <a:pathLst>
                  <a:path extrusionOk="0" h="2213" w="4510">
                    <a:moveTo>
                      <a:pt x="0" y="0"/>
                    </a:moveTo>
                    <a:cubicBezTo>
                      <a:pt x="483" y="588"/>
                      <a:pt x="462" y="1657"/>
                      <a:pt x="0" y="2213"/>
                    </a:cubicBezTo>
                    <a:lnTo>
                      <a:pt x="4237" y="2213"/>
                    </a:lnTo>
                    <a:cubicBezTo>
                      <a:pt x="4510" y="2213"/>
                      <a:pt x="4510" y="0"/>
                      <a:pt x="4237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55"/>
              <p:cNvSpPr/>
              <p:nvPr/>
            </p:nvSpPr>
            <p:spPr>
              <a:xfrm>
                <a:off x="1194974" y="4632187"/>
                <a:ext cx="360850" cy="173211"/>
              </a:xfrm>
              <a:custGeom>
                <a:rect b="b" l="l" r="r" t="t"/>
                <a:pathLst>
                  <a:path extrusionOk="0" h="2497" w="5202">
                    <a:moveTo>
                      <a:pt x="126" y="1"/>
                    </a:moveTo>
                    <a:cubicBezTo>
                      <a:pt x="53" y="1"/>
                      <a:pt x="0" y="74"/>
                      <a:pt x="11" y="147"/>
                    </a:cubicBezTo>
                    <a:cubicBezTo>
                      <a:pt x="0" y="221"/>
                      <a:pt x="53" y="284"/>
                      <a:pt x="126" y="294"/>
                    </a:cubicBezTo>
                    <a:lnTo>
                      <a:pt x="262" y="294"/>
                    </a:lnTo>
                    <a:cubicBezTo>
                      <a:pt x="619" y="294"/>
                      <a:pt x="619" y="2192"/>
                      <a:pt x="262" y="2192"/>
                    </a:cubicBezTo>
                    <a:lnTo>
                      <a:pt x="126" y="2192"/>
                    </a:lnTo>
                    <a:cubicBezTo>
                      <a:pt x="53" y="2203"/>
                      <a:pt x="0" y="2266"/>
                      <a:pt x="11" y="2339"/>
                    </a:cubicBezTo>
                    <a:cubicBezTo>
                      <a:pt x="0" y="2412"/>
                      <a:pt x="53" y="2486"/>
                      <a:pt x="126" y="2496"/>
                    </a:cubicBezTo>
                    <a:lnTo>
                      <a:pt x="4258" y="2496"/>
                    </a:lnTo>
                    <a:cubicBezTo>
                      <a:pt x="5202" y="2496"/>
                      <a:pt x="5202" y="1"/>
                      <a:pt x="4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55"/>
              <p:cNvSpPr/>
              <p:nvPr/>
            </p:nvSpPr>
            <p:spPr>
              <a:xfrm>
                <a:off x="932345" y="4632187"/>
                <a:ext cx="301263" cy="20463"/>
              </a:xfrm>
              <a:custGeom>
                <a:rect b="b" l="l" r="r" t="t"/>
                <a:pathLst>
                  <a:path extrusionOk="0" h="295" w="4343">
                    <a:moveTo>
                      <a:pt x="85" y="1"/>
                    </a:moveTo>
                    <a:cubicBezTo>
                      <a:pt x="43" y="1"/>
                      <a:pt x="1" y="63"/>
                      <a:pt x="1" y="147"/>
                    </a:cubicBezTo>
                    <a:cubicBezTo>
                      <a:pt x="1" y="231"/>
                      <a:pt x="43" y="294"/>
                      <a:pt x="85" y="294"/>
                    </a:cubicBezTo>
                    <a:lnTo>
                      <a:pt x="4342" y="294"/>
                    </a:lnTo>
                    <a:lnTo>
                      <a:pt x="43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55"/>
              <p:cNvSpPr/>
              <p:nvPr/>
            </p:nvSpPr>
            <p:spPr>
              <a:xfrm>
                <a:off x="963630" y="4696214"/>
                <a:ext cx="211016" cy="79773"/>
              </a:xfrm>
              <a:custGeom>
                <a:rect b="b" l="l" r="r" t="t"/>
                <a:pathLst>
                  <a:path extrusionOk="0" h="1150" w="3042">
                    <a:moveTo>
                      <a:pt x="127" y="0"/>
                    </a:moveTo>
                    <a:cubicBezTo>
                      <a:pt x="189" y="367"/>
                      <a:pt x="147" y="745"/>
                      <a:pt x="1" y="1091"/>
                    </a:cubicBezTo>
                    <a:lnTo>
                      <a:pt x="231" y="1112"/>
                    </a:lnTo>
                    <a:cubicBezTo>
                      <a:pt x="570" y="1138"/>
                      <a:pt x="896" y="1150"/>
                      <a:pt x="1197" y="1150"/>
                    </a:cubicBezTo>
                    <a:cubicBezTo>
                      <a:pt x="2247" y="1150"/>
                      <a:pt x="3004" y="1002"/>
                      <a:pt x="3021" y="766"/>
                    </a:cubicBezTo>
                    <a:cubicBezTo>
                      <a:pt x="3042" y="462"/>
                      <a:pt x="1836" y="126"/>
                      <a:pt x="315" y="11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55"/>
              <p:cNvSpPr/>
              <p:nvPr/>
            </p:nvSpPr>
            <p:spPr>
              <a:xfrm>
                <a:off x="1043681" y="4671449"/>
                <a:ext cx="157187" cy="6659"/>
              </a:xfrm>
              <a:custGeom>
                <a:rect b="b" l="l" r="r" t="t"/>
                <a:pathLst>
                  <a:path extrusionOk="0" h="96" w="2266">
                    <a:moveTo>
                      <a:pt x="1133" y="1"/>
                    </a:moveTo>
                    <a:cubicBezTo>
                      <a:pt x="504" y="1"/>
                      <a:pt x="0" y="22"/>
                      <a:pt x="0" y="53"/>
                    </a:cubicBezTo>
                    <a:cubicBezTo>
                      <a:pt x="0" y="74"/>
                      <a:pt x="504" y="95"/>
                      <a:pt x="1133" y="95"/>
                    </a:cubicBezTo>
                    <a:cubicBezTo>
                      <a:pt x="1751" y="95"/>
                      <a:pt x="2265" y="74"/>
                      <a:pt x="2265" y="53"/>
                    </a:cubicBezTo>
                    <a:cubicBezTo>
                      <a:pt x="2265" y="22"/>
                      <a:pt x="1751" y="1"/>
                      <a:pt x="1133" y="1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55"/>
              <p:cNvSpPr/>
              <p:nvPr/>
            </p:nvSpPr>
            <p:spPr>
              <a:xfrm>
                <a:off x="1008026" y="4730413"/>
                <a:ext cx="203039" cy="4440"/>
              </a:xfrm>
              <a:custGeom>
                <a:rect b="b" l="l" r="r" t="t"/>
                <a:pathLst>
                  <a:path extrusionOk="0" h="64" w="2927">
                    <a:moveTo>
                      <a:pt x="1458" y="0"/>
                    </a:moveTo>
                    <a:cubicBezTo>
                      <a:pt x="650" y="0"/>
                      <a:pt x="0" y="11"/>
                      <a:pt x="0" y="32"/>
                    </a:cubicBezTo>
                    <a:cubicBezTo>
                      <a:pt x="0" y="42"/>
                      <a:pt x="650" y="63"/>
                      <a:pt x="1458" y="63"/>
                    </a:cubicBezTo>
                    <a:cubicBezTo>
                      <a:pt x="2265" y="63"/>
                      <a:pt x="2926" y="42"/>
                      <a:pt x="2926" y="32"/>
                    </a:cubicBezTo>
                    <a:cubicBezTo>
                      <a:pt x="2926" y="11"/>
                      <a:pt x="2265" y="0"/>
                      <a:pt x="1458" y="0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54" name="Google Shape;2054;p55"/>
            <p:cNvSpPr/>
            <p:nvPr/>
          </p:nvSpPr>
          <p:spPr>
            <a:xfrm>
              <a:off x="760658" y="4803874"/>
              <a:ext cx="271435" cy="17550"/>
            </a:xfrm>
            <a:custGeom>
              <a:rect b="b" l="l" r="r" t="t"/>
              <a:pathLst>
                <a:path extrusionOk="0" h="253" w="3913">
                  <a:moveTo>
                    <a:pt x="116" y="0"/>
                  </a:moveTo>
                  <a:cubicBezTo>
                    <a:pt x="1" y="42"/>
                    <a:pt x="1" y="210"/>
                    <a:pt x="116" y="252"/>
                  </a:cubicBezTo>
                  <a:lnTo>
                    <a:pt x="3912" y="252"/>
                  </a:lnTo>
                  <a:lnTo>
                    <a:pt x="39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55" name="Google Shape;2055;p55"/>
            <p:cNvGrpSpPr/>
            <p:nvPr/>
          </p:nvGrpSpPr>
          <p:grpSpPr>
            <a:xfrm>
              <a:off x="760658" y="4803874"/>
              <a:ext cx="700615" cy="229956"/>
              <a:chOff x="760658" y="4803874"/>
              <a:chExt cx="700615" cy="229956"/>
            </a:xfrm>
          </p:grpSpPr>
          <p:sp>
            <p:nvSpPr>
              <p:cNvPr id="2056" name="Google Shape;2056;p55"/>
              <p:cNvSpPr/>
              <p:nvPr/>
            </p:nvSpPr>
            <p:spPr>
              <a:xfrm>
                <a:off x="786186" y="4821355"/>
                <a:ext cx="283019" cy="200819"/>
              </a:xfrm>
              <a:custGeom>
                <a:rect b="b" l="l" r="r" t="t"/>
                <a:pathLst>
                  <a:path extrusionOk="0" h="2895" w="4080">
                    <a:moveTo>
                      <a:pt x="0" y="0"/>
                    </a:moveTo>
                    <a:cubicBezTo>
                      <a:pt x="325" y="923"/>
                      <a:pt x="262" y="1898"/>
                      <a:pt x="0" y="2894"/>
                    </a:cubicBezTo>
                    <a:lnTo>
                      <a:pt x="3775" y="2894"/>
                    </a:lnTo>
                    <a:cubicBezTo>
                      <a:pt x="3776" y="2894"/>
                      <a:pt x="3776" y="2894"/>
                      <a:pt x="3777" y="2894"/>
                    </a:cubicBezTo>
                    <a:cubicBezTo>
                      <a:pt x="4079" y="2894"/>
                      <a:pt x="4079" y="0"/>
                      <a:pt x="3775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55"/>
              <p:cNvSpPr/>
              <p:nvPr/>
            </p:nvSpPr>
            <p:spPr>
              <a:xfrm>
                <a:off x="781052" y="4812614"/>
                <a:ext cx="283019" cy="213166"/>
              </a:xfrm>
              <a:custGeom>
                <a:rect b="b" l="l" r="r" t="t"/>
                <a:pathLst>
                  <a:path extrusionOk="0" h="3073" w="4080">
                    <a:moveTo>
                      <a:pt x="1" y="0"/>
                    </a:moveTo>
                    <a:cubicBezTo>
                      <a:pt x="126" y="294"/>
                      <a:pt x="221" y="598"/>
                      <a:pt x="263" y="913"/>
                    </a:cubicBezTo>
                    <a:cubicBezTo>
                      <a:pt x="1825" y="1122"/>
                      <a:pt x="3000" y="1668"/>
                      <a:pt x="2947" y="2181"/>
                    </a:cubicBezTo>
                    <a:cubicBezTo>
                      <a:pt x="2901" y="2642"/>
                      <a:pt x="1925" y="2932"/>
                      <a:pt x="622" y="2932"/>
                    </a:cubicBezTo>
                    <a:cubicBezTo>
                      <a:pt x="442" y="2932"/>
                      <a:pt x="255" y="2927"/>
                      <a:pt x="64" y="2915"/>
                    </a:cubicBezTo>
                    <a:cubicBezTo>
                      <a:pt x="53" y="2968"/>
                      <a:pt x="32" y="3020"/>
                      <a:pt x="11" y="3073"/>
                    </a:cubicBezTo>
                    <a:lnTo>
                      <a:pt x="3786" y="3073"/>
                    </a:lnTo>
                    <a:cubicBezTo>
                      <a:pt x="4080" y="3073"/>
                      <a:pt x="4080" y="0"/>
                      <a:pt x="3776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55"/>
              <p:cNvSpPr/>
              <p:nvPr/>
            </p:nvSpPr>
            <p:spPr>
              <a:xfrm>
                <a:off x="989088" y="4803874"/>
                <a:ext cx="472185" cy="229953"/>
              </a:xfrm>
              <a:custGeom>
                <a:rect b="b" l="l" r="r" t="t"/>
                <a:pathLst>
                  <a:path extrusionOk="0" h="3315" w="6807">
                    <a:moveTo>
                      <a:pt x="137" y="0"/>
                    </a:moveTo>
                    <a:cubicBezTo>
                      <a:pt x="64" y="0"/>
                      <a:pt x="1" y="53"/>
                      <a:pt x="1" y="126"/>
                    </a:cubicBezTo>
                    <a:cubicBezTo>
                      <a:pt x="1" y="200"/>
                      <a:pt x="64" y="252"/>
                      <a:pt x="137" y="252"/>
                    </a:cubicBezTo>
                    <a:lnTo>
                      <a:pt x="284" y="252"/>
                    </a:lnTo>
                    <a:cubicBezTo>
                      <a:pt x="693" y="252"/>
                      <a:pt x="693" y="3062"/>
                      <a:pt x="284" y="3062"/>
                    </a:cubicBezTo>
                    <a:lnTo>
                      <a:pt x="137" y="3062"/>
                    </a:lnTo>
                    <a:cubicBezTo>
                      <a:pt x="64" y="3062"/>
                      <a:pt x="1" y="3115"/>
                      <a:pt x="1" y="3188"/>
                    </a:cubicBezTo>
                    <a:cubicBezTo>
                      <a:pt x="1" y="3262"/>
                      <a:pt x="64" y="3314"/>
                      <a:pt x="137" y="3314"/>
                    </a:cubicBezTo>
                    <a:lnTo>
                      <a:pt x="5737" y="3314"/>
                    </a:lnTo>
                    <a:cubicBezTo>
                      <a:pt x="6806" y="3304"/>
                      <a:pt x="6806" y="0"/>
                      <a:pt x="57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55"/>
              <p:cNvSpPr/>
              <p:nvPr/>
            </p:nvSpPr>
            <p:spPr>
              <a:xfrm>
                <a:off x="761421" y="5016280"/>
                <a:ext cx="270672" cy="17550"/>
              </a:xfrm>
              <a:custGeom>
                <a:rect b="b" l="l" r="r" t="t"/>
                <a:pathLst>
                  <a:path extrusionOk="0" h="253" w="3902">
                    <a:moveTo>
                      <a:pt x="105" y="0"/>
                    </a:moveTo>
                    <a:cubicBezTo>
                      <a:pt x="42" y="0"/>
                      <a:pt x="0" y="63"/>
                      <a:pt x="11" y="126"/>
                    </a:cubicBezTo>
                    <a:cubicBezTo>
                      <a:pt x="0" y="189"/>
                      <a:pt x="42" y="242"/>
                      <a:pt x="105" y="252"/>
                    </a:cubicBezTo>
                    <a:lnTo>
                      <a:pt x="3901" y="252"/>
                    </a:lnTo>
                    <a:lnTo>
                      <a:pt x="39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55"/>
              <p:cNvSpPr/>
              <p:nvPr/>
            </p:nvSpPr>
            <p:spPr>
              <a:xfrm>
                <a:off x="760658" y="4803874"/>
                <a:ext cx="483838" cy="149903"/>
              </a:xfrm>
              <a:custGeom>
                <a:rect b="b" l="l" r="r" t="t"/>
                <a:pathLst>
                  <a:path extrusionOk="0" h="2161" w="6975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577" y="252"/>
                    </a:lnTo>
                    <a:cubicBezTo>
                      <a:pt x="3828" y="252"/>
                      <a:pt x="3933" y="1343"/>
                      <a:pt x="3870" y="2161"/>
                    </a:cubicBezTo>
                    <a:cubicBezTo>
                      <a:pt x="5045" y="1888"/>
                      <a:pt x="6094" y="1206"/>
                      <a:pt x="6807" y="231"/>
                    </a:cubicBezTo>
                    <a:cubicBezTo>
                      <a:pt x="6870" y="158"/>
                      <a:pt x="6922" y="74"/>
                      <a:pt x="69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55"/>
              <p:cNvSpPr/>
              <p:nvPr/>
            </p:nvSpPr>
            <p:spPr>
              <a:xfrm>
                <a:off x="1072053" y="4857704"/>
                <a:ext cx="48072" cy="122295"/>
              </a:xfrm>
              <a:custGeom>
                <a:rect b="b" l="l" r="r" t="t"/>
                <a:pathLst>
                  <a:path extrusionOk="0" h="1763" w="693">
                    <a:moveTo>
                      <a:pt x="0" y="0"/>
                    </a:moveTo>
                    <a:cubicBezTo>
                      <a:pt x="84" y="0"/>
                      <a:pt x="84" y="1762"/>
                      <a:pt x="0" y="1762"/>
                    </a:cubicBezTo>
                    <a:lnTo>
                      <a:pt x="598" y="1762"/>
                    </a:lnTo>
                    <a:cubicBezTo>
                      <a:pt x="692" y="1762"/>
                      <a:pt x="692" y="0"/>
                      <a:pt x="59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55"/>
              <p:cNvSpPr/>
              <p:nvPr/>
            </p:nvSpPr>
            <p:spPr>
              <a:xfrm>
                <a:off x="1138230" y="4878792"/>
                <a:ext cx="31354" cy="80050"/>
              </a:xfrm>
              <a:custGeom>
                <a:rect b="b" l="l" r="r" t="t"/>
                <a:pathLst>
                  <a:path extrusionOk="0" h="1154" w="452">
                    <a:moveTo>
                      <a:pt x="0" y="0"/>
                    </a:moveTo>
                    <a:cubicBezTo>
                      <a:pt x="53" y="0"/>
                      <a:pt x="53" y="1154"/>
                      <a:pt x="0" y="1154"/>
                    </a:cubicBezTo>
                    <a:lnTo>
                      <a:pt x="388" y="1154"/>
                    </a:lnTo>
                    <a:cubicBezTo>
                      <a:pt x="451" y="1154"/>
                      <a:pt x="451" y="0"/>
                      <a:pt x="38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63" name="Google Shape;2063;p55"/>
          <p:cNvGrpSpPr/>
          <p:nvPr/>
        </p:nvGrpSpPr>
        <p:grpSpPr>
          <a:xfrm flipH="1">
            <a:off x="5161963" y="852042"/>
            <a:ext cx="3268775" cy="380199"/>
            <a:chOff x="975489" y="863689"/>
            <a:chExt cx="3268775" cy="380199"/>
          </a:xfrm>
        </p:grpSpPr>
        <p:grpSp>
          <p:nvGrpSpPr>
            <p:cNvPr id="2064" name="Google Shape;2064;p55"/>
            <p:cNvGrpSpPr/>
            <p:nvPr/>
          </p:nvGrpSpPr>
          <p:grpSpPr>
            <a:xfrm>
              <a:off x="975489" y="863689"/>
              <a:ext cx="3268775" cy="380199"/>
              <a:chOff x="975489" y="863689"/>
              <a:chExt cx="3268775" cy="380199"/>
            </a:xfrm>
          </p:grpSpPr>
          <p:sp>
            <p:nvSpPr>
              <p:cNvPr id="2065" name="Google Shape;2065;p55"/>
              <p:cNvSpPr/>
              <p:nvPr/>
            </p:nvSpPr>
            <p:spPr>
              <a:xfrm>
                <a:off x="2505355" y="905736"/>
                <a:ext cx="166847" cy="338151"/>
              </a:xfrm>
              <a:custGeom>
                <a:rect b="b" l="l" r="r" t="t"/>
                <a:pathLst>
                  <a:path extrusionOk="0" h="2276" w="1123">
                    <a:moveTo>
                      <a:pt x="588" y="0"/>
                    </a:moveTo>
                    <a:lnTo>
                      <a:pt x="1" y="2171"/>
                    </a:lnTo>
                    <a:lnTo>
                      <a:pt x="546" y="2276"/>
                    </a:lnTo>
                    <a:lnTo>
                      <a:pt x="1123" y="74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55"/>
              <p:cNvSpPr/>
              <p:nvPr/>
            </p:nvSpPr>
            <p:spPr>
              <a:xfrm>
                <a:off x="2536556" y="905736"/>
                <a:ext cx="135647" cy="207407"/>
              </a:xfrm>
              <a:custGeom>
                <a:rect b="b" l="l" r="r" t="t"/>
                <a:pathLst>
                  <a:path extrusionOk="0" h="1396" w="913">
                    <a:moveTo>
                      <a:pt x="378" y="0"/>
                    </a:moveTo>
                    <a:lnTo>
                      <a:pt x="1" y="1395"/>
                    </a:lnTo>
                    <a:cubicBezTo>
                      <a:pt x="200" y="1374"/>
                      <a:pt x="399" y="1332"/>
                      <a:pt x="598" y="1280"/>
                    </a:cubicBezTo>
                    <a:lnTo>
                      <a:pt x="913" y="74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55"/>
              <p:cNvSpPr/>
              <p:nvPr/>
            </p:nvSpPr>
            <p:spPr>
              <a:xfrm>
                <a:off x="2592717" y="930696"/>
                <a:ext cx="54675" cy="45315"/>
              </a:xfrm>
              <a:custGeom>
                <a:rect b="b" l="l" r="r" t="t"/>
                <a:pathLst>
                  <a:path extrusionOk="0" h="305" w="368">
                    <a:moveTo>
                      <a:pt x="74" y="0"/>
                    </a:moveTo>
                    <a:lnTo>
                      <a:pt x="0" y="294"/>
                    </a:lnTo>
                    <a:lnTo>
                      <a:pt x="283" y="304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55"/>
              <p:cNvSpPr/>
              <p:nvPr/>
            </p:nvSpPr>
            <p:spPr>
              <a:xfrm>
                <a:off x="2525710" y="1186094"/>
                <a:ext cx="51555" cy="45463"/>
              </a:xfrm>
              <a:custGeom>
                <a:rect b="b" l="l" r="r" t="t"/>
                <a:pathLst>
                  <a:path extrusionOk="0" h="306" w="347">
                    <a:moveTo>
                      <a:pt x="63" y="1"/>
                    </a:moveTo>
                    <a:lnTo>
                      <a:pt x="0" y="232"/>
                    </a:lnTo>
                    <a:lnTo>
                      <a:pt x="283" y="305"/>
                    </a:lnTo>
                    <a:lnTo>
                      <a:pt x="346" y="64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55"/>
              <p:cNvSpPr/>
              <p:nvPr/>
            </p:nvSpPr>
            <p:spPr>
              <a:xfrm>
                <a:off x="2598957" y="986708"/>
                <a:ext cx="14114" cy="32835"/>
              </a:xfrm>
              <a:custGeom>
                <a:rect b="b" l="l" r="r" t="t"/>
                <a:pathLst>
                  <a:path extrusionOk="0" h="221" w="95">
                    <a:moveTo>
                      <a:pt x="53" y="1"/>
                    </a:moveTo>
                    <a:lnTo>
                      <a:pt x="0" y="221"/>
                    </a:lnTo>
                    <a:lnTo>
                      <a:pt x="42" y="221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55"/>
              <p:cNvSpPr/>
              <p:nvPr/>
            </p:nvSpPr>
            <p:spPr>
              <a:xfrm>
                <a:off x="1664130" y="896376"/>
                <a:ext cx="115441" cy="346025"/>
              </a:xfrm>
              <a:custGeom>
                <a:rect b="b" l="l" r="r" t="t"/>
                <a:pathLst>
                  <a:path extrusionOk="0" h="2329" w="777">
                    <a:moveTo>
                      <a:pt x="0" y="0"/>
                    </a:moveTo>
                    <a:lnTo>
                      <a:pt x="32" y="2328"/>
                    </a:lnTo>
                    <a:lnTo>
                      <a:pt x="776" y="232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55"/>
              <p:cNvSpPr/>
              <p:nvPr/>
            </p:nvSpPr>
            <p:spPr>
              <a:xfrm>
                <a:off x="975489" y="896376"/>
                <a:ext cx="151247" cy="346025"/>
              </a:xfrm>
              <a:custGeom>
                <a:rect b="b" l="l" r="r" t="t"/>
                <a:pathLst>
                  <a:path extrusionOk="0" h="2329" w="1018">
                    <a:moveTo>
                      <a:pt x="32" y="0"/>
                    </a:moveTo>
                    <a:lnTo>
                      <a:pt x="0" y="2328"/>
                    </a:lnTo>
                    <a:lnTo>
                      <a:pt x="923" y="2328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55"/>
              <p:cNvSpPr/>
              <p:nvPr/>
            </p:nvSpPr>
            <p:spPr>
              <a:xfrm>
                <a:off x="1385256" y="991463"/>
                <a:ext cx="109201" cy="250939"/>
              </a:xfrm>
              <a:custGeom>
                <a:rect b="b" l="l" r="r" t="t"/>
                <a:pathLst>
                  <a:path extrusionOk="0" h="1689" w="735">
                    <a:moveTo>
                      <a:pt x="42" y="0"/>
                    </a:moveTo>
                    <a:lnTo>
                      <a:pt x="0" y="1688"/>
                    </a:lnTo>
                    <a:lnTo>
                      <a:pt x="734" y="1688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55"/>
              <p:cNvSpPr/>
              <p:nvPr/>
            </p:nvSpPr>
            <p:spPr>
              <a:xfrm>
                <a:off x="1280809" y="896376"/>
                <a:ext cx="88995" cy="346025"/>
              </a:xfrm>
              <a:custGeom>
                <a:rect b="b" l="l" r="r" t="t"/>
                <a:pathLst>
                  <a:path extrusionOk="0" h="2329" w="599">
                    <a:moveTo>
                      <a:pt x="1" y="0"/>
                    </a:moveTo>
                    <a:lnTo>
                      <a:pt x="64" y="2328"/>
                    </a:lnTo>
                    <a:lnTo>
                      <a:pt x="598" y="232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55"/>
              <p:cNvSpPr/>
              <p:nvPr/>
            </p:nvSpPr>
            <p:spPr>
              <a:xfrm>
                <a:off x="1126589" y="929062"/>
                <a:ext cx="146641" cy="313339"/>
              </a:xfrm>
              <a:custGeom>
                <a:rect b="b" l="l" r="r" t="t"/>
                <a:pathLst>
                  <a:path extrusionOk="0" h="2109" w="987">
                    <a:moveTo>
                      <a:pt x="84" y="1"/>
                    </a:moveTo>
                    <a:lnTo>
                      <a:pt x="1" y="2108"/>
                    </a:lnTo>
                    <a:lnTo>
                      <a:pt x="986" y="2108"/>
                    </a:lnTo>
                    <a:lnTo>
                      <a:pt x="902" y="64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55"/>
              <p:cNvSpPr/>
              <p:nvPr/>
            </p:nvSpPr>
            <p:spPr>
              <a:xfrm>
                <a:off x="1502036" y="924456"/>
                <a:ext cx="151247" cy="317945"/>
              </a:xfrm>
              <a:custGeom>
                <a:rect b="b" l="l" r="r" t="t"/>
                <a:pathLst>
                  <a:path extrusionOk="0" h="2140" w="1018">
                    <a:moveTo>
                      <a:pt x="1" y="0"/>
                    </a:moveTo>
                    <a:lnTo>
                      <a:pt x="32" y="2139"/>
                    </a:lnTo>
                    <a:lnTo>
                      <a:pt x="1018" y="2139"/>
                    </a:lnTo>
                    <a:lnTo>
                      <a:pt x="913" y="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55"/>
              <p:cNvSpPr/>
              <p:nvPr/>
            </p:nvSpPr>
            <p:spPr>
              <a:xfrm>
                <a:off x="1667250" y="1116116"/>
                <a:ext cx="112321" cy="126287"/>
              </a:xfrm>
              <a:custGeom>
                <a:rect b="b" l="l" r="r" t="t"/>
                <a:pathLst>
                  <a:path extrusionOk="0" h="850" w="756">
                    <a:moveTo>
                      <a:pt x="0" y="0"/>
                    </a:moveTo>
                    <a:lnTo>
                      <a:pt x="11" y="839"/>
                    </a:lnTo>
                    <a:lnTo>
                      <a:pt x="755" y="849"/>
                    </a:lnTo>
                    <a:lnTo>
                      <a:pt x="713" y="315"/>
                    </a:lnTo>
                    <a:cubicBezTo>
                      <a:pt x="483" y="189"/>
                      <a:pt x="242" y="94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55"/>
              <p:cNvSpPr/>
              <p:nvPr/>
            </p:nvSpPr>
            <p:spPr>
              <a:xfrm>
                <a:off x="975489" y="1031875"/>
                <a:ext cx="146641" cy="210527"/>
              </a:xfrm>
              <a:custGeom>
                <a:rect b="b" l="l" r="r" t="t"/>
                <a:pathLst>
                  <a:path extrusionOk="0" h="1417" w="987">
                    <a:moveTo>
                      <a:pt x="986" y="1"/>
                    </a:moveTo>
                    <a:lnTo>
                      <a:pt x="986" y="1"/>
                    </a:lnTo>
                    <a:cubicBezTo>
                      <a:pt x="651" y="11"/>
                      <a:pt x="325" y="43"/>
                      <a:pt x="21" y="74"/>
                    </a:cubicBezTo>
                    <a:lnTo>
                      <a:pt x="0" y="1416"/>
                    </a:lnTo>
                    <a:lnTo>
                      <a:pt x="923" y="1416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55"/>
              <p:cNvSpPr/>
              <p:nvPr/>
            </p:nvSpPr>
            <p:spPr>
              <a:xfrm>
                <a:off x="1385256" y="1049109"/>
                <a:ext cx="109201" cy="194779"/>
              </a:xfrm>
              <a:custGeom>
                <a:rect b="b" l="l" r="r" t="t"/>
                <a:pathLst>
                  <a:path extrusionOk="0" h="1311" w="735">
                    <a:moveTo>
                      <a:pt x="32" y="0"/>
                    </a:moveTo>
                    <a:lnTo>
                      <a:pt x="0" y="1311"/>
                    </a:lnTo>
                    <a:lnTo>
                      <a:pt x="734" y="1300"/>
                    </a:lnTo>
                    <a:lnTo>
                      <a:pt x="703" y="115"/>
                    </a:lnTo>
                    <a:cubicBezTo>
                      <a:pt x="483" y="74"/>
                      <a:pt x="262" y="32"/>
                      <a:pt x="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55"/>
              <p:cNvSpPr/>
              <p:nvPr/>
            </p:nvSpPr>
            <p:spPr>
              <a:xfrm>
                <a:off x="1283929" y="1036629"/>
                <a:ext cx="85875" cy="205773"/>
              </a:xfrm>
              <a:custGeom>
                <a:rect b="b" l="l" r="r" t="t"/>
                <a:pathLst>
                  <a:path extrusionOk="0" h="1385" w="578">
                    <a:moveTo>
                      <a:pt x="1" y="0"/>
                    </a:moveTo>
                    <a:lnTo>
                      <a:pt x="43" y="1384"/>
                    </a:lnTo>
                    <a:lnTo>
                      <a:pt x="577" y="1384"/>
                    </a:lnTo>
                    <a:lnTo>
                      <a:pt x="556" y="53"/>
                    </a:lnTo>
                    <a:cubicBezTo>
                      <a:pt x="378" y="32"/>
                      <a:pt x="189" y="1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55"/>
              <p:cNvSpPr/>
              <p:nvPr/>
            </p:nvSpPr>
            <p:spPr>
              <a:xfrm>
                <a:off x="1126589" y="1031875"/>
                <a:ext cx="146641" cy="210527"/>
              </a:xfrm>
              <a:custGeom>
                <a:rect b="b" l="l" r="r" t="t"/>
                <a:pathLst>
                  <a:path extrusionOk="0" h="1417" w="987">
                    <a:moveTo>
                      <a:pt x="63" y="1"/>
                    </a:moveTo>
                    <a:lnTo>
                      <a:pt x="1" y="1416"/>
                    </a:lnTo>
                    <a:lnTo>
                      <a:pt x="986" y="1416"/>
                    </a:lnTo>
                    <a:lnTo>
                      <a:pt x="934" y="22"/>
                    </a:lnTo>
                    <a:cubicBezTo>
                      <a:pt x="630" y="1"/>
                      <a:pt x="347" y="1"/>
                      <a:pt x="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55"/>
              <p:cNvSpPr/>
              <p:nvPr/>
            </p:nvSpPr>
            <p:spPr>
              <a:xfrm>
                <a:off x="1505156" y="1069315"/>
                <a:ext cx="148127" cy="173087"/>
              </a:xfrm>
              <a:custGeom>
                <a:rect b="b" l="l" r="r" t="t"/>
                <a:pathLst>
                  <a:path extrusionOk="0" h="1165" w="997">
                    <a:moveTo>
                      <a:pt x="1" y="0"/>
                    </a:moveTo>
                    <a:lnTo>
                      <a:pt x="11" y="1164"/>
                    </a:lnTo>
                    <a:lnTo>
                      <a:pt x="997" y="1164"/>
                    </a:lnTo>
                    <a:lnTo>
                      <a:pt x="955" y="263"/>
                    </a:lnTo>
                    <a:cubicBezTo>
                      <a:pt x="640" y="158"/>
                      <a:pt x="326" y="6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55"/>
              <p:cNvSpPr/>
              <p:nvPr/>
            </p:nvSpPr>
            <p:spPr>
              <a:xfrm>
                <a:off x="995696" y="1203329"/>
                <a:ext cx="90481" cy="23474"/>
              </a:xfrm>
              <a:custGeom>
                <a:rect b="b" l="l" r="r" t="t"/>
                <a:pathLst>
                  <a:path extrusionOk="0" h="158" w="609">
                    <a:moveTo>
                      <a:pt x="11" y="0"/>
                    </a:moveTo>
                    <a:lnTo>
                      <a:pt x="1" y="158"/>
                    </a:lnTo>
                    <a:lnTo>
                      <a:pt x="609" y="15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55"/>
              <p:cNvSpPr/>
              <p:nvPr/>
            </p:nvSpPr>
            <p:spPr>
              <a:xfrm>
                <a:off x="997330" y="1165888"/>
                <a:ext cx="90481" cy="21989"/>
              </a:xfrm>
              <a:custGeom>
                <a:rect b="b" l="l" r="r" t="t"/>
                <a:pathLst>
                  <a:path extrusionOk="0" h="148" w="609">
                    <a:moveTo>
                      <a:pt x="0" y="1"/>
                    </a:moveTo>
                    <a:lnTo>
                      <a:pt x="0" y="147"/>
                    </a:lnTo>
                    <a:lnTo>
                      <a:pt x="598" y="147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55"/>
              <p:cNvSpPr/>
              <p:nvPr/>
            </p:nvSpPr>
            <p:spPr>
              <a:xfrm>
                <a:off x="1156155" y="1193969"/>
                <a:ext cx="85875" cy="29715"/>
              </a:xfrm>
              <a:custGeom>
                <a:rect b="b" l="l" r="r" t="t"/>
                <a:pathLst>
                  <a:path extrusionOk="0" h="200" w="578">
                    <a:moveTo>
                      <a:pt x="1" y="0"/>
                    </a:moveTo>
                    <a:lnTo>
                      <a:pt x="1" y="200"/>
                    </a:lnTo>
                    <a:lnTo>
                      <a:pt x="578" y="200"/>
                    </a:lnTo>
                    <a:lnTo>
                      <a:pt x="578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55"/>
              <p:cNvSpPr/>
              <p:nvPr/>
            </p:nvSpPr>
            <p:spPr>
              <a:xfrm>
                <a:off x="989455" y="910341"/>
                <a:ext cx="99841" cy="20503"/>
              </a:xfrm>
              <a:custGeom>
                <a:rect b="b" l="l" r="r" t="t"/>
                <a:pathLst>
                  <a:path extrusionOk="0" h="138" w="672">
                    <a:moveTo>
                      <a:pt x="1" y="1"/>
                    </a:moveTo>
                    <a:lnTo>
                      <a:pt x="1" y="137"/>
                    </a:lnTo>
                    <a:lnTo>
                      <a:pt x="672" y="137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55"/>
              <p:cNvSpPr/>
              <p:nvPr/>
            </p:nvSpPr>
            <p:spPr>
              <a:xfrm>
                <a:off x="1318695" y="916582"/>
                <a:ext cx="18423" cy="17383"/>
              </a:xfrm>
              <a:custGeom>
                <a:rect b="b" l="l" r="r" t="t"/>
                <a:pathLst>
                  <a:path extrusionOk="0" h="117" w="124">
                    <a:moveTo>
                      <a:pt x="63" y="0"/>
                    </a:moveTo>
                    <a:cubicBezTo>
                      <a:pt x="0" y="0"/>
                      <a:pt x="0" y="117"/>
                      <a:pt x="63" y="117"/>
                    </a:cubicBezTo>
                    <a:cubicBezTo>
                      <a:pt x="65" y="117"/>
                      <a:pt x="68" y="117"/>
                      <a:pt x="71" y="116"/>
                    </a:cubicBezTo>
                    <a:cubicBezTo>
                      <a:pt x="92" y="116"/>
                      <a:pt x="123" y="95"/>
                      <a:pt x="123" y="64"/>
                    </a:cubicBezTo>
                    <a:cubicBezTo>
                      <a:pt x="123" y="32"/>
                      <a:pt x="92" y="1"/>
                      <a:pt x="71" y="1"/>
                    </a:cubicBezTo>
                    <a:cubicBezTo>
                      <a:pt x="68" y="0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55"/>
              <p:cNvSpPr/>
              <p:nvPr/>
            </p:nvSpPr>
            <p:spPr>
              <a:xfrm>
                <a:off x="1196122" y="1158163"/>
                <a:ext cx="16343" cy="11292"/>
              </a:xfrm>
              <a:custGeom>
                <a:rect b="b" l="l" r="r" t="t"/>
                <a:pathLst>
                  <a:path extrusionOk="0" h="76" w="110">
                    <a:moveTo>
                      <a:pt x="57" y="0"/>
                    </a:moveTo>
                    <a:cubicBezTo>
                      <a:pt x="0" y="0"/>
                      <a:pt x="56" y="76"/>
                      <a:pt x="90" y="76"/>
                    </a:cubicBezTo>
                    <a:cubicBezTo>
                      <a:pt x="99" y="76"/>
                      <a:pt x="107" y="69"/>
                      <a:pt x="109" y="53"/>
                    </a:cubicBezTo>
                    <a:cubicBezTo>
                      <a:pt x="109" y="21"/>
                      <a:pt x="88" y="0"/>
                      <a:pt x="5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55"/>
              <p:cNvSpPr/>
              <p:nvPr/>
            </p:nvSpPr>
            <p:spPr>
              <a:xfrm>
                <a:off x="1405462" y="1207935"/>
                <a:ext cx="67155" cy="18869"/>
              </a:xfrm>
              <a:custGeom>
                <a:rect b="b" l="l" r="r" t="t"/>
                <a:pathLst>
                  <a:path extrusionOk="0" h="127" w="452">
                    <a:moveTo>
                      <a:pt x="11" y="1"/>
                    </a:moveTo>
                    <a:lnTo>
                      <a:pt x="1" y="127"/>
                    </a:lnTo>
                    <a:lnTo>
                      <a:pt x="452" y="127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55"/>
              <p:cNvSpPr/>
              <p:nvPr/>
            </p:nvSpPr>
            <p:spPr>
              <a:xfrm>
                <a:off x="1304284" y="1187729"/>
                <a:ext cx="54675" cy="43829"/>
              </a:xfrm>
              <a:custGeom>
                <a:rect b="b" l="l" r="r" t="t"/>
                <a:pathLst>
                  <a:path extrusionOk="0" h="295" w="368">
                    <a:moveTo>
                      <a:pt x="367" y="0"/>
                    </a:moveTo>
                    <a:lnTo>
                      <a:pt x="0" y="11"/>
                    </a:lnTo>
                    <a:lnTo>
                      <a:pt x="0" y="294"/>
                    </a:lnTo>
                    <a:lnTo>
                      <a:pt x="357" y="273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55"/>
              <p:cNvSpPr/>
              <p:nvPr/>
            </p:nvSpPr>
            <p:spPr>
              <a:xfrm>
                <a:off x="1534722" y="943176"/>
                <a:ext cx="78149" cy="34320"/>
              </a:xfrm>
              <a:custGeom>
                <a:rect b="b" l="l" r="r" t="t"/>
                <a:pathLst>
                  <a:path extrusionOk="0" h="231" w="526">
                    <a:moveTo>
                      <a:pt x="11" y="0"/>
                    </a:moveTo>
                    <a:lnTo>
                      <a:pt x="1" y="231"/>
                    </a:lnTo>
                    <a:lnTo>
                      <a:pt x="525" y="231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55"/>
              <p:cNvSpPr/>
              <p:nvPr/>
            </p:nvSpPr>
            <p:spPr>
              <a:xfrm>
                <a:off x="1673490" y="913462"/>
                <a:ext cx="62400" cy="39075"/>
              </a:xfrm>
              <a:custGeom>
                <a:rect b="b" l="l" r="r" t="t"/>
                <a:pathLst>
                  <a:path extrusionOk="0" h="263" w="420">
                    <a:moveTo>
                      <a:pt x="11" y="1"/>
                    </a:moveTo>
                    <a:lnTo>
                      <a:pt x="0" y="242"/>
                    </a:lnTo>
                    <a:lnTo>
                      <a:pt x="420" y="263"/>
                    </a:lnTo>
                    <a:lnTo>
                      <a:pt x="420" y="2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55"/>
              <p:cNvSpPr/>
              <p:nvPr/>
            </p:nvSpPr>
            <p:spPr>
              <a:xfrm>
                <a:off x="1523876" y="1200209"/>
                <a:ext cx="104595" cy="28229"/>
              </a:xfrm>
              <a:custGeom>
                <a:rect b="b" l="l" r="r" t="t"/>
                <a:pathLst>
                  <a:path extrusionOk="0" h="190" w="704">
                    <a:moveTo>
                      <a:pt x="1" y="0"/>
                    </a:moveTo>
                    <a:lnTo>
                      <a:pt x="11" y="189"/>
                    </a:lnTo>
                    <a:lnTo>
                      <a:pt x="703" y="189"/>
                    </a:lnTo>
                    <a:lnTo>
                      <a:pt x="69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55"/>
              <p:cNvSpPr/>
              <p:nvPr/>
            </p:nvSpPr>
            <p:spPr>
              <a:xfrm>
                <a:off x="1679730" y="1161283"/>
                <a:ext cx="78001" cy="71761"/>
              </a:xfrm>
              <a:custGeom>
                <a:rect b="b" l="l" r="r" t="t"/>
                <a:pathLst>
                  <a:path extrusionOk="0" h="483" w="525">
                    <a:moveTo>
                      <a:pt x="0" y="0"/>
                    </a:moveTo>
                    <a:lnTo>
                      <a:pt x="11" y="483"/>
                    </a:lnTo>
                    <a:lnTo>
                      <a:pt x="525" y="483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55"/>
              <p:cNvSpPr/>
              <p:nvPr/>
            </p:nvSpPr>
            <p:spPr>
              <a:xfrm>
                <a:off x="1327610" y="1144048"/>
                <a:ext cx="7874" cy="32983"/>
              </a:xfrm>
              <a:custGeom>
                <a:rect b="b" l="l" r="r" t="t"/>
                <a:pathLst>
                  <a:path extrusionOk="0" h="222" w="53">
                    <a:moveTo>
                      <a:pt x="53" y="1"/>
                    </a:moveTo>
                    <a:lnTo>
                      <a:pt x="0" y="11"/>
                    </a:lnTo>
                    <a:lnTo>
                      <a:pt x="0" y="221"/>
                    </a:lnTo>
                    <a:lnTo>
                      <a:pt x="53" y="221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55"/>
              <p:cNvSpPr/>
              <p:nvPr/>
            </p:nvSpPr>
            <p:spPr>
              <a:xfrm>
                <a:off x="1424183" y="1008252"/>
                <a:ext cx="26297" cy="21394"/>
              </a:xfrm>
              <a:custGeom>
                <a:rect b="b" l="l" r="r" t="t"/>
                <a:pathLst>
                  <a:path extrusionOk="0" h="144" w="177">
                    <a:moveTo>
                      <a:pt x="107" y="0"/>
                    </a:moveTo>
                    <a:cubicBezTo>
                      <a:pt x="103" y="0"/>
                      <a:pt x="99" y="1"/>
                      <a:pt x="95" y="2"/>
                    </a:cubicBezTo>
                    <a:cubicBezTo>
                      <a:pt x="32" y="2"/>
                      <a:pt x="0" y="86"/>
                      <a:pt x="53" y="128"/>
                    </a:cubicBezTo>
                    <a:cubicBezTo>
                      <a:pt x="66" y="139"/>
                      <a:pt x="80" y="143"/>
                      <a:pt x="95" y="143"/>
                    </a:cubicBezTo>
                    <a:cubicBezTo>
                      <a:pt x="137" y="143"/>
                      <a:pt x="176" y="102"/>
                      <a:pt x="168" y="55"/>
                    </a:cubicBezTo>
                    <a:cubicBezTo>
                      <a:pt x="159" y="28"/>
                      <a:pt x="134" y="0"/>
                      <a:pt x="107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55"/>
              <p:cNvSpPr/>
              <p:nvPr/>
            </p:nvSpPr>
            <p:spPr>
              <a:xfrm>
                <a:off x="2778137" y="863689"/>
                <a:ext cx="74881" cy="378711"/>
              </a:xfrm>
              <a:custGeom>
                <a:rect b="b" l="l" r="r" t="t"/>
                <a:pathLst>
                  <a:path extrusionOk="0" h="2549" w="504">
                    <a:moveTo>
                      <a:pt x="0" y="0"/>
                    </a:moveTo>
                    <a:lnTo>
                      <a:pt x="21" y="2548"/>
                    </a:lnTo>
                    <a:lnTo>
                      <a:pt x="503" y="254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55"/>
              <p:cNvSpPr/>
              <p:nvPr/>
            </p:nvSpPr>
            <p:spPr>
              <a:xfrm>
                <a:off x="3683250" y="925942"/>
                <a:ext cx="113955" cy="316459"/>
              </a:xfrm>
              <a:custGeom>
                <a:rect b="b" l="l" r="r" t="t"/>
                <a:pathLst>
                  <a:path extrusionOk="0" h="2130" w="767">
                    <a:moveTo>
                      <a:pt x="1" y="1"/>
                    </a:moveTo>
                    <a:lnTo>
                      <a:pt x="32" y="2129"/>
                    </a:lnTo>
                    <a:lnTo>
                      <a:pt x="766" y="2129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55"/>
              <p:cNvSpPr/>
              <p:nvPr/>
            </p:nvSpPr>
            <p:spPr>
              <a:xfrm>
                <a:off x="3801663" y="925942"/>
                <a:ext cx="98355" cy="316459"/>
              </a:xfrm>
              <a:custGeom>
                <a:rect b="b" l="l" r="r" t="t"/>
                <a:pathLst>
                  <a:path extrusionOk="0" h="2130" w="662">
                    <a:moveTo>
                      <a:pt x="22" y="1"/>
                    </a:moveTo>
                    <a:lnTo>
                      <a:pt x="1" y="2129"/>
                    </a:lnTo>
                    <a:lnTo>
                      <a:pt x="598" y="2129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55"/>
              <p:cNvSpPr/>
              <p:nvPr/>
            </p:nvSpPr>
            <p:spPr>
              <a:xfrm>
                <a:off x="3683250" y="925942"/>
                <a:ext cx="106081" cy="223007"/>
              </a:xfrm>
              <a:custGeom>
                <a:rect b="b" l="l" r="r" t="t"/>
                <a:pathLst>
                  <a:path extrusionOk="0" h="1501" w="714">
                    <a:moveTo>
                      <a:pt x="1" y="1"/>
                    </a:moveTo>
                    <a:lnTo>
                      <a:pt x="22" y="1500"/>
                    </a:lnTo>
                    <a:lnTo>
                      <a:pt x="74" y="1500"/>
                    </a:lnTo>
                    <a:cubicBezTo>
                      <a:pt x="294" y="1500"/>
                      <a:pt x="504" y="1490"/>
                      <a:pt x="714" y="1479"/>
                    </a:cubicBez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55"/>
              <p:cNvSpPr/>
              <p:nvPr/>
            </p:nvSpPr>
            <p:spPr>
              <a:xfrm>
                <a:off x="3801663" y="925942"/>
                <a:ext cx="98355" cy="218253"/>
              </a:xfrm>
              <a:custGeom>
                <a:rect b="b" l="l" r="r" t="t"/>
                <a:pathLst>
                  <a:path extrusionOk="0" h="1469" w="662">
                    <a:moveTo>
                      <a:pt x="22" y="1"/>
                    </a:moveTo>
                    <a:lnTo>
                      <a:pt x="1" y="1469"/>
                    </a:lnTo>
                    <a:cubicBezTo>
                      <a:pt x="221" y="1448"/>
                      <a:pt x="431" y="1416"/>
                      <a:pt x="619" y="1385"/>
                    </a:cubicBez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55"/>
              <p:cNvSpPr/>
              <p:nvPr/>
            </p:nvSpPr>
            <p:spPr>
              <a:xfrm>
                <a:off x="3692610" y="940056"/>
                <a:ext cx="67155" cy="24960"/>
              </a:xfrm>
              <a:custGeom>
                <a:rect b="b" l="l" r="r" t="t"/>
                <a:pathLst>
                  <a:path extrusionOk="0" h="168" w="452">
                    <a:moveTo>
                      <a:pt x="1" y="0"/>
                    </a:moveTo>
                    <a:lnTo>
                      <a:pt x="11" y="168"/>
                    </a:lnTo>
                    <a:lnTo>
                      <a:pt x="451" y="168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55"/>
              <p:cNvSpPr/>
              <p:nvPr/>
            </p:nvSpPr>
            <p:spPr>
              <a:xfrm>
                <a:off x="3817263" y="1189214"/>
                <a:ext cx="57795" cy="36103"/>
              </a:xfrm>
              <a:custGeom>
                <a:rect b="b" l="l" r="r" t="t"/>
                <a:pathLst>
                  <a:path extrusionOk="0" h="243" w="389">
                    <a:moveTo>
                      <a:pt x="0" y="1"/>
                    </a:moveTo>
                    <a:lnTo>
                      <a:pt x="11" y="242"/>
                    </a:lnTo>
                    <a:lnTo>
                      <a:pt x="388" y="24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55"/>
              <p:cNvSpPr/>
              <p:nvPr/>
            </p:nvSpPr>
            <p:spPr>
              <a:xfrm>
                <a:off x="3821869" y="941542"/>
                <a:ext cx="70275" cy="21989"/>
              </a:xfrm>
              <a:custGeom>
                <a:rect b="b" l="l" r="r" t="t"/>
                <a:pathLst>
                  <a:path extrusionOk="0" h="148" w="473">
                    <a:moveTo>
                      <a:pt x="1" y="1"/>
                    </a:moveTo>
                    <a:lnTo>
                      <a:pt x="11" y="147"/>
                    </a:lnTo>
                    <a:lnTo>
                      <a:pt x="473" y="14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55"/>
              <p:cNvSpPr/>
              <p:nvPr/>
            </p:nvSpPr>
            <p:spPr>
              <a:xfrm>
                <a:off x="3734656" y="1203329"/>
                <a:ext cx="11143" cy="14114"/>
              </a:xfrm>
              <a:custGeom>
                <a:rect b="b" l="l" r="r" t="t"/>
                <a:pathLst>
                  <a:path extrusionOk="0" h="95" w="75">
                    <a:moveTo>
                      <a:pt x="32" y="0"/>
                    </a:moveTo>
                    <a:cubicBezTo>
                      <a:pt x="11" y="0"/>
                      <a:pt x="1" y="21"/>
                      <a:pt x="1" y="42"/>
                    </a:cubicBezTo>
                    <a:cubicBezTo>
                      <a:pt x="1" y="74"/>
                      <a:pt x="11" y="95"/>
                      <a:pt x="32" y="95"/>
                    </a:cubicBezTo>
                    <a:cubicBezTo>
                      <a:pt x="64" y="95"/>
                      <a:pt x="74" y="74"/>
                      <a:pt x="74" y="42"/>
                    </a:cubicBezTo>
                    <a:cubicBezTo>
                      <a:pt x="74" y="21"/>
                      <a:pt x="64" y="0"/>
                      <a:pt x="3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55"/>
              <p:cNvSpPr/>
              <p:nvPr/>
            </p:nvSpPr>
            <p:spPr>
              <a:xfrm>
                <a:off x="3723810" y="985223"/>
                <a:ext cx="10994" cy="14114"/>
              </a:xfrm>
              <a:custGeom>
                <a:rect b="b" l="l" r="r" t="t"/>
                <a:pathLst>
                  <a:path extrusionOk="0" h="95" w="74">
                    <a:moveTo>
                      <a:pt x="42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74"/>
                      <a:pt x="21" y="95"/>
                      <a:pt x="42" y="95"/>
                    </a:cubicBezTo>
                    <a:cubicBezTo>
                      <a:pt x="63" y="95"/>
                      <a:pt x="74" y="74"/>
                      <a:pt x="74" y="42"/>
                    </a:cubicBezTo>
                    <a:cubicBezTo>
                      <a:pt x="7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55"/>
              <p:cNvSpPr/>
              <p:nvPr/>
            </p:nvSpPr>
            <p:spPr>
              <a:xfrm>
                <a:off x="3839104" y="1156528"/>
                <a:ext cx="12629" cy="17383"/>
              </a:xfrm>
              <a:custGeom>
                <a:rect b="b" l="l" r="r" t="t"/>
                <a:pathLst>
                  <a:path extrusionOk="0" h="117" w="85">
                    <a:moveTo>
                      <a:pt x="42" y="1"/>
                    </a:moveTo>
                    <a:cubicBezTo>
                      <a:pt x="21" y="1"/>
                      <a:pt x="0" y="32"/>
                      <a:pt x="0" y="64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84" y="85"/>
                      <a:pt x="84" y="64"/>
                    </a:cubicBezTo>
                    <a:cubicBezTo>
                      <a:pt x="84" y="3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55"/>
              <p:cNvSpPr/>
              <p:nvPr/>
            </p:nvSpPr>
            <p:spPr>
              <a:xfrm>
                <a:off x="3918591" y="1013155"/>
                <a:ext cx="112321" cy="229247"/>
              </a:xfrm>
              <a:custGeom>
                <a:rect b="b" l="l" r="r" t="t"/>
                <a:pathLst>
                  <a:path extrusionOk="0" h="1543" w="756">
                    <a:moveTo>
                      <a:pt x="0" y="1"/>
                    </a:moveTo>
                    <a:lnTo>
                      <a:pt x="0" y="1542"/>
                    </a:lnTo>
                    <a:lnTo>
                      <a:pt x="713" y="1542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55"/>
              <p:cNvSpPr/>
              <p:nvPr/>
            </p:nvSpPr>
            <p:spPr>
              <a:xfrm>
                <a:off x="3918591" y="1013155"/>
                <a:ext cx="112321" cy="117075"/>
              </a:xfrm>
              <a:custGeom>
                <a:rect b="b" l="l" r="r" t="t"/>
                <a:pathLst>
                  <a:path extrusionOk="0" h="788" w="756">
                    <a:moveTo>
                      <a:pt x="0" y="1"/>
                    </a:moveTo>
                    <a:lnTo>
                      <a:pt x="0" y="662"/>
                    </a:lnTo>
                    <a:cubicBezTo>
                      <a:pt x="220" y="704"/>
                      <a:pt x="472" y="745"/>
                      <a:pt x="734" y="787"/>
                    </a:cubicBez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55"/>
              <p:cNvSpPr/>
              <p:nvPr/>
            </p:nvSpPr>
            <p:spPr>
              <a:xfrm>
                <a:off x="3929437" y="1025635"/>
                <a:ext cx="76515" cy="32983"/>
              </a:xfrm>
              <a:custGeom>
                <a:rect b="b" l="l" r="r" t="t"/>
                <a:pathLst>
                  <a:path extrusionOk="0" h="222" w="515">
                    <a:moveTo>
                      <a:pt x="514" y="1"/>
                    </a:moveTo>
                    <a:lnTo>
                      <a:pt x="11" y="22"/>
                    </a:lnTo>
                    <a:lnTo>
                      <a:pt x="0" y="221"/>
                    </a:lnTo>
                    <a:lnTo>
                      <a:pt x="504" y="200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55"/>
              <p:cNvSpPr/>
              <p:nvPr/>
            </p:nvSpPr>
            <p:spPr>
              <a:xfrm>
                <a:off x="3930922" y="1203329"/>
                <a:ext cx="71909" cy="32835"/>
              </a:xfrm>
              <a:custGeom>
                <a:rect b="b" l="l" r="r" t="t"/>
                <a:pathLst>
                  <a:path extrusionOk="0" h="221" w="484">
                    <a:moveTo>
                      <a:pt x="483" y="0"/>
                    </a:moveTo>
                    <a:lnTo>
                      <a:pt x="11" y="21"/>
                    </a:lnTo>
                    <a:lnTo>
                      <a:pt x="1" y="220"/>
                    </a:lnTo>
                    <a:lnTo>
                      <a:pt x="473" y="20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55"/>
              <p:cNvSpPr/>
              <p:nvPr/>
            </p:nvSpPr>
            <p:spPr>
              <a:xfrm>
                <a:off x="4049336" y="863689"/>
                <a:ext cx="101475" cy="378711"/>
              </a:xfrm>
              <a:custGeom>
                <a:rect b="b" l="l" r="r" t="t"/>
                <a:pathLst>
                  <a:path extrusionOk="0" h="2549" w="683">
                    <a:moveTo>
                      <a:pt x="1" y="0"/>
                    </a:moveTo>
                    <a:lnTo>
                      <a:pt x="32" y="2548"/>
                    </a:lnTo>
                    <a:lnTo>
                      <a:pt x="683" y="2548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55"/>
              <p:cNvSpPr/>
              <p:nvPr/>
            </p:nvSpPr>
            <p:spPr>
              <a:xfrm>
                <a:off x="4155269" y="863689"/>
                <a:ext cx="88995" cy="378711"/>
              </a:xfrm>
              <a:custGeom>
                <a:rect b="b" l="l" r="r" t="t"/>
                <a:pathLst>
                  <a:path extrusionOk="0" h="2549" w="599">
                    <a:moveTo>
                      <a:pt x="22" y="0"/>
                    </a:moveTo>
                    <a:lnTo>
                      <a:pt x="1" y="2548"/>
                    </a:lnTo>
                    <a:lnTo>
                      <a:pt x="53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55"/>
              <p:cNvSpPr/>
              <p:nvPr/>
            </p:nvSpPr>
            <p:spPr>
              <a:xfrm>
                <a:off x="4049336" y="863689"/>
                <a:ext cx="95235" cy="268025"/>
              </a:xfrm>
              <a:custGeom>
                <a:rect b="b" l="l" r="r" t="t"/>
                <a:pathLst>
                  <a:path extrusionOk="0" h="1804" w="641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63" y="1793"/>
                      <a:pt x="452" y="1783"/>
                      <a:pt x="641" y="1772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55"/>
              <p:cNvSpPr/>
              <p:nvPr/>
            </p:nvSpPr>
            <p:spPr>
              <a:xfrm>
                <a:off x="4156903" y="863689"/>
                <a:ext cx="87361" cy="261785"/>
              </a:xfrm>
              <a:custGeom>
                <a:rect b="b" l="l" r="r" t="t"/>
                <a:pathLst>
                  <a:path extrusionOk="0" h="1762" w="588">
                    <a:moveTo>
                      <a:pt x="21" y="0"/>
                    </a:moveTo>
                    <a:lnTo>
                      <a:pt x="0" y="1762"/>
                    </a:lnTo>
                    <a:cubicBezTo>
                      <a:pt x="189" y="1730"/>
                      <a:pt x="368" y="1699"/>
                      <a:pt x="556" y="1657"/>
                    </a:cubicBez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55"/>
              <p:cNvSpPr/>
              <p:nvPr/>
            </p:nvSpPr>
            <p:spPr>
              <a:xfrm>
                <a:off x="4169384" y="1179854"/>
                <a:ext cx="53040" cy="42343"/>
              </a:xfrm>
              <a:custGeom>
                <a:rect b="b" l="l" r="r" t="t"/>
                <a:pathLst>
                  <a:path extrusionOk="0" h="285" w="357">
                    <a:moveTo>
                      <a:pt x="0" y="1"/>
                    </a:moveTo>
                    <a:lnTo>
                      <a:pt x="11" y="284"/>
                    </a:lnTo>
                    <a:lnTo>
                      <a:pt x="357" y="284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55"/>
              <p:cNvSpPr/>
              <p:nvPr/>
            </p:nvSpPr>
            <p:spPr>
              <a:xfrm>
                <a:off x="4096137" y="1195455"/>
                <a:ext cx="9509" cy="17383"/>
              </a:xfrm>
              <a:custGeom>
                <a:rect b="b" l="l" r="r" t="t"/>
                <a:pathLst>
                  <a:path extrusionOk="0" h="117" w="64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16"/>
                      <a:pt x="32" y="116"/>
                    </a:cubicBezTo>
                    <a:cubicBezTo>
                      <a:pt x="42" y="116"/>
                      <a:pt x="63" y="85"/>
                      <a:pt x="63" y="53"/>
                    </a:cubicBezTo>
                    <a:cubicBezTo>
                      <a:pt x="63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55"/>
              <p:cNvSpPr/>
              <p:nvPr/>
            </p:nvSpPr>
            <p:spPr>
              <a:xfrm>
                <a:off x="4086777" y="935302"/>
                <a:ext cx="9509" cy="15749"/>
              </a:xfrm>
              <a:custGeom>
                <a:rect b="b" l="l" r="r" t="t"/>
                <a:pathLst>
                  <a:path extrusionOk="0" h="106" w="64">
                    <a:moveTo>
                      <a:pt x="32" y="1"/>
                    </a:moveTo>
                    <a:cubicBezTo>
                      <a:pt x="11" y="1"/>
                      <a:pt x="1" y="22"/>
                      <a:pt x="1" y="53"/>
                    </a:cubicBezTo>
                    <a:cubicBezTo>
                      <a:pt x="1" y="85"/>
                      <a:pt x="11" y="105"/>
                      <a:pt x="32" y="105"/>
                    </a:cubicBezTo>
                    <a:cubicBezTo>
                      <a:pt x="53" y="105"/>
                      <a:pt x="64" y="85"/>
                      <a:pt x="64" y="53"/>
                    </a:cubicBezTo>
                    <a:cubicBezTo>
                      <a:pt x="6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55"/>
              <p:cNvSpPr/>
              <p:nvPr/>
            </p:nvSpPr>
            <p:spPr>
              <a:xfrm>
                <a:off x="4189590" y="1140928"/>
                <a:ext cx="11143" cy="18869"/>
              </a:xfrm>
              <a:custGeom>
                <a:rect b="b" l="l" r="r" t="t"/>
                <a:pathLst>
                  <a:path extrusionOk="0" h="127" w="75">
                    <a:moveTo>
                      <a:pt x="32" y="1"/>
                    </a:moveTo>
                    <a:cubicBezTo>
                      <a:pt x="11" y="1"/>
                      <a:pt x="1" y="22"/>
                      <a:pt x="1" y="64"/>
                    </a:cubicBezTo>
                    <a:cubicBezTo>
                      <a:pt x="1" y="95"/>
                      <a:pt x="11" y="127"/>
                      <a:pt x="32" y="127"/>
                    </a:cubicBezTo>
                    <a:cubicBezTo>
                      <a:pt x="53" y="127"/>
                      <a:pt x="74" y="95"/>
                      <a:pt x="74" y="64"/>
                    </a:cubicBezTo>
                    <a:cubicBezTo>
                      <a:pt x="74" y="22"/>
                      <a:pt x="64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55"/>
              <p:cNvSpPr/>
              <p:nvPr/>
            </p:nvSpPr>
            <p:spPr>
              <a:xfrm>
                <a:off x="2860596" y="863689"/>
                <a:ext cx="112321" cy="378711"/>
              </a:xfrm>
              <a:custGeom>
                <a:rect b="b" l="l" r="r" t="t"/>
                <a:pathLst>
                  <a:path extrusionOk="0" h="2549" w="756">
                    <a:moveTo>
                      <a:pt x="1" y="0"/>
                    </a:moveTo>
                    <a:lnTo>
                      <a:pt x="22" y="2548"/>
                    </a:lnTo>
                    <a:lnTo>
                      <a:pt x="756" y="2548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55"/>
              <p:cNvSpPr/>
              <p:nvPr/>
            </p:nvSpPr>
            <p:spPr>
              <a:xfrm>
                <a:off x="2977523" y="863689"/>
                <a:ext cx="98206" cy="378711"/>
              </a:xfrm>
              <a:custGeom>
                <a:rect b="b" l="l" r="r" t="t"/>
                <a:pathLst>
                  <a:path extrusionOk="0" h="2549" w="661">
                    <a:moveTo>
                      <a:pt x="21" y="0"/>
                    </a:moveTo>
                    <a:lnTo>
                      <a:pt x="0" y="2548"/>
                    </a:lnTo>
                    <a:lnTo>
                      <a:pt x="598" y="2548"/>
                    </a:lnTo>
                    <a:lnTo>
                      <a:pt x="6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55"/>
              <p:cNvSpPr/>
              <p:nvPr/>
            </p:nvSpPr>
            <p:spPr>
              <a:xfrm>
                <a:off x="2673690" y="894741"/>
                <a:ext cx="96721" cy="347660"/>
              </a:xfrm>
              <a:custGeom>
                <a:rect b="b" l="l" r="r" t="t"/>
                <a:pathLst>
                  <a:path extrusionOk="0" h="2340" w="651">
                    <a:moveTo>
                      <a:pt x="1" y="1"/>
                    </a:moveTo>
                    <a:lnTo>
                      <a:pt x="11" y="2339"/>
                    </a:lnTo>
                    <a:lnTo>
                      <a:pt x="651" y="2339"/>
                    </a:ln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55"/>
              <p:cNvSpPr/>
              <p:nvPr/>
            </p:nvSpPr>
            <p:spPr>
              <a:xfrm>
                <a:off x="2778137" y="863689"/>
                <a:ext cx="70126" cy="266539"/>
              </a:xfrm>
              <a:custGeom>
                <a:rect b="b" l="l" r="r" t="t"/>
                <a:pathLst>
                  <a:path extrusionOk="0" h="1794" w="472">
                    <a:moveTo>
                      <a:pt x="0" y="0"/>
                    </a:moveTo>
                    <a:lnTo>
                      <a:pt x="11" y="1772"/>
                    </a:lnTo>
                    <a:cubicBezTo>
                      <a:pt x="157" y="1783"/>
                      <a:pt x="315" y="1793"/>
                      <a:pt x="472" y="1793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55"/>
              <p:cNvSpPr/>
              <p:nvPr/>
            </p:nvSpPr>
            <p:spPr>
              <a:xfrm>
                <a:off x="2860596" y="863689"/>
                <a:ext cx="104595" cy="268025"/>
              </a:xfrm>
              <a:custGeom>
                <a:rect b="b" l="l" r="r" t="t"/>
                <a:pathLst>
                  <a:path extrusionOk="0" h="1804" w="704">
                    <a:moveTo>
                      <a:pt x="1" y="0"/>
                    </a:moveTo>
                    <a:lnTo>
                      <a:pt x="22" y="1804"/>
                    </a:lnTo>
                    <a:lnTo>
                      <a:pt x="64" y="1804"/>
                    </a:lnTo>
                    <a:cubicBezTo>
                      <a:pt x="284" y="1804"/>
                      <a:pt x="504" y="1783"/>
                      <a:pt x="703" y="1772"/>
                    </a:cubicBez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55"/>
              <p:cNvSpPr/>
              <p:nvPr/>
            </p:nvSpPr>
            <p:spPr>
              <a:xfrm>
                <a:off x="2979009" y="863689"/>
                <a:ext cx="96721" cy="261785"/>
              </a:xfrm>
              <a:custGeom>
                <a:rect b="b" l="l" r="r" t="t"/>
                <a:pathLst>
                  <a:path extrusionOk="0" h="1762" w="651">
                    <a:moveTo>
                      <a:pt x="11" y="0"/>
                    </a:moveTo>
                    <a:lnTo>
                      <a:pt x="1" y="1762"/>
                    </a:lnTo>
                    <a:cubicBezTo>
                      <a:pt x="211" y="1730"/>
                      <a:pt x="410" y="1699"/>
                      <a:pt x="609" y="1657"/>
                    </a:cubicBezTo>
                    <a:lnTo>
                      <a:pt x="6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55"/>
              <p:cNvSpPr/>
              <p:nvPr/>
            </p:nvSpPr>
            <p:spPr>
              <a:xfrm>
                <a:off x="2673690" y="894741"/>
                <a:ext cx="93601" cy="230733"/>
              </a:xfrm>
              <a:custGeom>
                <a:rect b="b" l="l" r="r" t="t"/>
                <a:pathLst>
                  <a:path extrusionOk="0" h="1553" w="630">
                    <a:moveTo>
                      <a:pt x="1" y="1"/>
                    </a:moveTo>
                    <a:lnTo>
                      <a:pt x="11" y="1448"/>
                    </a:lnTo>
                    <a:cubicBezTo>
                      <a:pt x="210" y="1501"/>
                      <a:pt x="420" y="1532"/>
                      <a:pt x="630" y="1553"/>
                    </a:cubicBezTo>
                    <a:lnTo>
                      <a:pt x="588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55"/>
              <p:cNvSpPr/>
              <p:nvPr/>
            </p:nvSpPr>
            <p:spPr>
              <a:xfrm>
                <a:off x="2686170" y="913462"/>
                <a:ext cx="64035" cy="23623"/>
              </a:xfrm>
              <a:custGeom>
                <a:rect b="b" l="l" r="r" t="t"/>
                <a:pathLst>
                  <a:path extrusionOk="0" h="159" w="431">
                    <a:moveTo>
                      <a:pt x="0" y="1"/>
                    </a:moveTo>
                    <a:lnTo>
                      <a:pt x="0" y="158"/>
                    </a:lnTo>
                    <a:lnTo>
                      <a:pt x="43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55"/>
              <p:cNvSpPr/>
              <p:nvPr/>
            </p:nvSpPr>
            <p:spPr>
              <a:xfrm>
                <a:off x="2687656" y="952388"/>
                <a:ext cx="62549" cy="23623"/>
              </a:xfrm>
              <a:custGeom>
                <a:rect b="b" l="l" r="r" t="t"/>
                <a:pathLst>
                  <a:path extrusionOk="0" h="159" w="421">
                    <a:moveTo>
                      <a:pt x="1" y="1"/>
                    </a:moveTo>
                    <a:lnTo>
                      <a:pt x="1" y="158"/>
                    </a:lnTo>
                    <a:lnTo>
                      <a:pt x="420" y="158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55"/>
              <p:cNvSpPr/>
              <p:nvPr/>
            </p:nvSpPr>
            <p:spPr>
              <a:xfrm>
                <a:off x="2684536" y="1201695"/>
                <a:ext cx="70275" cy="20503"/>
              </a:xfrm>
              <a:custGeom>
                <a:rect b="b" l="l" r="r" t="t"/>
                <a:pathLst>
                  <a:path extrusionOk="0" h="138" w="473">
                    <a:moveTo>
                      <a:pt x="1" y="1"/>
                    </a:moveTo>
                    <a:lnTo>
                      <a:pt x="1" y="137"/>
                    </a:lnTo>
                    <a:lnTo>
                      <a:pt x="473" y="137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55"/>
              <p:cNvSpPr/>
              <p:nvPr/>
            </p:nvSpPr>
            <p:spPr>
              <a:xfrm>
                <a:off x="2807703" y="1198575"/>
                <a:ext cx="10994" cy="17383"/>
              </a:xfrm>
              <a:custGeom>
                <a:rect b="b" l="l" r="r" t="t"/>
                <a:pathLst>
                  <a:path extrusionOk="0" h="117" w="74">
                    <a:moveTo>
                      <a:pt x="32" y="1"/>
                    </a:moveTo>
                    <a:cubicBezTo>
                      <a:pt x="11" y="1"/>
                      <a:pt x="0" y="22"/>
                      <a:pt x="0" y="53"/>
                    </a:cubicBezTo>
                    <a:cubicBezTo>
                      <a:pt x="0" y="85"/>
                      <a:pt x="11" y="116"/>
                      <a:pt x="32" y="116"/>
                    </a:cubicBezTo>
                    <a:cubicBezTo>
                      <a:pt x="53" y="116"/>
                      <a:pt x="74" y="85"/>
                      <a:pt x="74" y="53"/>
                    </a:cubicBezTo>
                    <a:cubicBezTo>
                      <a:pt x="74" y="22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55"/>
              <p:cNvSpPr/>
              <p:nvPr/>
            </p:nvSpPr>
            <p:spPr>
              <a:xfrm>
                <a:off x="2993124" y="1179854"/>
                <a:ext cx="59280" cy="42343"/>
              </a:xfrm>
              <a:custGeom>
                <a:rect b="b" l="l" r="r" t="t"/>
                <a:pathLst>
                  <a:path extrusionOk="0" h="285" w="399">
                    <a:moveTo>
                      <a:pt x="0" y="1"/>
                    </a:moveTo>
                    <a:lnTo>
                      <a:pt x="11" y="284"/>
                    </a:lnTo>
                    <a:lnTo>
                      <a:pt x="399" y="284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55"/>
              <p:cNvSpPr/>
              <p:nvPr/>
            </p:nvSpPr>
            <p:spPr>
              <a:xfrm>
                <a:off x="2910517" y="1195455"/>
                <a:ext cx="10994" cy="17383"/>
              </a:xfrm>
              <a:custGeom>
                <a:rect b="b" l="l" r="r" t="t"/>
                <a:pathLst>
                  <a:path extrusionOk="0" h="117" w="74">
                    <a:moveTo>
                      <a:pt x="42" y="1"/>
                    </a:moveTo>
                    <a:cubicBezTo>
                      <a:pt x="21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42" y="116"/>
                    </a:cubicBezTo>
                    <a:cubicBezTo>
                      <a:pt x="63" y="116"/>
                      <a:pt x="74" y="85"/>
                      <a:pt x="74" y="53"/>
                    </a:cubicBezTo>
                    <a:cubicBezTo>
                      <a:pt x="7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55"/>
              <p:cNvSpPr/>
              <p:nvPr/>
            </p:nvSpPr>
            <p:spPr>
              <a:xfrm>
                <a:off x="2901156" y="935302"/>
                <a:ext cx="12629" cy="15749"/>
              </a:xfrm>
              <a:custGeom>
                <a:rect b="b" l="l" r="r" t="t"/>
                <a:pathLst>
                  <a:path extrusionOk="0" h="106" w="85">
                    <a:moveTo>
                      <a:pt x="42" y="1"/>
                    </a:moveTo>
                    <a:cubicBezTo>
                      <a:pt x="21" y="1"/>
                      <a:pt x="1" y="22"/>
                      <a:pt x="1" y="53"/>
                    </a:cubicBezTo>
                    <a:cubicBezTo>
                      <a:pt x="1" y="85"/>
                      <a:pt x="21" y="105"/>
                      <a:pt x="42" y="105"/>
                    </a:cubicBezTo>
                    <a:cubicBezTo>
                      <a:pt x="63" y="105"/>
                      <a:pt x="84" y="85"/>
                      <a:pt x="84" y="53"/>
                    </a:cubicBezTo>
                    <a:cubicBezTo>
                      <a:pt x="84" y="2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55"/>
              <p:cNvSpPr/>
              <p:nvPr/>
            </p:nvSpPr>
            <p:spPr>
              <a:xfrm>
                <a:off x="3014964" y="1140928"/>
                <a:ext cx="14114" cy="18869"/>
              </a:xfrm>
              <a:custGeom>
                <a:rect b="b" l="l" r="r" t="t"/>
                <a:pathLst>
                  <a:path extrusionOk="0" h="127" w="95">
                    <a:moveTo>
                      <a:pt x="42" y="1"/>
                    </a:moveTo>
                    <a:cubicBezTo>
                      <a:pt x="21" y="1"/>
                      <a:pt x="0" y="22"/>
                      <a:pt x="0" y="64"/>
                    </a:cubicBezTo>
                    <a:cubicBezTo>
                      <a:pt x="0" y="95"/>
                      <a:pt x="21" y="127"/>
                      <a:pt x="42" y="127"/>
                    </a:cubicBezTo>
                    <a:cubicBezTo>
                      <a:pt x="73" y="127"/>
                      <a:pt x="94" y="95"/>
                      <a:pt x="94" y="64"/>
                    </a:cubicBezTo>
                    <a:cubicBezTo>
                      <a:pt x="94" y="22"/>
                      <a:pt x="73" y="1"/>
                      <a:pt x="42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55"/>
              <p:cNvSpPr/>
              <p:nvPr/>
            </p:nvSpPr>
            <p:spPr>
              <a:xfrm>
                <a:off x="3376296" y="863689"/>
                <a:ext cx="106081" cy="378711"/>
              </a:xfrm>
              <a:custGeom>
                <a:rect b="b" l="l" r="r" t="t"/>
                <a:pathLst>
                  <a:path extrusionOk="0" h="2549" w="714">
                    <a:moveTo>
                      <a:pt x="85" y="0"/>
                    </a:moveTo>
                    <a:lnTo>
                      <a:pt x="1" y="2548"/>
                    </a:lnTo>
                    <a:lnTo>
                      <a:pt x="714" y="254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55"/>
              <p:cNvSpPr/>
              <p:nvPr/>
            </p:nvSpPr>
            <p:spPr>
              <a:xfrm>
                <a:off x="3094303" y="967988"/>
                <a:ext cx="112321" cy="274413"/>
              </a:xfrm>
              <a:custGeom>
                <a:rect b="b" l="l" r="r" t="t"/>
                <a:pathLst>
                  <a:path extrusionOk="0" h="1847" w="756">
                    <a:moveTo>
                      <a:pt x="1" y="1"/>
                    </a:moveTo>
                    <a:lnTo>
                      <a:pt x="1" y="1846"/>
                    </a:lnTo>
                    <a:lnTo>
                      <a:pt x="714" y="1846"/>
                    </a:ln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55"/>
              <p:cNvSpPr/>
              <p:nvPr/>
            </p:nvSpPr>
            <p:spPr>
              <a:xfrm>
                <a:off x="3500949" y="863689"/>
                <a:ext cx="160607" cy="378711"/>
              </a:xfrm>
              <a:custGeom>
                <a:rect b="b" l="l" r="r" t="t"/>
                <a:pathLst>
                  <a:path extrusionOk="0" h="2549" w="1081">
                    <a:moveTo>
                      <a:pt x="64" y="0"/>
                    </a:moveTo>
                    <a:lnTo>
                      <a:pt x="1" y="2548"/>
                    </a:lnTo>
                    <a:lnTo>
                      <a:pt x="1081" y="2548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55"/>
              <p:cNvSpPr/>
              <p:nvPr/>
            </p:nvSpPr>
            <p:spPr>
              <a:xfrm>
                <a:off x="3220590" y="894741"/>
                <a:ext cx="141887" cy="347660"/>
              </a:xfrm>
              <a:custGeom>
                <a:rect b="b" l="l" r="r" t="t"/>
                <a:pathLst>
                  <a:path extrusionOk="0" h="2340" w="955">
                    <a:moveTo>
                      <a:pt x="74" y="1"/>
                    </a:moveTo>
                    <a:lnTo>
                      <a:pt x="0" y="2339"/>
                    </a:lnTo>
                    <a:lnTo>
                      <a:pt x="954" y="2339"/>
                    </a:lnTo>
                    <a:lnTo>
                      <a:pt x="944" y="32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55"/>
              <p:cNvSpPr/>
              <p:nvPr/>
            </p:nvSpPr>
            <p:spPr>
              <a:xfrm>
                <a:off x="3381050" y="863689"/>
                <a:ext cx="99841" cy="266539"/>
              </a:xfrm>
              <a:custGeom>
                <a:rect b="b" l="l" r="r" t="t"/>
                <a:pathLst>
                  <a:path extrusionOk="0" h="1794" w="672">
                    <a:moveTo>
                      <a:pt x="53" y="0"/>
                    </a:moveTo>
                    <a:lnTo>
                      <a:pt x="0" y="1772"/>
                    </a:lnTo>
                    <a:cubicBezTo>
                      <a:pt x="210" y="1783"/>
                      <a:pt x="441" y="1793"/>
                      <a:pt x="671" y="1793"/>
                    </a:cubicBez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55"/>
              <p:cNvSpPr/>
              <p:nvPr/>
            </p:nvSpPr>
            <p:spPr>
              <a:xfrm>
                <a:off x="3094303" y="967988"/>
                <a:ext cx="112321" cy="140401"/>
              </a:xfrm>
              <a:custGeom>
                <a:rect b="b" l="l" r="r" t="t"/>
                <a:pathLst>
                  <a:path extrusionOk="0" h="945" w="756">
                    <a:moveTo>
                      <a:pt x="1" y="1"/>
                    </a:moveTo>
                    <a:lnTo>
                      <a:pt x="1" y="787"/>
                    </a:lnTo>
                    <a:cubicBezTo>
                      <a:pt x="232" y="850"/>
                      <a:pt x="473" y="903"/>
                      <a:pt x="735" y="945"/>
                    </a:cubicBezTo>
                    <a:lnTo>
                      <a:pt x="7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55"/>
              <p:cNvSpPr/>
              <p:nvPr/>
            </p:nvSpPr>
            <p:spPr>
              <a:xfrm>
                <a:off x="3504070" y="863689"/>
                <a:ext cx="151247" cy="268025"/>
              </a:xfrm>
              <a:custGeom>
                <a:rect b="b" l="l" r="r" t="t"/>
                <a:pathLst>
                  <a:path extrusionOk="0" h="1804" w="1018">
                    <a:moveTo>
                      <a:pt x="43" y="0"/>
                    </a:moveTo>
                    <a:lnTo>
                      <a:pt x="1" y="1804"/>
                    </a:lnTo>
                    <a:lnTo>
                      <a:pt x="74" y="1804"/>
                    </a:lnTo>
                    <a:cubicBezTo>
                      <a:pt x="399" y="1804"/>
                      <a:pt x="714" y="1783"/>
                      <a:pt x="1018" y="1772"/>
                    </a:cubicBez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55"/>
              <p:cNvSpPr/>
              <p:nvPr/>
            </p:nvSpPr>
            <p:spPr>
              <a:xfrm>
                <a:off x="3225196" y="894741"/>
                <a:ext cx="135647" cy="230733"/>
              </a:xfrm>
              <a:custGeom>
                <a:rect b="b" l="l" r="r" t="t"/>
                <a:pathLst>
                  <a:path extrusionOk="0" h="1553" w="913">
                    <a:moveTo>
                      <a:pt x="43" y="1"/>
                    </a:moveTo>
                    <a:lnTo>
                      <a:pt x="1" y="1448"/>
                    </a:lnTo>
                    <a:cubicBezTo>
                      <a:pt x="284" y="1501"/>
                      <a:pt x="588" y="1532"/>
                      <a:pt x="913" y="1553"/>
                    </a:cubicBezTo>
                    <a:lnTo>
                      <a:pt x="913" y="3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55"/>
              <p:cNvSpPr/>
              <p:nvPr/>
            </p:nvSpPr>
            <p:spPr>
              <a:xfrm>
                <a:off x="3250157" y="913462"/>
                <a:ext cx="93601" cy="23623"/>
              </a:xfrm>
              <a:custGeom>
                <a:rect b="b" l="l" r="r" t="t"/>
                <a:pathLst>
                  <a:path extrusionOk="0" h="159" w="63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55"/>
              <p:cNvSpPr/>
              <p:nvPr/>
            </p:nvSpPr>
            <p:spPr>
              <a:xfrm>
                <a:off x="3250157" y="952388"/>
                <a:ext cx="93601" cy="23623"/>
              </a:xfrm>
              <a:custGeom>
                <a:rect b="b" l="l" r="r" t="t"/>
                <a:pathLst>
                  <a:path extrusionOk="0" h="159" w="630">
                    <a:moveTo>
                      <a:pt x="0" y="1"/>
                    </a:moveTo>
                    <a:lnTo>
                      <a:pt x="0" y="158"/>
                    </a:lnTo>
                    <a:lnTo>
                      <a:pt x="619" y="158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55"/>
              <p:cNvSpPr/>
              <p:nvPr/>
            </p:nvSpPr>
            <p:spPr>
              <a:xfrm>
                <a:off x="3234556" y="1201695"/>
                <a:ext cx="106081" cy="20503"/>
              </a:xfrm>
              <a:custGeom>
                <a:rect b="b" l="l" r="r" t="t"/>
                <a:pathLst>
                  <a:path extrusionOk="0" h="138" w="714">
                    <a:moveTo>
                      <a:pt x="1" y="1"/>
                    </a:moveTo>
                    <a:lnTo>
                      <a:pt x="1" y="137"/>
                    </a:lnTo>
                    <a:lnTo>
                      <a:pt x="703" y="137"/>
                    </a:lnTo>
                    <a:lnTo>
                      <a:pt x="71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55"/>
              <p:cNvSpPr/>
              <p:nvPr/>
            </p:nvSpPr>
            <p:spPr>
              <a:xfrm>
                <a:off x="3416857" y="1198575"/>
                <a:ext cx="17234" cy="17383"/>
              </a:xfrm>
              <a:custGeom>
                <a:rect b="b" l="l" r="r" t="t"/>
                <a:pathLst>
                  <a:path extrusionOk="0" h="117" w="116">
                    <a:moveTo>
                      <a:pt x="63" y="1"/>
                    </a:moveTo>
                    <a:cubicBezTo>
                      <a:pt x="32" y="1"/>
                      <a:pt x="0" y="22"/>
                      <a:pt x="0" y="53"/>
                    </a:cubicBezTo>
                    <a:cubicBezTo>
                      <a:pt x="0" y="85"/>
                      <a:pt x="21" y="116"/>
                      <a:pt x="53" y="116"/>
                    </a:cubicBezTo>
                    <a:cubicBezTo>
                      <a:pt x="84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55"/>
              <p:cNvSpPr/>
              <p:nvPr/>
            </p:nvSpPr>
            <p:spPr>
              <a:xfrm>
                <a:off x="3105297" y="982103"/>
                <a:ext cx="76515" cy="39075"/>
              </a:xfrm>
              <a:custGeom>
                <a:rect b="b" l="l" r="r" t="t"/>
                <a:pathLst>
                  <a:path extrusionOk="0" h="263" w="515">
                    <a:moveTo>
                      <a:pt x="514" y="0"/>
                    </a:moveTo>
                    <a:lnTo>
                      <a:pt x="11" y="21"/>
                    </a:lnTo>
                    <a:lnTo>
                      <a:pt x="0" y="262"/>
                    </a:lnTo>
                    <a:lnTo>
                      <a:pt x="514" y="241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55"/>
              <p:cNvSpPr/>
              <p:nvPr/>
            </p:nvSpPr>
            <p:spPr>
              <a:xfrm>
                <a:off x="3106783" y="1195455"/>
                <a:ext cx="71909" cy="39223"/>
              </a:xfrm>
              <a:custGeom>
                <a:rect b="b" l="l" r="r" t="t"/>
                <a:pathLst>
                  <a:path extrusionOk="0" h="264" w="484">
                    <a:moveTo>
                      <a:pt x="483" y="1"/>
                    </a:moveTo>
                    <a:lnTo>
                      <a:pt x="11" y="22"/>
                    </a:lnTo>
                    <a:lnTo>
                      <a:pt x="1" y="263"/>
                    </a:lnTo>
                    <a:lnTo>
                      <a:pt x="483" y="242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55"/>
              <p:cNvSpPr/>
              <p:nvPr/>
            </p:nvSpPr>
            <p:spPr>
              <a:xfrm>
                <a:off x="3571076" y="1195455"/>
                <a:ext cx="17234" cy="17383"/>
              </a:xfrm>
              <a:custGeom>
                <a:rect b="b" l="l" r="r" t="t"/>
                <a:pathLst>
                  <a:path extrusionOk="0" h="117" w="116">
                    <a:moveTo>
                      <a:pt x="64" y="1"/>
                    </a:moveTo>
                    <a:cubicBezTo>
                      <a:pt x="32" y="1"/>
                      <a:pt x="1" y="22"/>
                      <a:pt x="1" y="53"/>
                    </a:cubicBezTo>
                    <a:cubicBezTo>
                      <a:pt x="1" y="85"/>
                      <a:pt x="22" y="116"/>
                      <a:pt x="53" y="116"/>
                    </a:cubicBezTo>
                    <a:cubicBezTo>
                      <a:pt x="85" y="116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55"/>
              <p:cNvSpPr/>
              <p:nvPr/>
            </p:nvSpPr>
            <p:spPr>
              <a:xfrm>
                <a:off x="3566471" y="935302"/>
                <a:ext cx="17234" cy="15749"/>
              </a:xfrm>
              <a:custGeom>
                <a:rect b="b" l="l" r="r" t="t"/>
                <a:pathLst>
                  <a:path extrusionOk="0" h="106" w="116">
                    <a:moveTo>
                      <a:pt x="63" y="1"/>
                    </a:moveTo>
                    <a:cubicBezTo>
                      <a:pt x="32" y="1"/>
                      <a:pt x="11" y="22"/>
                      <a:pt x="11" y="53"/>
                    </a:cubicBezTo>
                    <a:cubicBezTo>
                      <a:pt x="0" y="85"/>
                      <a:pt x="32" y="105"/>
                      <a:pt x="63" y="105"/>
                    </a:cubicBezTo>
                    <a:cubicBezTo>
                      <a:pt x="95" y="105"/>
                      <a:pt x="116" y="85"/>
                      <a:pt x="116" y="53"/>
                    </a:cubicBezTo>
                    <a:cubicBezTo>
                      <a:pt x="116" y="22"/>
                      <a:pt x="95" y="1"/>
                      <a:pt x="63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55"/>
              <p:cNvSpPr/>
              <p:nvPr/>
            </p:nvSpPr>
            <p:spPr>
              <a:xfrm>
                <a:off x="2080137" y="863689"/>
                <a:ext cx="110687" cy="378711"/>
              </a:xfrm>
              <a:custGeom>
                <a:rect b="b" l="l" r="r" t="t"/>
                <a:pathLst>
                  <a:path extrusionOk="0" h="2549" w="745">
                    <a:moveTo>
                      <a:pt x="0" y="0"/>
                    </a:moveTo>
                    <a:lnTo>
                      <a:pt x="32" y="2548"/>
                    </a:lnTo>
                    <a:lnTo>
                      <a:pt x="745" y="254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55"/>
              <p:cNvSpPr/>
              <p:nvPr/>
            </p:nvSpPr>
            <p:spPr>
              <a:xfrm>
                <a:off x="1790269" y="967988"/>
                <a:ext cx="118561" cy="274413"/>
              </a:xfrm>
              <a:custGeom>
                <a:rect b="b" l="l" r="r" t="t"/>
                <a:pathLst>
                  <a:path extrusionOk="0" h="1847" w="798">
                    <a:moveTo>
                      <a:pt x="1" y="1"/>
                    </a:moveTo>
                    <a:lnTo>
                      <a:pt x="85" y="1846"/>
                    </a:lnTo>
                    <a:lnTo>
                      <a:pt x="798" y="1846"/>
                    </a:ln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55"/>
              <p:cNvSpPr/>
              <p:nvPr/>
            </p:nvSpPr>
            <p:spPr>
              <a:xfrm>
                <a:off x="2203156" y="863689"/>
                <a:ext cx="166847" cy="378711"/>
              </a:xfrm>
              <a:custGeom>
                <a:rect b="b" l="l" r="r" t="t"/>
                <a:pathLst>
                  <a:path extrusionOk="0" h="2549" w="1123">
                    <a:moveTo>
                      <a:pt x="1" y="0"/>
                    </a:moveTo>
                    <a:lnTo>
                      <a:pt x="43" y="2548"/>
                    </a:lnTo>
                    <a:lnTo>
                      <a:pt x="1123" y="2548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55"/>
              <p:cNvSpPr/>
              <p:nvPr/>
            </p:nvSpPr>
            <p:spPr>
              <a:xfrm>
                <a:off x="2377730" y="863689"/>
                <a:ext cx="145007" cy="378711"/>
              </a:xfrm>
              <a:custGeom>
                <a:rect b="b" l="l" r="r" t="t"/>
                <a:pathLst>
                  <a:path extrusionOk="0" h="2549" w="976">
                    <a:moveTo>
                      <a:pt x="32" y="0"/>
                    </a:moveTo>
                    <a:lnTo>
                      <a:pt x="0" y="2548"/>
                    </a:lnTo>
                    <a:lnTo>
                      <a:pt x="891" y="2548"/>
                    </a:ln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55"/>
              <p:cNvSpPr/>
              <p:nvPr/>
            </p:nvSpPr>
            <p:spPr>
              <a:xfrm>
                <a:off x="1924283" y="894741"/>
                <a:ext cx="146641" cy="347660"/>
              </a:xfrm>
              <a:custGeom>
                <a:rect b="b" l="l" r="r" t="t"/>
                <a:pathLst>
                  <a:path extrusionOk="0" h="2340" w="987">
                    <a:moveTo>
                      <a:pt x="1" y="1"/>
                    </a:moveTo>
                    <a:lnTo>
                      <a:pt x="32" y="2339"/>
                    </a:lnTo>
                    <a:lnTo>
                      <a:pt x="986" y="2339"/>
                    </a:ln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55"/>
              <p:cNvSpPr/>
              <p:nvPr/>
            </p:nvSpPr>
            <p:spPr>
              <a:xfrm>
                <a:off x="2080137" y="863689"/>
                <a:ext cx="104446" cy="266539"/>
              </a:xfrm>
              <a:custGeom>
                <a:rect b="b" l="l" r="r" t="t"/>
                <a:pathLst>
                  <a:path extrusionOk="0" h="1794" w="703">
                    <a:moveTo>
                      <a:pt x="0" y="0"/>
                    </a:moveTo>
                    <a:lnTo>
                      <a:pt x="21" y="1772"/>
                    </a:lnTo>
                    <a:cubicBezTo>
                      <a:pt x="241" y="1783"/>
                      <a:pt x="472" y="1793"/>
                      <a:pt x="703" y="1793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55"/>
              <p:cNvSpPr/>
              <p:nvPr/>
            </p:nvSpPr>
            <p:spPr>
              <a:xfrm>
                <a:off x="1790269" y="967988"/>
                <a:ext cx="115441" cy="140401"/>
              </a:xfrm>
              <a:custGeom>
                <a:rect b="b" l="l" r="r" t="t"/>
                <a:pathLst>
                  <a:path extrusionOk="0" h="945" w="777">
                    <a:moveTo>
                      <a:pt x="1" y="1"/>
                    </a:moveTo>
                    <a:lnTo>
                      <a:pt x="43" y="787"/>
                    </a:lnTo>
                    <a:cubicBezTo>
                      <a:pt x="263" y="850"/>
                      <a:pt x="515" y="903"/>
                      <a:pt x="777" y="945"/>
                    </a:cubicBezTo>
                    <a:lnTo>
                      <a:pt x="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55"/>
              <p:cNvSpPr/>
              <p:nvPr/>
            </p:nvSpPr>
            <p:spPr>
              <a:xfrm>
                <a:off x="2203156" y="863689"/>
                <a:ext cx="156001" cy="268025"/>
              </a:xfrm>
              <a:custGeom>
                <a:rect b="b" l="l" r="r" t="t"/>
                <a:pathLst>
                  <a:path extrusionOk="0" h="1804" w="1050">
                    <a:moveTo>
                      <a:pt x="1" y="0"/>
                    </a:moveTo>
                    <a:lnTo>
                      <a:pt x="32" y="1804"/>
                    </a:lnTo>
                    <a:lnTo>
                      <a:pt x="105" y="1804"/>
                    </a:lnTo>
                    <a:cubicBezTo>
                      <a:pt x="431" y="1804"/>
                      <a:pt x="745" y="1783"/>
                      <a:pt x="1049" y="1772"/>
                    </a:cubicBez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55"/>
              <p:cNvSpPr/>
              <p:nvPr/>
            </p:nvSpPr>
            <p:spPr>
              <a:xfrm>
                <a:off x="2379216" y="863689"/>
                <a:ext cx="145007" cy="261785"/>
              </a:xfrm>
              <a:custGeom>
                <a:rect b="b" l="l" r="r" t="t"/>
                <a:pathLst>
                  <a:path extrusionOk="0" h="1762" w="976">
                    <a:moveTo>
                      <a:pt x="22" y="0"/>
                    </a:moveTo>
                    <a:lnTo>
                      <a:pt x="1" y="1762"/>
                    </a:lnTo>
                    <a:cubicBezTo>
                      <a:pt x="315" y="1730"/>
                      <a:pt x="619" y="1699"/>
                      <a:pt x="913" y="1657"/>
                    </a:cubicBez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55"/>
              <p:cNvSpPr/>
              <p:nvPr/>
            </p:nvSpPr>
            <p:spPr>
              <a:xfrm>
                <a:off x="1924283" y="894741"/>
                <a:ext cx="140401" cy="230733"/>
              </a:xfrm>
              <a:custGeom>
                <a:rect b="b" l="l" r="r" t="t"/>
                <a:pathLst>
                  <a:path extrusionOk="0" h="1553" w="945">
                    <a:moveTo>
                      <a:pt x="1" y="1"/>
                    </a:moveTo>
                    <a:lnTo>
                      <a:pt x="22" y="1448"/>
                    </a:lnTo>
                    <a:cubicBezTo>
                      <a:pt x="315" y="1501"/>
                      <a:pt x="619" y="1532"/>
                      <a:pt x="944" y="1553"/>
                    </a:cubicBezTo>
                    <a:lnTo>
                      <a:pt x="881" y="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55"/>
              <p:cNvSpPr/>
              <p:nvPr/>
            </p:nvSpPr>
            <p:spPr>
              <a:xfrm>
                <a:off x="1944489" y="913462"/>
                <a:ext cx="93749" cy="23623"/>
              </a:xfrm>
              <a:custGeom>
                <a:rect b="b" l="l" r="r" t="t"/>
                <a:pathLst>
                  <a:path extrusionOk="0" h="159" w="631">
                    <a:moveTo>
                      <a:pt x="1" y="1"/>
                    </a:moveTo>
                    <a:lnTo>
                      <a:pt x="1" y="158"/>
                    </a:lnTo>
                    <a:lnTo>
                      <a:pt x="630" y="158"/>
                    </a:lnTo>
                    <a:lnTo>
                      <a:pt x="620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55"/>
              <p:cNvSpPr/>
              <p:nvPr/>
            </p:nvSpPr>
            <p:spPr>
              <a:xfrm>
                <a:off x="1946123" y="952388"/>
                <a:ext cx="93601" cy="23623"/>
              </a:xfrm>
              <a:custGeom>
                <a:rect b="b" l="l" r="r" t="t"/>
                <a:pathLst>
                  <a:path extrusionOk="0" h="159" w="630">
                    <a:moveTo>
                      <a:pt x="0" y="1"/>
                    </a:moveTo>
                    <a:lnTo>
                      <a:pt x="0" y="158"/>
                    </a:lnTo>
                    <a:lnTo>
                      <a:pt x="630" y="158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55"/>
              <p:cNvSpPr/>
              <p:nvPr/>
            </p:nvSpPr>
            <p:spPr>
              <a:xfrm>
                <a:off x="1941369" y="1201695"/>
                <a:ext cx="104595" cy="20503"/>
              </a:xfrm>
              <a:custGeom>
                <a:rect b="b" l="l" r="r" t="t"/>
                <a:pathLst>
                  <a:path extrusionOk="0" h="138" w="704">
                    <a:moveTo>
                      <a:pt x="1" y="1"/>
                    </a:moveTo>
                    <a:lnTo>
                      <a:pt x="1" y="137"/>
                    </a:lnTo>
                    <a:lnTo>
                      <a:pt x="704" y="137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55"/>
              <p:cNvSpPr/>
              <p:nvPr/>
            </p:nvSpPr>
            <p:spPr>
              <a:xfrm>
                <a:off x="2122480" y="1201695"/>
                <a:ext cx="18572" cy="14263"/>
              </a:xfrm>
              <a:custGeom>
                <a:rect b="b" l="l" r="r" t="t"/>
                <a:pathLst>
                  <a:path extrusionOk="0" h="96" w="125">
                    <a:moveTo>
                      <a:pt x="104" y="1"/>
                    </a:moveTo>
                    <a:cubicBezTo>
                      <a:pt x="67" y="1"/>
                      <a:pt x="0" y="87"/>
                      <a:pt x="72" y="95"/>
                    </a:cubicBezTo>
                    <a:cubicBezTo>
                      <a:pt x="103" y="95"/>
                      <a:pt x="124" y="64"/>
                      <a:pt x="124" y="32"/>
                    </a:cubicBezTo>
                    <a:cubicBezTo>
                      <a:pt x="124" y="9"/>
                      <a:pt x="116" y="1"/>
                      <a:pt x="10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55"/>
              <p:cNvSpPr/>
              <p:nvPr/>
            </p:nvSpPr>
            <p:spPr>
              <a:xfrm>
                <a:off x="2401057" y="1179854"/>
                <a:ext cx="85875" cy="42343"/>
              </a:xfrm>
              <a:custGeom>
                <a:rect b="b" l="l" r="r" t="t"/>
                <a:pathLst>
                  <a:path extrusionOk="0" h="285" w="578">
                    <a:moveTo>
                      <a:pt x="0" y="1"/>
                    </a:moveTo>
                    <a:lnTo>
                      <a:pt x="11" y="284"/>
                    </a:lnTo>
                    <a:lnTo>
                      <a:pt x="577" y="284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55"/>
              <p:cNvSpPr/>
              <p:nvPr/>
            </p:nvSpPr>
            <p:spPr>
              <a:xfrm>
                <a:off x="1804384" y="982103"/>
                <a:ext cx="74881" cy="39075"/>
              </a:xfrm>
              <a:custGeom>
                <a:rect b="b" l="l" r="r" t="t"/>
                <a:pathLst>
                  <a:path extrusionOk="0" h="263" w="504">
                    <a:moveTo>
                      <a:pt x="503" y="0"/>
                    </a:moveTo>
                    <a:lnTo>
                      <a:pt x="0" y="21"/>
                    </a:lnTo>
                    <a:lnTo>
                      <a:pt x="0" y="262"/>
                    </a:lnTo>
                    <a:lnTo>
                      <a:pt x="503" y="24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55"/>
              <p:cNvSpPr/>
              <p:nvPr/>
            </p:nvSpPr>
            <p:spPr>
              <a:xfrm>
                <a:off x="1815229" y="1195455"/>
                <a:ext cx="70275" cy="39223"/>
              </a:xfrm>
              <a:custGeom>
                <a:rect b="b" l="l" r="r" t="t"/>
                <a:pathLst>
                  <a:path extrusionOk="0" h="264" w="473">
                    <a:moveTo>
                      <a:pt x="472" y="1"/>
                    </a:moveTo>
                    <a:lnTo>
                      <a:pt x="1" y="22"/>
                    </a:lnTo>
                    <a:lnTo>
                      <a:pt x="1" y="263"/>
                    </a:lnTo>
                    <a:lnTo>
                      <a:pt x="472" y="242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55"/>
              <p:cNvSpPr/>
              <p:nvPr/>
            </p:nvSpPr>
            <p:spPr>
              <a:xfrm>
                <a:off x="2276403" y="1195455"/>
                <a:ext cx="18869" cy="17383"/>
              </a:xfrm>
              <a:custGeom>
                <a:rect b="b" l="l" r="r" t="t"/>
                <a:pathLst>
                  <a:path extrusionOk="0" h="117" w="127">
                    <a:moveTo>
                      <a:pt x="56" y="0"/>
                    </a:moveTo>
                    <a:cubicBezTo>
                      <a:pt x="1" y="0"/>
                      <a:pt x="3" y="116"/>
                      <a:pt x="63" y="116"/>
                    </a:cubicBezTo>
                    <a:cubicBezTo>
                      <a:pt x="95" y="116"/>
                      <a:pt x="126" y="85"/>
                      <a:pt x="126" y="53"/>
                    </a:cubicBezTo>
                    <a:cubicBezTo>
                      <a:pt x="126" y="22"/>
                      <a:pt x="95" y="1"/>
                      <a:pt x="63" y="1"/>
                    </a:cubicBezTo>
                    <a:cubicBezTo>
                      <a:pt x="61" y="0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55"/>
              <p:cNvSpPr/>
              <p:nvPr/>
            </p:nvSpPr>
            <p:spPr>
              <a:xfrm>
                <a:off x="2261100" y="938422"/>
                <a:ext cx="18572" cy="12629"/>
              </a:xfrm>
              <a:custGeom>
                <a:rect b="b" l="l" r="r" t="t"/>
                <a:pathLst>
                  <a:path extrusionOk="0" h="85" w="125">
                    <a:moveTo>
                      <a:pt x="104" y="0"/>
                    </a:moveTo>
                    <a:cubicBezTo>
                      <a:pt x="67" y="0"/>
                      <a:pt x="1" y="84"/>
                      <a:pt x="72" y="84"/>
                    </a:cubicBezTo>
                    <a:cubicBezTo>
                      <a:pt x="103" y="84"/>
                      <a:pt x="124" y="64"/>
                      <a:pt x="124" y="32"/>
                    </a:cubicBezTo>
                    <a:cubicBezTo>
                      <a:pt x="124" y="9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55"/>
              <p:cNvSpPr/>
              <p:nvPr/>
            </p:nvSpPr>
            <p:spPr>
              <a:xfrm>
                <a:off x="2433743" y="1140928"/>
                <a:ext cx="18869" cy="18869"/>
              </a:xfrm>
              <a:custGeom>
                <a:rect b="b" l="l" r="r" t="t"/>
                <a:pathLst>
                  <a:path extrusionOk="0" h="127" w="127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cubicBezTo>
                      <a:pt x="1" y="95"/>
                      <a:pt x="22" y="127"/>
                      <a:pt x="64" y="127"/>
                    </a:cubicBezTo>
                    <a:cubicBezTo>
                      <a:pt x="95" y="127"/>
                      <a:pt x="126" y="95"/>
                      <a:pt x="126" y="64"/>
                    </a:cubicBezTo>
                    <a:cubicBezTo>
                      <a:pt x="126" y="22"/>
                      <a:pt x="95" y="1"/>
                      <a:pt x="64" y="1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55"/>
              <p:cNvSpPr/>
              <p:nvPr/>
            </p:nvSpPr>
            <p:spPr>
              <a:xfrm>
                <a:off x="2446966" y="939759"/>
                <a:ext cx="23177" cy="15897"/>
              </a:xfrm>
              <a:custGeom>
                <a:rect b="b" l="l" r="r" t="t"/>
                <a:pathLst>
                  <a:path extrusionOk="0" h="107" w="156">
                    <a:moveTo>
                      <a:pt x="135" y="0"/>
                    </a:moveTo>
                    <a:cubicBezTo>
                      <a:pt x="93" y="0"/>
                      <a:pt x="1" y="107"/>
                      <a:pt x="90" y="107"/>
                    </a:cubicBezTo>
                    <a:cubicBezTo>
                      <a:pt x="121" y="107"/>
                      <a:pt x="153" y="75"/>
                      <a:pt x="153" y="34"/>
                    </a:cubicBezTo>
                    <a:cubicBezTo>
                      <a:pt x="155" y="10"/>
                      <a:pt x="147" y="0"/>
                      <a:pt x="135" y="0"/>
                    </a:cubicBezTo>
                    <a:close/>
                  </a:path>
                </a:pathLst>
              </a:custGeom>
              <a:solidFill>
                <a:srgbClr val="FFF2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71" name="Google Shape;2171;p55"/>
            <p:cNvSpPr/>
            <p:nvPr/>
          </p:nvSpPr>
          <p:spPr>
            <a:xfrm>
              <a:off x="4058696" y="880775"/>
              <a:ext cx="59429" cy="28229"/>
            </a:xfrm>
            <a:custGeom>
              <a:rect b="b" l="l" r="r" t="t"/>
              <a:pathLst>
                <a:path extrusionOk="0" h="190" w="400">
                  <a:moveTo>
                    <a:pt x="1" y="1"/>
                  </a:moveTo>
                  <a:lnTo>
                    <a:pt x="1" y="189"/>
                  </a:lnTo>
                  <a:lnTo>
                    <a:pt x="399" y="189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55"/>
            <p:cNvSpPr/>
            <p:nvPr/>
          </p:nvSpPr>
          <p:spPr>
            <a:xfrm>
              <a:off x="4173989" y="880775"/>
              <a:ext cx="62549" cy="28229"/>
            </a:xfrm>
            <a:custGeom>
              <a:rect b="b" l="l" r="r" t="t"/>
              <a:pathLst>
                <a:path extrusionOk="0" h="190" w="421">
                  <a:moveTo>
                    <a:pt x="1" y="1"/>
                  </a:moveTo>
                  <a:lnTo>
                    <a:pt x="11" y="189"/>
                  </a:lnTo>
                  <a:lnTo>
                    <a:pt x="420" y="189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55"/>
            <p:cNvSpPr/>
            <p:nvPr/>
          </p:nvSpPr>
          <p:spPr>
            <a:xfrm>
              <a:off x="2787497" y="882410"/>
              <a:ext cx="37440" cy="18720"/>
            </a:xfrm>
            <a:custGeom>
              <a:rect b="b" l="l" r="r" t="t"/>
              <a:pathLst>
                <a:path extrusionOk="0" h="126" w="252">
                  <a:moveTo>
                    <a:pt x="0" y="0"/>
                  </a:moveTo>
                  <a:lnTo>
                    <a:pt x="10" y="126"/>
                  </a:lnTo>
                  <a:lnTo>
                    <a:pt x="252" y="126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55"/>
            <p:cNvSpPr/>
            <p:nvPr/>
          </p:nvSpPr>
          <p:spPr>
            <a:xfrm>
              <a:off x="2869956" y="880775"/>
              <a:ext cx="65669" cy="28229"/>
            </a:xfrm>
            <a:custGeom>
              <a:rect b="b" l="l" r="r" t="t"/>
              <a:pathLst>
                <a:path extrusionOk="0" h="190" w="442">
                  <a:moveTo>
                    <a:pt x="1" y="1"/>
                  </a:moveTo>
                  <a:lnTo>
                    <a:pt x="1" y="189"/>
                  </a:lnTo>
                  <a:lnTo>
                    <a:pt x="441" y="1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55"/>
            <p:cNvSpPr/>
            <p:nvPr/>
          </p:nvSpPr>
          <p:spPr>
            <a:xfrm>
              <a:off x="2999364" y="880775"/>
              <a:ext cx="68640" cy="28229"/>
            </a:xfrm>
            <a:custGeom>
              <a:rect b="b" l="l" r="r" t="t"/>
              <a:pathLst>
                <a:path extrusionOk="0" h="190" w="462">
                  <a:moveTo>
                    <a:pt x="0" y="1"/>
                  </a:moveTo>
                  <a:lnTo>
                    <a:pt x="0" y="189"/>
                  </a:lnTo>
                  <a:lnTo>
                    <a:pt x="462" y="189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55"/>
            <p:cNvSpPr/>
            <p:nvPr/>
          </p:nvSpPr>
          <p:spPr>
            <a:xfrm>
              <a:off x="3402891" y="882410"/>
              <a:ext cx="54675" cy="18720"/>
            </a:xfrm>
            <a:custGeom>
              <a:rect b="b" l="l" r="r" t="t"/>
              <a:pathLst>
                <a:path extrusionOk="0" h="126" w="368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55"/>
            <p:cNvSpPr/>
            <p:nvPr/>
          </p:nvSpPr>
          <p:spPr>
            <a:xfrm>
              <a:off x="3524424" y="880775"/>
              <a:ext cx="96721" cy="28229"/>
            </a:xfrm>
            <a:custGeom>
              <a:rect b="b" l="l" r="r" t="t"/>
              <a:pathLst>
                <a:path extrusionOk="0" h="190" w="651">
                  <a:moveTo>
                    <a:pt x="0" y="1"/>
                  </a:moveTo>
                  <a:lnTo>
                    <a:pt x="0" y="189"/>
                  </a:lnTo>
                  <a:lnTo>
                    <a:pt x="64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55"/>
            <p:cNvSpPr/>
            <p:nvPr/>
          </p:nvSpPr>
          <p:spPr>
            <a:xfrm>
              <a:off x="2095737" y="882410"/>
              <a:ext cx="54675" cy="18720"/>
            </a:xfrm>
            <a:custGeom>
              <a:rect b="b" l="l" r="r" t="t"/>
              <a:pathLst>
                <a:path extrusionOk="0" h="126" w="368">
                  <a:moveTo>
                    <a:pt x="0" y="0"/>
                  </a:moveTo>
                  <a:lnTo>
                    <a:pt x="0" y="126"/>
                  </a:lnTo>
                  <a:lnTo>
                    <a:pt x="367" y="126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55"/>
            <p:cNvSpPr/>
            <p:nvPr/>
          </p:nvSpPr>
          <p:spPr>
            <a:xfrm>
              <a:off x="2217271" y="880775"/>
              <a:ext cx="96721" cy="28229"/>
            </a:xfrm>
            <a:custGeom>
              <a:rect b="b" l="l" r="r" t="t"/>
              <a:pathLst>
                <a:path extrusionOk="0" h="190" w="651">
                  <a:moveTo>
                    <a:pt x="0" y="1"/>
                  </a:moveTo>
                  <a:lnTo>
                    <a:pt x="0" y="189"/>
                  </a:lnTo>
                  <a:lnTo>
                    <a:pt x="650" y="189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55"/>
            <p:cNvSpPr/>
            <p:nvPr/>
          </p:nvSpPr>
          <p:spPr>
            <a:xfrm>
              <a:off x="2408782" y="880775"/>
              <a:ext cx="102961" cy="28229"/>
            </a:xfrm>
            <a:custGeom>
              <a:rect b="b" l="l" r="r" t="t"/>
              <a:pathLst>
                <a:path extrusionOk="0" h="190" w="693">
                  <a:moveTo>
                    <a:pt x="1" y="1"/>
                  </a:moveTo>
                  <a:lnTo>
                    <a:pt x="11" y="189"/>
                  </a:lnTo>
                  <a:lnTo>
                    <a:pt x="693" y="18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rgbClr val="FFF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1" name="Google Shape;2181;p55"/>
          <p:cNvSpPr/>
          <p:nvPr/>
        </p:nvSpPr>
        <p:spPr>
          <a:xfrm>
            <a:off x="8550" y="1229775"/>
            <a:ext cx="9143992" cy="78001"/>
          </a:xfrm>
          <a:custGeom>
            <a:rect b="b" l="l" r="r" t="t"/>
            <a:pathLst>
              <a:path extrusionOk="0" h="525" w="27171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2" name="Google Shape;2182;p55"/>
          <p:cNvGrpSpPr/>
          <p:nvPr/>
        </p:nvGrpSpPr>
        <p:grpSpPr>
          <a:xfrm flipH="1">
            <a:off x="1752105" y="4101620"/>
            <a:ext cx="795165" cy="401643"/>
            <a:chOff x="760658" y="4632187"/>
            <a:chExt cx="795165" cy="401643"/>
          </a:xfrm>
        </p:grpSpPr>
        <p:sp>
          <p:nvSpPr>
            <p:cNvPr id="2183" name="Google Shape;2183;p55"/>
            <p:cNvSpPr/>
            <p:nvPr/>
          </p:nvSpPr>
          <p:spPr>
            <a:xfrm>
              <a:off x="932345" y="4784242"/>
              <a:ext cx="301263" cy="21157"/>
            </a:xfrm>
            <a:custGeom>
              <a:rect b="b" l="l" r="r" t="t"/>
              <a:pathLst>
                <a:path extrusionOk="0" h="305" w="4343">
                  <a:moveTo>
                    <a:pt x="85" y="0"/>
                  </a:moveTo>
                  <a:cubicBezTo>
                    <a:pt x="43" y="0"/>
                    <a:pt x="1" y="63"/>
                    <a:pt x="1" y="147"/>
                  </a:cubicBezTo>
                  <a:cubicBezTo>
                    <a:pt x="1" y="231"/>
                    <a:pt x="43" y="304"/>
                    <a:pt x="85" y="304"/>
                  </a:cubicBezTo>
                  <a:lnTo>
                    <a:pt x="4342" y="304"/>
                  </a:lnTo>
                  <a:lnTo>
                    <a:pt x="43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4" name="Google Shape;2184;p55"/>
            <p:cNvGrpSpPr/>
            <p:nvPr/>
          </p:nvGrpSpPr>
          <p:grpSpPr>
            <a:xfrm>
              <a:off x="932345" y="4632187"/>
              <a:ext cx="623479" cy="173211"/>
              <a:chOff x="932345" y="4632187"/>
              <a:chExt cx="623479" cy="173211"/>
            </a:xfrm>
          </p:grpSpPr>
          <p:sp>
            <p:nvSpPr>
              <p:cNvPr id="2185" name="Google Shape;2185;p55"/>
              <p:cNvSpPr/>
              <p:nvPr/>
            </p:nvSpPr>
            <p:spPr>
              <a:xfrm>
                <a:off x="949826" y="4642384"/>
                <a:ext cx="312847" cy="153510"/>
              </a:xfrm>
              <a:custGeom>
                <a:rect b="b" l="l" r="r" t="t"/>
                <a:pathLst>
                  <a:path extrusionOk="0" h="2213" w="4510">
                    <a:moveTo>
                      <a:pt x="0" y="0"/>
                    </a:moveTo>
                    <a:cubicBezTo>
                      <a:pt x="483" y="588"/>
                      <a:pt x="462" y="1657"/>
                      <a:pt x="0" y="2213"/>
                    </a:cubicBezTo>
                    <a:lnTo>
                      <a:pt x="4237" y="2213"/>
                    </a:lnTo>
                    <a:cubicBezTo>
                      <a:pt x="4510" y="2213"/>
                      <a:pt x="4510" y="0"/>
                      <a:pt x="4237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55"/>
              <p:cNvSpPr/>
              <p:nvPr/>
            </p:nvSpPr>
            <p:spPr>
              <a:xfrm>
                <a:off x="1194974" y="4632187"/>
                <a:ext cx="360850" cy="173211"/>
              </a:xfrm>
              <a:custGeom>
                <a:rect b="b" l="l" r="r" t="t"/>
                <a:pathLst>
                  <a:path extrusionOk="0" h="2497" w="5202">
                    <a:moveTo>
                      <a:pt x="126" y="1"/>
                    </a:moveTo>
                    <a:cubicBezTo>
                      <a:pt x="53" y="1"/>
                      <a:pt x="0" y="74"/>
                      <a:pt x="11" y="147"/>
                    </a:cubicBezTo>
                    <a:cubicBezTo>
                      <a:pt x="0" y="221"/>
                      <a:pt x="53" y="284"/>
                      <a:pt x="126" y="294"/>
                    </a:cubicBezTo>
                    <a:lnTo>
                      <a:pt x="262" y="294"/>
                    </a:lnTo>
                    <a:cubicBezTo>
                      <a:pt x="619" y="294"/>
                      <a:pt x="619" y="2192"/>
                      <a:pt x="262" y="2192"/>
                    </a:cubicBezTo>
                    <a:lnTo>
                      <a:pt x="126" y="2192"/>
                    </a:lnTo>
                    <a:cubicBezTo>
                      <a:pt x="53" y="2203"/>
                      <a:pt x="0" y="2266"/>
                      <a:pt x="11" y="2339"/>
                    </a:cubicBezTo>
                    <a:cubicBezTo>
                      <a:pt x="0" y="2412"/>
                      <a:pt x="53" y="2486"/>
                      <a:pt x="126" y="2496"/>
                    </a:cubicBezTo>
                    <a:lnTo>
                      <a:pt x="4258" y="2496"/>
                    </a:lnTo>
                    <a:cubicBezTo>
                      <a:pt x="5202" y="2496"/>
                      <a:pt x="5202" y="1"/>
                      <a:pt x="4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55"/>
              <p:cNvSpPr/>
              <p:nvPr/>
            </p:nvSpPr>
            <p:spPr>
              <a:xfrm>
                <a:off x="932345" y="4632187"/>
                <a:ext cx="301263" cy="20463"/>
              </a:xfrm>
              <a:custGeom>
                <a:rect b="b" l="l" r="r" t="t"/>
                <a:pathLst>
                  <a:path extrusionOk="0" h="295" w="4343">
                    <a:moveTo>
                      <a:pt x="85" y="1"/>
                    </a:moveTo>
                    <a:cubicBezTo>
                      <a:pt x="43" y="1"/>
                      <a:pt x="1" y="63"/>
                      <a:pt x="1" y="147"/>
                    </a:cubicBezTo>
                    <a:cubicBezTo>
                      <a:pt x="1" y="231"/>
                      <a:pt x="43" y="294"/>
                      <a:pt x="85" y="294"/>
                    </a:cubicBezTo>
                    <a:lnTo>
                      <a:pt x="4342" y="294"/>
                    </a:lnTo>
                    <a:lnTo>
                      <a:pt x="43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55"/>
              <p:cNvSpPr/>
              <p:nvPr/>
            </p:nvSpPr>
            <p:spPr>
              <a:xfrm>
                <a:off x="963630" y="4696214"/>
                <a:ext cx="211016" cy="79773"/>
              </a:xfrm>
              <a:custGeom>
                <a:rect b="b" l="l" r="r" t="t"/>
                <a:pathLst>
                  <a:path extrusionOk="0" h="1150" w="3042">
                    <a:moveTo>
                      <a:pt x="127" y="0"/>
                    </a:moveTo>
                    <a:cubicBezTo>
                      <a:pt x="189" y="367"/>
                      <a:pt x="147" y="745"/>
                      <a:pt x="1" y="1091"/>
                    </a:cubicBezTo>
                    <a:lnTo>
                      <a:pt x="231" y="1112"/>
                    </a:lnTo>
                    <a:cubicBezTo>
                      <a:pt x="570" y="1138"/>
                      <a:pt x="896" y="1150"/>
                      <a:pt x="1197" y="1150"/>
                    </a:cubicBezTo>
                    <a:cubicBezTo>
                      <a:pt x="2247" y="1150"/>
                      <a:pt x="3004" y="1002"/>
                      <a:pt x="3021" y="766"/>
                    </a:cubicBezTo>
                    <a:cubicBezTo>
                      <a:pt x="3042" y="462"/>
                      <a:pt x="1836" y="126"/>
                      <a:pt x="315" y="11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55"/>
              <p:cNvSpPr/>
              <p:nvPr/>
            </p:nvSpPr>
            <p:spPr>
              <a:xfrm>
                <a:off x="1043681" y="4671449"/>
                <a:ext cx="157187" cy="6659"/>
              </a:xfrm>
              <a:custGeom>
                <a:rect b="b" l="l" r="r" t="t"/>
                <a:pathLst>
                  <a:path extrusionOk="0" h="96" w="2266">
                    <a:moveTo>
                      <a:pt x="1133" y="1"/>
                    </a:moveTo>
                    <a:cubicBezTo>
                      <a:pt x="504" y="1"/>
                      <a:pt x="0" y="22"/>
                      <a:pt x="0" y="53"/>
                    </a:cubicBezTo>
                    <a:cubicBezTo>
                      <a:pt x="0" y="74"/>
                      <a:pt x="504" y="95"/>
                      <a:pt x="1133" y="95"/>
                    </a:cubicBezTo>
                    <a:cubicBezTo>
                      <a:pt x="1751" y="95"/>
                      <a:pt x="2265" y="74"/>
                      <a:pt x="2265" y="53"/>
                    </a:cubicBezTo>
                    <a:cubicBezTo>
                      <a:pt x="2265" y="22"/>
                      <a:pt x="1751" y="1"/>
                      <a:pt x="1133" y="1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55"/>
              <p:cNvSpPr/>
              <p:nvPr/>
            </p:nvSpPr>
            <p:spPr>
              <a:xfrm>
                <a:off x="1008026" y="4730413"/>
                <a:ext cx="203039" cy="4440"/>
              </a:xfrm>
              <a:custGeom>
                <a:rect b="b" l="l" r="r" t="t"/>
                <a:pathLst>
                  <a:path extrusionOk="0" h="64" w="2927">
                    <a:moveTo>
                      <a:pt x="1458" y="0"/>
                    </a:moveTo>
                    <a:cubicBezTo>
                      <a:pt x="650" y="0"/>
                      <a:pt x="0" y="11"/>
                      <a:pt x="0" y="32"/>
                    </a:cubicBezTo>
                    <a:cubicBezTo>
                      <a:pt x="0" y="42"/>
                      <a:pt x="650" y="63"/>
                      <a:pt x="1458" y="63"/>
                    </a:cubicBezTo>
                    <a:cubicBezTo>
                      <a:pt x="2265" y="63"/>
                      <a:pt x="2926" y="42"/>
                      <a:pt x="2926" y="32"/>
                    </a:cubicBezTo>
                    <a:cubicBezTo>
                      <a:pt x="2926" y="11"/>
                      <a:pt x="2265" y="0"/>
                      <a:pt x="1458" y="0"/>
                    </a:cubicBezTo>
                    <a:close/>
                  </a:path>
                </a:pathLst>
              </a:custGeom>
              <a:solidFill>
                <a:srgbClr val="CEA9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91" name="Google Shape;2191;p55"/>
            <p:cNvSpPr/>
            <p:nvPr/>
          </p:nvSpPr>
          <p:spPr>
            <a:xfrm>
              <a:off x="760658" y="4803874"/>
              <a:ext cx="271435" cy="17550"/>
            </a:xfrm>
            <a:custGeom>
              <a:rect b="b" l="l" r="r" t="t"/>
              <a:pathLst>
                <a:path extrusionOk="0" h="253" w="3913">
                  <a:moveTo>
                    <a:pt x="116" y="0"/>
                  </a:moveTo>
                  <a:cubicBezTo>
                    <a:pt x="1" y="42"/>
                    <a:pt x="1" y="210"/>
                    <a:pt x="116" y="252"/>
                  </a:cubicBezTo>
                  <a:lnTo>
                    <a:pt x="3912" y="252"/>
                  </a:lnTo>
                  <a:lnTo>
                    <a:pt x="39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2" name="Google Shape;2192;p55"/>
            <p:cNvGrpSpPr/>
            <p:nvPr/>
          </p:nvGrpSpPr>
          <p:grpSpPr>
            <a:xfrm>
              <a:off x="760658" y="4803874"/>
              <a:ext cx="700615" cy="229956"/>
              <a:chOff x="760658" y="4803874"/>
              <a:chExt cx="700615" cy="229956"/>
            </a:xfrm>
          </p:grpSpPr>
          <p:sp>
            <p:nvSpPr>
              <p:cNvPr id="2193" name="Google Shape;2193;p55"/>
              <p:cNvSpPr/>
              <p:nvPr/>
            </p:nvSpPr>
            <p:spPr>
              <a:xfrm>
                <a:off x="786186" y="4821355"/>
                <a:ext cx="283019" cy="200819"/>
              </a:xfrm>
              <a:custGeom>
                <a:rect b="b" l="l" r="r" t="t"/>
                <a:pathLst>
                  <a:path extrusionOk="0" h="2895" w="4080">
                    <a:moveTo>
                      <a:pt x="0" y="0"/>
                    </a:moveTo>
                    <a:cubicBezTo>
                      <a:pt x="325" y="923"/>
                      <a:pt x="262" y="1898"/>
                      <a:pt x="0" y="2894"/>
                    </a:cubicBezTo>
                    <a:lnTo>
                      <a:pt x="3775" y="2894"/>
                    </a:lnTo>
                    <a:cubicBezTo>
                      <a:pt x="3776" y="2894"/>
                      <a:pt x="3776" y="2894"/>
                      <a:pt x="3777" y="2894"/>
                    </a:cubicBezTo>
                    <a:cubicBezTo>
                      <a:pt x="4079" y="2894"/>
                      <a:pt x="4079" y="0"/>
                      <a:pt x="3775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55"/>
              <p:cNvSpPr/>
              <p:nvPr/>
            </p:nvSpPr>
            <p:spPr>
              <a:xfrm>
                <a:off x="781052" y="4812614"/>
                <a:ext cx="283019" cy="213166"/>
              </a:xfrm>
              <a:custGeom>
                <a:rect b="b" l="l" r="r" t="t"/>
                <a:pathLst>
                  <a:path extrusionOk="0" h="3073" w="4080">
                    <a:moveTo>
                      <a:pt x="1" y="0"/>
                    </a:moveTo>
                    <a:cubicBezTo>
                      <a:pt x="126" y="294"/>
                      <a:pt x="221" y="598"/>
                      <a:pt x="263" y="913"/>
                    </a:cubicBezTo>
                    <a:cubicBezTo>
                      <a:pt x="1825" y="1122"/>
                      <a:pt x="3000" y="1668"/>
                      <a:pt x="2947" y="2181"/>
                    </a:cubicBezTo>
                    <a:cubicBezTo>
                      <a:pt x="2901" y="2642"/>
                      <a:pt x="1925" y="2932"/>
                      <a:pt x="622" y="2932"/>
                    </a:cubicBezTo>
                    <a:cubicBezTo>
                      <a:pt x="442" y="2932"/>
                      <a:pt x="255" y="2927"/>
                      <a:pt x="64" y="2915"/>
                    </a:cubicBezTo>
                    <a:cubicBezTo>
                      <a:pt x="53" y="2968"/>
                      <a:pt x="32" y="3020"/>
                      <a:pt x="11" y="3073"/>
                    </a:cubicBezTo>
                    <a:lnTo>
                      <a:pt x="3786" y="3073"/>
                    </a:lnTo>
                    <a:cubicBezTo>
                      <a:pt x="4080" y="3073"/>
                      <a:pt x="4080" y="0"/>
                      <a:pt x="3776" y="0"/>
                    </a:cubicBezTo>
                    <a:close/>
                  </a:path>
                </a:pathLst>
              </a:custGeom>
              <a:solidFill>
                <a:srgbClr val="E2C1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55"/>
              <p:cNvSpPr/>
              <p:nvPr/>
            </p:nvSpPr>
            <p:spPr>
              <a:xfrm>
                <a:off x="989088" y="4803874"/>
                <a:ext cx="472185" cy="229953"/>
              </a:xfrm>
              <a:custGeom>
                <a:rect b="b" l="l" r="r" t="t"/>
                <a:pathLst>
                  <a:path extrusionOk="0" h="3315" w="6807">
                    <a:moveTo>
                      <a:pt x="137" y="0"/>
                    </a:moveTo>
                    <a:cubicBezTo>
                      <a:pt x="64" y="0"/>
                      <a:pt x="1" y="53"/>
                      <a:pt x="1" y="126"/>
                    </a:cubicBezTo>
                    <a:cubicBezTo>
                      <a:pt x="1" y="200"/>
                      <a:pt x="64" y="252"/>
                      <a:pt x="137" y="252"/>
                    </a:cubicBezTo>
                    <a:lnTo>
                      <a:pt x="284" y="252"/>
                    </a:lnTo>
                    <a:cubicBezTo>
                      <a:pt x="693" y="252"/>
                      <a:pt x="693" y="3062"/>
                      <a:pt x="284" y="3062"/>
                    </a:cubicBezTo>
                    <a:lnTo>
                      <a:pt x="137" y="3062"/>
                    </a:lnTo>
                    <a:cubicBezTo>
                      <a:pt x="64" y="3062"/>
                      <a:pt x="1" y="3115"/>
                      <a:pt x="1" y="3188"/>
                    </a:cubicBezTo>
                    <a:cubicBezTo>
                      <a:pt x="1" y="3262"/>
                      <a:pt x="64" y="3314"/>
                      <a:pt x="137" y="3314"/>
                    </a:cubicBezTo>
                    <a:lnTo>
                      <a:pt x="5737" y="3314"/>
                    </a:lnTo>
                    <a:cubicBezTo>
                      <a:pt x="6806" y="3304"/>
                      <a:pt x="6806" y="0"/>
                      <a:pt x="57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55"/>
              <p:cNvSpPr/>
              <p:nvPr/>
            </p:nvSpPr>
            <p:spPr>
              <a:xfrm>
                <a:off x="761421" y="5016280"/>
                <a:ext cx="270672" cy="17550"/>
              </a:xfrm>
              <a:custGeom>
                <a:rect b="b" l="l" r="r" t="t"/>
                <a:pathLst>
                  <a:path extrusionOk="0" h="253" w="3902">
                    <a:moveTo>
                      <a:pt x="105" y="0"/>
                    </a:moveTo>
                    <a:cubicBezTo>
                      <a:pt x="42" y="0"/>
                      <a:pt x="0" y="63"/>
                      <a:pt x="11" y="126"/>
                    </a:cubicBezTo>
                    <a:cubicBezTo>
                      <a:pt x="0" y="189"/>
                      <a:pt x="42" y="242"/>
                      <a:pt x="105" y="252"/>
                    </a:cubicBezTo>
                    <a:lnTo>
                      <a:pt x="3901" y="252"/>
                    </a:lnTo>
                    <a:lnTo>
                      <a:pt x="39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55"/>
              <p:cNvSpPr/>
              <p:nvPr/>
            </p:nvSpPr>
            <p:spPr>
              <a:xfrm>
                <a:off x="760658" y="4803874"/>
                <a:ext cx="483838" cy="149903"/>
              </a:xfrm>
              <a:custGeom>
                <a:rect b="b" l="l" r="r" t="t"/>
                <a:pathLst>
                  <a:path extrusionOk="0" h="2161" w="6975">
                    <a:moveTo>
                      <a:pt x="116" y="0"/>
                    </a:moveTo>
                    <a:cubicBezTo>
                      <a:pt x="1" y="42"/>
                      <a:pt x="1" y="210"/>
                      <a:pt x="116" y="252"/>
                    </a:cubicBezTo>
                    <a:lnTo>
                      <a:pt x="3577" y="252"/>
                    </a:lnTo>
                    <a:cubicBezTo>
                      <a:pt x="3828" y="252"/>
                      <a:pt x="3933" y="1343"/>
                      <a:pt x="3870" y="2161"/>
                    </a:cubicBezTo>
                    <a:cubicBezTo>
                      <a:pt x="5045" y="1888"/>
                      <a:pt x="6094" y="1206"/>
                      <a:pt x="6807" y="231"/>
                    </a:cubicBezTo>
                    <a:cubicBezTo>
                      <a:pt x="6870" y="158"/>
                      <a:pt x="6922" y="74"/>
                      <a:pt x="69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55"/>
              <p:cNvSpPr/>
              <p:nvPr/>
            </p:nvSpPr>
            <p:spPr>
              <a:xfrm>
                <a:off x="1072053" y="4857704"/>
                <a:ext cx="48072" cy="122295"/>
              </a:xfrm>
              <a:custGeom>
                <a:rect b="b" l="l" r="r" t="t"/>
                <a:pathLst>
                  <a:path extrusionOk="0" h="1763" w="693">
                    <a:moveTo>
                      <a:pt x="0" y="0"/>
                    </a:moveTo>
                    <a:cubicBezTo>
                      <a:pt x="84" y="0"/>
                      <a:pt x="84" y="1762"/>
                      <a:pt x="0" y="1762"/>
                    </a:cubicBezTo>
                    <a:lnTo>
                      <a:pt x="598" y="1762"/>
                    </a:lnTo>
                    <a:cubicBezTo>
                      <a:pt x="692" y="1762"/>
                      <a:pt x="692" y="0"/>
                      <a:pt x="59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55"/>
              <p:cNvSpPr/>
              <p:nvPr/>
            </p:nvSpPr>
            <p:spPr>
              <a:xfrm>
                <a:off x="1138230" y="4878792"/>
                <a:ext cx="31354" cy="80050"/>
              </a:xfrm>
              <a:custGeom>
                <a:rect b="b" l="l" r="r" t="t"/>
                <a:pathLst>
                  <a:path extrusionOk="0" h="1154" w="452">
                    <a:moveTo>
                      <a:pt x="0" y="0"/>
                    </a:moveTo>
                    <a:cubicBezTo>
                      <a:pt x="53" y="0"/>
                      <a:pt x="53" y="1154"/>
                      <a:pt x="0" y="1154"/>
                    </a:cubicBezTo>
                    <a:lnTo>
                      <a:pt x="388" y="1154"/>
                    </a:lnTo>
                    <a:cubicBezTo>
                      <a:pt x="451" y="1154"/>
                      <a:pt x="451" y="0"/>
                      <a:pt x="388" y="0"/>
                    </a:cubicBezTo>
                    <a:close/>
                  </a:path>
                </a:pathLst>
              </a:custGeom>
              <a:solidFill>
                <a:srgbClr val="F4E4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5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64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/ Django</a:t>
            </a:r>
            <a:endParaRPr/>
          </a:p>
        </p:txBody>
      </p:sp>
      <p:sp>
        <p:nvSpPr>
          <p:cNvPr id="2347" name="Google Shape;2347;p64"/>
          <p:cNvSpPr txBox="1"/>
          <p:nvPr>
            <p:ph idx="1" type="body"/>
          </p:nvPr>
        </p:nvSpPr>
        <p:spPr>
          <a:xfrm>
            <a:off x="720000" y="1017700"/>
            <a:ext cx="77040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Building Web Apps</a:t>
            </a:r>
            <a:endParaRPr b="1" sz="1800"/>
          </a:p>
        </p:txBody>
      </p:sp>
      <p:pic>
        <p:nvPicPr>
          <p:cNvPr id="2348" name="Google Shape;234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250" y="2705826"/>
            <a:ext cx="3998949" cy="18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9" name="Google Shape;2349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998" y="1639725"/>
            <a:ext cx="3707625" cy="145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0" name="Google Shape;2350;p64"/>
          <p:cNvSpPr txBox="1"/>
          <p:nvPr>
            <p:ph idx="1" type="body"/>
          </p:nvPr>
        </p:nvSpPr>
        <p:spPr>
          <a:xfrm>
            <a:off x="4700500" y="1273500"/>
            <a:ext cx="40971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As you might know, Flask is used to develop web apps with python!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2351" name="Google Shape;2351;p64"/>
          <p:cNvSpPr txBox="1"/>
          <p:nvPr>
            <p:ph idx="1" type="body"/>
          </p:nvPr>
        </p:nvSpPr>
        <p:spPr>
          <a:xfrm>
            <a:off x="525263" y="3184350"/>
            <a:ext cx="40971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Django is flask but different, it’s another library used for developing web apps with python</a:t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65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</a:t>
            </a:r>
            <a:r>
              <a:rPr lang="en"/>
              <a:t>y</a:t>
            </a:r>
            <a:endParaRPr/>
          </a:p>
        </p:txBody>
      </p:sp>
      <p:sp>
        <p:nvSpPr>
          <p:cNvPr id="2357" name="Google Shape;2357;p65"/>
          <p:cNvSpPr txBox="1"/>
          <p:nvPr>
            <p:ph idx="1" type="body"/>
          </p:nvPr>
        </p:nvSpPr>
        <p:spPr>
          <a:xfrm>
            <a:off x="720000" y="1017700"/>
            <a:ext cx="77040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Popular math/scientific library!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Allows access to: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Complex array operations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N-Dimensional arrays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Instead of multiplying element by element, just multiply the arrays!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This may sound basic, but many scientific libraries use NumPy to work their magic!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https://numpy.org/devdocs/user/absolute_beginners.html</a:t>
            </a:r>
            <a:r>
              <a:rPr lang="en" sz="1800"/>
              <a:t> </a:t>
            </a:r>
            <a:endParaRPr sz="1800"/>
          </a:p>
        </p:txBody>
      </p:sp>
      <p:pic>
        <p:nvPicPr>
          <p:cNvPr id="2358" name="Google Shape;2358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2263" y="857625"/>
            <a:ext cx="32480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p66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</p:txBody>
      </p:sp>
      <p:sp>
        <p:nvSpPr>
          <p:cNvPr id="2364" name="Google Shape;2364;p66"/>
          <p:cNvSpPr txBox="1"/>
          <p:nvPr>
            <p:ph idx="1" type="body"/>
          </p:nvPr>
        </p:nvSpPr>
        <p:spPr>
          <a:xfrm>
            <a:off x="720000" y="1017700"/>
            <a:ext cx="77040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Pandas is a data analysis library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Working with HUGE datasets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analyzing, cleaning, exploring, and manipulating data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Utility: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Using requests to scrape data from an API 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Use pandas to find correlations, organize, or clean data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Machine learning projects!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2365" name="Google Shape;236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663" y="3241813"/>
            <a:ext cx="33623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p67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Pytest</a:t>
            </a:r>
            <a:endParaRPr/>
          </a:p>
        </p:txBody>
      </p:sp>
      <p:sp>
        <p:nvSpPr>
          <p:cNvPr id="2371" name="Google Shape;2371;p67"/>
          <p:cNvSpPr txBox="1"/>
          <p:nvPr>
            <p:ph idx="1" type="body"/>
          </p:nvPr>
        </p:nvSpPr>
        <p:spPr>
          <a:xfrm>
            <a:off x="720000" y="1017700"/>
            <a:ext cx="77040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Python library for testing code!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“Helps you write better programs”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Pytest makes it easy to add small, readable tests to your code.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Pytest is also very scalable!</a:t>
            </a:r>
            <a:endParaRPr b="1" sz="1800"/>
          </a:p>
        </p:txBody>
      </p:sp>
      <p:pic>
        <p:nvPicPr>
          <p:cNvPr id="2372" name="Google Shape;237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873" y="2731848"/>
            <a:ext cx="69182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68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Beautiful Soup</a:t>
            </a:r>
            <a:endParaRPr/>
          </a:p>
        </p:txBody>
      </p:sp>
      <p:sp>
        <p:nvSpPr>
          <p:cNvPr id="2378" name="Google Shape;2378;p68"/>
          <p:cNvSpPr txBox="1"/>
          <p:nvPr>
            <p:ph idx="1" type="body"/>
          </p:nvPr>
        </p:nvSpPr>
        <p:spPr>
          <a:xfrm>
            <a:off x="720000" y="1017700"/>
            <a:ext cx="77040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HTML/XML data manipulation!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 easy as: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Getting links from that HTML: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379" name="Google Shape;237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992100"/>
            <a:ext cx="4828638" cy="4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0" name="Google Shape;2380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3162425"/>
            <a:ext cx="3314506" cy="5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69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/ Scikit-learn</a:t>
            </a:r>
            <a:endParaRPr/>
          </a:p>
        </p:txBody>
      </p:sp>
      <p:sp>
        <p:nvSpPr>
          <p:cNvPr id="2386" name="Google Shape;2386;p69"/>
          <p:cNvSpPr txBox="1"/>
          <p:nvPr>
            <p:ph idx="1" type="body"/>
          </p:nvPr>
        </p:nvSpPr>
        <p:spPr>
          <a:xfrm>
            <a:off x="720000" y="1655900"/>
            <a:ext cx="77040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Two helpful machine learning libraries!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These libraries make machine learning a lot easier!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easily loading data and creating input pipelines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built-in functions for complicated ML math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built-in step-by-step tutorials for popular ML problems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The most popular python ML libraries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-&gt; Resources are ubiquitous</a:t>
            </a:r>
            <a:endParaRPr b="1" sz="1800"/>
          </a:p>
        </p:txBody>
      </p:sp>
      <p:pic>
        <p:nvPicPr>
          <p:cNvPr id="2387" name="Google Shape;238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563" y="1060563"/>
            <a:ext cx="15240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8" name="Google Shape;238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5438" y="1017688"/>
            <a:ext cx="28575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2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p70"/>
          <p:cNvSpPr/>
          <p:nvPr/>
        </p:nvSpPr>
        <p:spPr>
          <a:xfrm rot="10800000">
            <a:off x="387789" y="682225"/>
            <a:ext cx="4209900" cy="4245900"/>
          </a:xfrm>
          <a:prstGeom prst="foldedCorner">
            <a:avLst>
              <a:gd fmla="val 1364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4" name="Google Shape;2394;p70"/>
          <p:cNvSpPr txBox="1"/>
          <p:nvPr>
            <p:ph idx="1" type="subTitle"/>
          </p:nvPr>
        </p:nvSpPr>
        <p:spPr>
          <a:xfrm>
            <a:off x="751986" y="3079788"/>
            <a:ext cx="3611100" cy="11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https://www.pygame.org/wiki/GettingStarted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with SDL! </a:t>
            </a:r>
            <a:endParaRPr/>
          </a:p>
        </p:txBody>
      </p:sp>
      <p:sp>
        <p:nvSpPr>
          <p:cNvPr id="2395" name="Google Shape;2395;p70"/>
          <p:cNvSpPr txBox="1"/>
          <p:nvPr>
            <p:ph type="title"/>
          </p:nvPr>
        </p:nvSpPr>
        <p:spPr>
          <a:xfrm>
            <a:off x="749150" y="1441813"/>
            <a:ext cx="3611100" cy="16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Pygame: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2D Games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396" name="Google Shape;2396;p70"/>
          <p:cNvGrpSpPr/>
          <p:nvPr/>
        </p:nvGrpSpPr>
        <p:grpSpPr>
          <a:xfrm>
            <a:off x="113302" y="4506437"/>
            <a:ext cx="942018" cy="498712"/>
            <a:chOff x="-1074225" y="4512538"/>
            <a:chExt cx="714950" cy="378500"/>
          </a:xfrm>
        </p:grpSpPr>
        <p:sp>
          <p:nvSpPr>
            <p:cNvPr id="2397" name="Google Shape;2397;p70"/>
            <p:cNvSpPr/>
            <p:nvPr/>
          </p:nvSpPr>
          <p:spPr>
            <a:xfrm>
              <a:off x="-962825" y="4548088"/>
              <a:ext cx="188375" cy="120175"/>
            </a:xfrm>
            <a:custGeom>
              <a:rect b="b" l="l" r="r" t="t"/>
              <a:pathLst>
                <a:path extrusionOk="0" h="4807" w="7535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0"/>
            <p:cNvSpPr/>
            <p:nvPr/>
          </p:nvSpPr>
          <p:spPr>
            <a:xfrm>
              <a:off x="-1064100" y="4512538"/>
              <a:ext cx="642725" cy="266450"/>
            </a:xfrm>
            <a:custGeom>
              <a:rect b="b" l="l" r="r" t="t"/>
              <a:pathLst>
                <a:path extrusionOk="0" h="10658" w="25709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70"/>
            <p:cNvSpPr/>
            <p:nvPr/>
          </p:nvSpPr>
          <p:spPr>
            <a:xfrm>
              <a:off x="-1053975" y="4564288"/>
              <a:ext cx="81050" cy="60775"/>
            </a:xfrm>
            <a:custGeom>
              <a:rect b="b" l="l" r="r" t="t"/>
              <a:pathLst>
                <a:path extrusionOk="0" h="2431" w="3242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70"/>
            <p:cNvSpPr/>
            <p:nvPr/>
          </p:nvSpPr>
          <p:spPr>
            <a:xfrm>
              <a:off x="-997925" y="4570088"/>
              <a:ext cx="98575" cy="24600"/>
            </a:xfrm>
            <a:custGeom>
              <a:rect b="b" l="l" r="r" t="t"/>
              <a:pathLst>
                <a:path extrusionOk="0" h="984" w="3943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70"/>
            <p:cNvSpPr/>
            <p:nvPr/>
          </p:nvSpPr>
          <p:spPr>
            <a:xfrm>
              <a:off x="-837950" y="4525788"/>
              <a:ext cx="162050" cy="93200"/>
            </a:xfrm>
            <a:custGeom>
              <a:rect b="b" l="l" r="r" t="t"/>
              <a:pathLst>
                <a:path extrusionOk="0" h="3728" w="6482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70"/>
            <p:cNvSpPr/>
            <p:nvPr/>
          </p:nvSpPr>
          <p:spPr>
            <a:xfrm>
              <a:off x="-742750" y="4536413"/>
              <a:ext cx="151925" cy="23850"/>
            </a:xfrm>
            <a:custGeom>
              <a:rect b="b" l="l" r="r" t="t"/>
              <a:pathLst>
                <a:path extrusionOk="0" h="954" w="6077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70"/>
            <p:cNvSpPr/>
            <p:nvPr/>
          </p:nvSpPr>
          <p:spPr>
            <a:xfrm>
              <a:off x="-877100" y="4605913"/>
              <a:ext cx="40525" cy="25475"/>
            </a:xfrm>
            <a:custGeom>
              <a:rect b="b" l="l" r="r" t="t"/>
              <a:pathLst>
                <a:path extrusionOk="0" h="1019" w="1621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70"/>
            <p:cNvSpPr/>
            <p:nvPr/>
          </p:nvSpPr>
          <p:spPr>
            <a:xfrm>
              <a:off x="-1074225" y="4544038"/>
              <a:ext cx="714950" cy="347000"/>
            </a:xfrm>
            <a:custGeom>
              <a:rect b="b" l="l" r="r" t="t"/>
              <a:pathLst>
                <a:path extrusionOk="0" h="13880" w="28598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70"/>
            <p:cNvSpPr/>
            <p:nvPr/>
          </p:nvSpPr>
          <p:spPr>
            <a:xfrm>
              <a:off x="-836575" y="4548088"/>
              <a:ext cx="382800" cy="253850"/>
            </a:xfrm>
            <a:custGeom>
              <a:rect b="b" l="l" r="r" t="t"/>
              <a:pathLst>
                <a:path extrusionOk="0" h="10154" w="15312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70"/>
            <p:cNvSpPr/>
            <p:nvPr/>
          </p:nvSpPr>
          <p:spPr>
            <a:xfrm>
              <a:off x="-815650" y="4565638"/>
              <a:ext cx="407775" cy="318650"/>
            </a:xfrm>
            <a:custGeom>
              <a:rect b="b" l="l" r="r" t="t"/>
              <a:pathLst>
                <a:path extrusionOk="0" h="12746" w="16311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70"/>
            <p:cNvSpPr/>
            <p:nvPr/>
          </p:nvSpPr>
          <p:spPr>
            <a:xfrm>
              <a:off x="-1074225" y="4627063"/>
              <a:ext cx="411150" cy="263975"/>
            </a:xfrm>
            <a:custGeom>
              <a:rect b="b" l="l" r="r" t="t"/>
              <a:pathLst>
                <a:path extrusionOk="0" h="10559" w="16446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70"/>
            <p:cNvSpPr/>
            <p:nvPr/>
          </p:nvSpPr>
          <p:spPr>
            <a:xfrm>
              <a:off x="-1049250" y="4639888"/>
              <a:ext cx="346350" cy="230900"/>
            </a:xfrm>
            <a:custGeom>
              <a:rect b="b" l="l" r="r" t="t"/>
              <a:pathLst>
                <a:path extrusionOk="0" h="9236" w="13854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09" name="Google Shape;2409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964" y="1038825"/>
            <a:ext cx="192405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0" name="Google Shape;2410;p70"/>
          <p:cNvSpPr txBox="1"/>
          <p:nvPr>
            <p:ph idx="4294967295" type="body"/>
          </p:nvPr>
        </p:nvSpPr>
        <p:spPr>
          <a:xfrm>
            <a:off x="4936700" y="3234150"/>
            <a:ext cx="3810000" cy="16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Pictured: $STONKS Simulator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https://stonks.markop1.cz</a:t>
            </a:r>
            <a:r>
              <a:rPr lang="en" sz="1800"/>
              <a:t> </a:t>
            </a:r>
            <a:endParaRPr sz="1800"/>
          </a:p>
        </p:txBody>
      </p:sp>
      <p:pic>
        <p:nvPicPr>
          <p:cNvPr id="2411" name="Google Shape;2411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0939" y="682225"/>
            <a:ext cx="4241510" cy="24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5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71"/>
          <p:cNvSpPr/>
          <p:nvPr/>
        </p:nvSpPr>
        <p:spPr>
          <a:xfrm>
            <a:off x="-79375" y="2131751"/>
            <a:ext cx="9143992" cy="78001"/>
          </a:xfrm>
          <a:custGeom>
            <a:rect b="b" l="l" r="r" t="t"/>
            <a:pathLst>
              <a:path extrusionOk="0" h="525" w="27171">
                <a:moveTo>
                  <a:pt x="1" y="1"/>
                </a:moveTo>
                <a:lnTo>
                  <a:pt x="1" y="525"/>
                </a:lnTo>
                <a:lnTo>
                  <a:pt x="27171" y="525"/>
                </a:lnTo>
                <a:lnTo>
                  <a:pt x="2717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7" name="Google Shape;2417;p71"/>
          <p:cNvSpPr txBox="1"/>
          <p:nvPr>
            <p:ph type="title"/>
          </p:nvPr>
        </p:nvSpPr>
        <p:spPr>
          <a:xfrm>
            <a:off x="293925" y="2557100"/>
            <a:ext cx="559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coding!</a:t>
            </a:r>
            <a:endParaRPr/>
          </a:p>
        </p:txBody>
      </p:sp>
      <p:grpSp>
        <p:nvGrpSpPr>
          <p:cNvPr id="2418" name="Google Shape;2418;p71"/>
          <p:cNvGrpSpPr/>
          <p:nvPr/>
        </p:nvGrpSpPr>
        <p:grpSpPr>
          <a:xfrm>
            <a:off x="5888923" y="2209898"/>
            <a:ext cx="1461212" cy="2300938"/>
            <a:chOff x="-1585355" y="3118609"/>
            <a:chExt cx="502947" cy="782259"/>
          </a:xfrm>
        </p:grpSpPr>
        <p:sp>
          <p:nvSpPr>
            <p:cNvPr id="2419" name="Google Shape;2419;p71"/>
            <p:cNvSpPr/>
            <p:nvPr/>
          </p:nvSpPr>
          <p:spPr>
            <a:xfrm>
              <a:off x="-1108642" y="3867135"/>
              <a:ext cx="26234" cy="33734"/>
            </a:xfrm>
            <a:custGeom>
              <a:rect b="b" l="l" r="r" t="t"/>
              <a:pathLst>
                <a:path extrusionOk="0" h="994" w="773">
                  <a:moveTo>
                    <a:pt x="391" y="1"/>
                  </a:moveTo>
                  <a:cubicBezTo>
                    <a:pt x="179" y="1"/>
                    <a:pt x="1" y="221"/>
                    <a:pt x="1" y="493"/>
                  </a:cubicBezTo>
                  <a:cubicBezTo>
                    <a:pt x="1" y="773"/>
                    <a:pt x="179" y="993"/>
                    <a:pt x="391" y="993"/>
                  </a:cubicBezTo>
                  <a:cubicBezTo>
                    <a:pt x="603" y="993"/>
                    <a:pt x="773" y="773"/>
                    <a:pt x="773" y="493"/>
                  </a:cubicBezTo>
                  <a:cubicBezTo>
                    <a:pt x="773" y="221"/>
                    <a:pt x="603" y="1"/>
                    <a:pt x="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71"/>
            <p:cNvSpPr/>
            <p:nvPr/>
          </p:nvSpPr>
          <p:spPr>
            <a:xfrm>
              <a:off x="-1105757" y="3889601"/>
              <a:ext cx="10690" cy="11267"/>
            </a:xfrm>
            <a:custGeom>
              <a:rect b="b" l="l" r="r" t="t"/>
              <a:pathLst>
                <a:path extrusionOk="0" h="332" w="315">
                  <a:moveTo>
                    <a:pt x="0" y="0"/>
                  </a:moveTo>
                  <a:lnTo>
                    <a:pt x="0" y="331"/>
                  </a:lnTo>
                  <a:lnTo>
                    <a:pt x="314" y="33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71"/>
            <p:cNvSpPr/>
            <p:nvPr/>
          </p:nvSpPr>
          <p:spPr>
            <a:xfrm>
              <a:off x="-1578703" y="3118609"/>
              <a:ext cx="278423" cy="28847"/>
            </a:xfrm>
            <a:custGeom>
              <a:rect b="b" l="l" r="r" t="t"/>
              <a:pathLst>
                <a:path extrusionOk="0" h="850" w="8204">
                  <a:moveTo>
                    <a:pt x="0" y="1"/>
                  </a:moveTo>
                  <a:lnTo>
                    <a:pt x="0" y="849"/>
                  </a:lnTo>
                  <a:lnTo>
                    <a:pt x="8203" y="849"/>
                  </a:lnTo>
                  <a:lnTo>
                    <a:pt x="79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71"/>
            <p:cNvSpPr/>
            <p:nvPr/>
          </p:nvSpPr>
          <p:spPr>
            <a:xfrm>
              <a:off x="-1319624" y="3133576"/>
              <a:ext cx="234949" cy="744249"/>
            </a:xfrm>
            <a:custGeom>
              <a:rect b="b" l="l" r="r" t="t"/>
              <a:pathLst>
                <a:path extrusionOk="0" h="21930" w="6923">
                  <a:moveTo>
                    <a:pt x="1" y="1"/>
                  </a:moveTo>
                  <a:lnTo>
                    <a:pt x="6482" y="21930"/>
                  </a:lnTo>
                  <a:lnTo>
                    <a:pt x="6923" y="21930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71"/>
            <p:cNvSpPr/>
            <p:nvPr/>
          </p:nvSpPr>
          <p:spPr>
            <a:xfrm>
              <a:off x="-1331129" y="3133576"/>
              <a:ext cx="234949" cy="744249"/>
            </a:xfrm>
            <a:custGeom>
              <a:rect b="b" l="l" r="r" t="t"/>
              <a:pathLst>
                <a:path extrusionOk="0" h="21930" w="6923">
                  <a:moveTo>
                    <a:pt x="0" y="1"/>
                  </a:moveTo>
                  <a:lnTo>
                    <a:pt x="6481" y="21930"/>
                  </a:lnTo>
                  <a:lnTo>
                    <a:pt x="6923" y="21930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71"/>
            <p:cNvSpPr/>
            <p:nvPr/>
          </p:nvSpPr>
          <p:spPr>
            <a:xfrm>
              <a:off x="-1554811" y="3496639"/>
              <a:ext cx="170740" cy="10079"/>
            </a:xfrm>
            <a:custGeom>
              <a:rect b="b" l="l" r="r" t="t"/>
              <a:pathLst>
                <a:path extrusionOk="0" h="297" w="5031">
                  <a:moveTo>
                    <a:pt x="0" y="0"/>
                  </a:moveTo>
                  <a:lnTo>
                    <a:pt x="0" y="297"/>
                  </a:lnTo>
                  <a:lnTo>
                    <a:pt x="5031" y="297"/>
                  </a:lnTo>
                  <a:lnTo>
                    <a:pt x="50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71"/>
            <p:cNvSpPr/>
            <p:nvPr/>
          </p:nvSpPr>
          <p:spPr>
            <a:xfrm>
              <a:off x="-1554811" y="3515610"/>
              <a:ext cx="170740" cy="10113"/>
            </a:xfrm>
            <a:custGeom>
              <a:rect b="b" l="l" r="r" t="t"/>
              <a:pathLst>
                <a:path extrusionOk="0" h="298" w="5031">
                  <a:moveTo>
                    <a:pt x="0" y="1"/>
                  </a:moveTo>
                  <a:lnTo>
                    <a:pt x="0" y="298"/>
                  </a:lnTo>
                  <a:lnTo>
                    <a:pt x="5031" y="298"/>
                  </a:lnTo>
                  <a:lnTo>
                    <a:pt x="50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71"/>
            <p:cNvSpPr/>
            <p:nvPr/>
          </p:nvSpPr>
          <p:spPr>
            <a:xfrm>
              <a:off x="-1559155" y="3133576"/>
              <a:ext cx="70013" cy="27116"/>
            </a:xfrm>
            <a:custGeom>
              <a:rect b="b" l="l" r="r" t="t"/>
              <a:pathLst>
                <a:path extrusionOk="0" h="799" w="2063">
                  <a:moveTo>
                    <a:pt x="1" y="1"/>
                  </a:moveTo>
                  <a:lnTo>
                    <a:pt x="1" y="798"/>
                  </a:lnTo>
                  <a:lnTo>
                    <a:pt x="2062" y="798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71"/>
            <p:cNvSpPr/>
            <p:nvPr/>
          </p:nvSpPr>
          <p:spPr>
            <a:xfrm>
              <a:off x="-1543612" y="3133576"/>
              <a:ext cx="49583" cy="27388"/>
            </a:xfrm>
            <a:custGeom>
              <a:rect b="b" l="l" r="r" t="t"/>
              <a:pathLst>
                <a:path extrusionOk="0" h="807" w="1461">
                  <a:moveTo>
                    <a:pt x="1" y="1"/>
                  </a:moveTo>
                  <a:lnTo>
                    <a:pt x="264" y="807"/>
                  </a:lnTo>
                  <a:lnTo>
                    <a:pt x="1460" y="807"/>
                  </a:lnTo>
                  <a:lnTo>
                    <a:pt x="14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71"/>
            <p:cNvSpPr/>
            <p:nvPr/>
          </p:nvSpPr>
          <p:spPr>
            <a:xfrm>
              <a:off x="-1280189" y="3889601"/>
              <a:ext cx="13303" cy="11267"/>
            </a:xfrm>
            <a:custGeom>
              <a:rect b="b" l="l" r="r" t="t"/>
              <a:pathLst>
                <a:path extrusionOk="0" h="332" w="392">
                  <a:moveTo>
                    <a:pt x="69" y="0"/>
                  </a:moveTo>
                  <a:lnTo>
                    <a:pt x="1" y="331"/>
                  </a:lnTo>
                  <a:lnTo>
                    <a:pt x="391" y="331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71"/>
            <p:cNvSpPr/>
            <p:nvPr/>
          </p:nvSpPr>
          <p:spPr>
            <a:xfrm>
              <a:off x="-1280460" y="3867135"/>
              <a:ext cx="26234" cy="33734"/>
            </a:xfrm>
            <a:custGeom>
              <a:rect b="b" l="l" r="r" t="t"/>
              <a:pathLst>
                <a:path extrusionOk="0" h="994" w="773">
                  <a:moveTo>
                    <a:pt x="382" y="1"/>
                  </a:moveTo>
                  <a:cubicBezTo>
                    <a:pt x="170" y="1"/>
                    <a:pt x="0" y="221"/>
                    <a:pt x="0" y="493"/>
                  </a:cubicBezTo>
                  <a:cubicBezTo>
                    <a:pt x="0" y="773"/>
                    <a:pt x="170" y="993"/>
                    <a:pt x="382" y="993"/>
                  </a:cubicBezTo>
                  <a:cubicBezTo>
                    <a:pt x="594" y="993"/>
                    <a:pt x="772" y="773"/>
                    <a:pt x="772" y="493"/>
                  </a:cubicBezTo>
                  <a:cubicBezTo>
                    <a:pt x="772" y="221"/>
                    <a:pt x="594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71"/>
            <p:cNvSpPr/>
            <p:nvPr/>
          </p:nvSpPr>
          <p:spPr>
            <a:xfrm>
              <a:off x="-1572968" y="3889601"/>
              <a:ext cx="10690" cy="11267"/>
            </a:xfrm>
            <a:custGeom>
              <a:rect b="b" l="l" r="r" t="t"/>
              <a:pathLst>
                <a:path extrusionOk="0" h="332" w="315">
                  <a:moveTo>
                    <a:pt x="1" y="0"/>
                  </a:moveTo>
                  <a:lnTo>
                    <a:pt x="1" y="331"/>
                  </a:lnTo>
                  <a:lnTo>
                    <a:pt x="315" y="331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71"/>
            <p:cNvSpPr/>
            <p:nvPr/>
          </p:nvSpPr>
          <p:spPr>
            <a:xfrm>
              <a:off x="-1575547" y="3867135"/>
              <a:ext cx="26234" cy="33734"/>
            </a:xfrm>
            <a:custGeom>
              <a:rect b="b" l="l" r="r" t="t"/>
              <a:pathLst>
                <a:path extrusionOk="0" h="994" w="773">
                  <a:moveTo>
                    <a:pt x="382" y="1"/>
                  </a:moveTo>
                  <a:cubicBezTo>
                    <a:pt x="170" y="1"/>
                    <a:pt x="0" y="221"/>
                    <a:pt x="0" y="493"/>
                  </a:cubicBezTo>
                  <a:cubicBezTo>
                    <a:pt x="0" y="773"/>
                    <a:pt x="170" y="993"/>
                    <a:pt x="382" y="993"/>
                  </a:cubicBezTo>
                  <a:cubicBezTo>
                    <a:pt x="594" y="993"/>
                    <a:pt x="772" y="773"/>
                    <a:pt x="772" y="493"/>
                  </a:cubicBezTo>
                  <a:cubicBezTo>
                    <a:pt x="772" y="221"/>
                    <a:pt x="594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71"/>
            <p:cNvSpPr/>
            <p:nvPr/>
          </p:nvSpPr>
          <p:spPr>
            <a:xfrm>
              <a:off x="-1567198" y="3133576"/>
              <a:ext cx="15272" cy="744249"/>
            </a:xfrm>
            <a:custGeom>
              <a:rect b="b" l="l" r="r" t="t"/>
              <a:pathLst>
                <a:path extrusionOk="0" h="21930" w="450">
                  <a:moveTo>
                    <a:pt x="0" y="1"/>
                  </a:moveTo>
                  <a:lnTo>
                    <a:pt x="0" y="21930"/>
                  </a:lnTo>
                  <a:lnTo>
                    <a:pt x="450" y="21930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71"/>
            <p:cNvSpPr/>
            <p:nvPr/>
          </p:nvSpPr>
          <p:spPr>
            <a:xfrm>
              <a:off x="-1578703" y="3133576"/>
              <a:ext cx="15000" cy="744249"/>
            </a:xfrm>
            <a:custGeom>
              <a:rect b="b" l="l" r="r" t="t"/>
              <a:pathLst>
                <a:path extrusionOk="0" h="21930" w="442">
                  <a:moveTo>
                    <a:pt x="0" y="1"/>
                  </a:moveTo>
                  <a:lnTo>
                    <a:pt x="0" y="21930"/>
                  </a:lnTo>
                  <a:lnTo>
                    <a:pt x="441" y="21930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71"/>
            <p:cNvSpPr/>
            <p:nvPr/>
          </p:nvSpPr>
          <p:spPr>
            <a:xfrm>
              <a:off x="-1404536" y="3133576"/>
              <a:ext cx="15000" cy="744249"/>
            </a:xfrm>
            <a:custGeom>
              <a:rect b="b" l="l" r="r" t="t"/>
              <a:pathLst>
                <a:path extrusionOk="0" h="21930" w="442">
                  <a:moveTo>
                    <a:pt x="0" y="1"/>
                  </a:moveTo>
                  <a:lnTo>
                    <a:pt x="0" y="21930"/>
                  </a:lnTo>
                  <a:lnTo>
                    <a:pt x="441" y="21930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71"/>
            <p:cNvSpPr/>
            <p:nvPr/>
          </p:nvSpPr>
          <p:spPr>
            <a:xfrm>
              <a:off x="-1478520" y="3154312"/>
              <a:ext cx="169891" cy="18767"/>
            </a:xfrm>
            <a:custGeom>
              <a:rect b="b" l="l" r="r" t="t"/>
              <a:pathLst>
                <a:path extrusionOk="0" h="553" w="5006">
                  <a:moveTo>
                    <a:pt x="0" y="1"/>
                  </a:moveTo>
                  <a:lnTo>
                    <a:pt x="187" y="552"/>
                  </a:lnTo>
                  <a:lnTo>
                    <a:pt x="5005" y="552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71"/>
            <p:cNvSpPr/>
            <p:nvPr/>
          </p:nvSpPr>
          <p:spPr>
            <a:xfrm>
              <a:off x="-1462128" y="3209290"/>
              <a:ext cx="169620" cy="18462"/>
            </a:xfrm>
            <a:custGeom>
              <a:rect b="b" l="l" r="r" t="t"/>
              <a:pathLst>
                <a:path extrusionOk="0" h="544" w="4998">
                  <a:moveTo>
                    <a:pt x="1" y="1"/>
                  </a:moveTo>
                  <a:lnTo>
                    <a:pt x="187" y="544"/>
                  </a:lnTo>
                  <a:lnTo>
                    <a:pt x="4997" y="544"/>
                  </a:lnTo>
                  <a:lnTo>
                    <a:pt x="48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71"/>
            <p:cNvSpPr/>
            <p:nvPr/>
          </p:nvSpPr>
          <p:spPr>
            <a:xfrm>
              <a:off x="-1446008" y="3264303"/>
              <a:ext cx="169620" cy="18462"/>
            </a:xfrm>
            <a:custGeom>
              <a:rect b="b" l="l" r="r" t="t"/>
              <a:pathLst>
                <a:path extrusionOk="0" h="544" w="4998">
                  <a:moveTo>
                    <a:pt x="1" y="0"/>
                  </a:moveTo>
                  <a:lnTo>
                    <a:pt x="187" y="543"/>
                  </a:lnTo>
                  <a:lnTo>
                    <a:pt x="4997" y="543"/>
                  </a:lnTo>
                  <a:lnTo>
                    <a:pt x="4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71"/>
            <p:cNvSpPr/>
            <p:nvPr/>
          </p:nvSpPr>
          <p:spPr>
            <a:xfrm>
              <a:off x="-1429582" y="3319282"/>
              <a:ext cx="169586" cy="18462"/>
            </a:xfrm>
            <a:custGeom>
              <a:rect b="b" l="l" r="r" t="t"/>
              <a:pathLst>
                <a:path extrusionOk="0" h="544" w="4997">
                  <a:moveTo>
                    <a:pt x="0" y="0"/>
                  </a:moveTo>
                  <a:lnTo>
                    <a:pt x="187" y="543"/>
                  </a:lnTo>
                  <a:lnTo>
                    <a:pt x="4997" y="543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71"/>
            <p:cNvSpPr/>
            <p:nvPr/>
          </p:nvSpPr>
          <p:spPr>
            <a:xfrm>
              <a:off x="-1413462" y="3373989"/>
              <a:ext cx="169586" cy="18733"/>
            </a:xfrm>
            <a:custGeom>
              <a:rect b="b" l="l" r="r" t="t"/>
              <a:pathLst>
                <a:path extrusionOk="0" h="552" w="4997">
                  <a:moveTo>
                    <a:pt x="0" y="0"/>
                  </a:moveTo>
                  <a:lnTo>
                    <a:pt x="187" y="552"/>
                  </a:lnTo>
                  <a:lnTo>
                    <a:pt x="4997" y="552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71"/>
            <p:cNvSpPr/>
            <p:nvPr/>
          </p:nvSpPr>
          <p:spPr>
            <a:xfrm>
              <a:off x="-1397341" y="3428968"/>
              <a:ext cx="169891" cy="18462"/>
            </a:xfrm>
            <a:custGeom>
              <a:rect b="b" l="l" r="r" t="t"/>
              <a:pathLst>
                <a:path extrusionOk="0" h="544" w="5006">
                  <a:moveTo>
                    <a:pt x="0" y="1"/>
                  </a:moveTo>
                  <a:lnTo>
                    <a:pt x="187" y="543"/>
                  </a:lnTo>
                  <a:lnTo>
                    <a:pt x="5005" y="543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71"/>
            <p:cNvSpPr/>
            <p:nvPr/>
          </p:nvSpPr>
          <p:spPr>
            <a:xfrm>
              <a:off x="-1380949" y="3483946"/>
              <a:ext cx="169620" cy="18462"/>
            </a:xfrm>
            <a:custGeom>
              <a:rect b="b" l="l" r="r" t="t"/>
              <a:pathLst>
                <a:path extrusionOk="0" h="544" w="4998">
                  <a:moveTo>
                    <a:pt x="1" y="1"/>
                  </a:moveTo>
                  <a:lnTo>
                    <a:pt x="187" y="544"/>
                  </a:lnTo>
                  <a:lnTo>
                    <a:pt x="4997" y="544"/>
                  </a:lnTo>
                  <a:lnTo>
                    <a:pt x="48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71"/>
            <p:cNvSpPr/>
            <p:nvPr/>
          </p:nvSpPr>
          <p:spPr>
            <a:xfrm>
              <a:off x="-1364829" y="3538959"/>
              <a:ext cx="169620" cy="18428"/>
            </a:xfrm>
            <a:custGeom>
              <a:rect b="b" l="l" r="r" t="t"/>
              <a:pathLst>
                <a:path extrusionOk="0" h="543" w="4998">
                  <a:moveTo>
                    <a:pt x="1" y="0"/>
                  </a:moveTo>
                  <a:lnTo>
                    <a:pt x="188" y="543"/>
                  </a:lnTo>
                  <a:lnTo>
                    <a:pt x="4997" y="543"/>
                  </a:lnTo>
                  <a:lnTo>
                    <a:pt x="4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71"/>
            <p:cNvSpPr/>
            <p:nvPr/>
          </p:nvSpPr>
          <p:spPr>
            <a:xfrm>
              <a:off x="-1348403" y="3593938"/>
              <a:ext cx="169586" cy="18462"/>
            </a:xfrm>
            <a:custGeom>
              <a:rect b="b" l="l" r="r" t="t"/>
              <a:pathLst>
                <a:path extrusionOk="0" h="544" w="4997">
                  <a:moveTo>
                    <a:pt x="0" y="0"/>
                  </a:moveTo>
                  <a:lnTo>
                    <a:pt x="187" y="543"/>
                  </a:lnTo>
                  <a:lnTo>
                    <a:pt x="4997" y="543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71"/>
            <p:cNvSpPr/>
            <p:nvPr/>
          </p:nvSpPr>
          <p:spPr>
            <a:xfrm>
              <a:off x="-1332283" y="3648645"/>
              <a:ext cx="169586" cy="18733"/>
            </a:xfrm>
            <a:custGeom>
              <a:rect b="b" l="l" r="r" t="t"/>
              <a:pathLst>
                <a:path extrusionOk="0" h="552" w="4997">
                  <a:moveTo>
                    <a:pt x="0" y="0"/>
                  </a:moveTo>
                  <a:lnTo>
                    <a:pt x="187" y="551"/>
                  </a:lnTo>
                  <a:lnTo>
                    <a:pt x="4997" y="551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71"/>
            <p:cNvSpPr/>
            <p:nvPr/>
          </p:nvSpPr>
          <p:spPr>
            <a:xfrm>
              <a:off x="-1315857" y="3703624"/>
              <a:ext cx="169586" cy="18462"/>
            </a:xfrm>
            <a:custGeom>
              <a:rect b="b" l="l" r="r" t="t"/>
              <a:pathLst>
                <a:path extrusionOk="0" h="544" w="4997">
                  <a:moveTo>
                    <a:pt x="0" y="0"/>
                  </a:moveTo>
                  <a:lnTo>
                    <a:pt x="178" y="543"/>
                  </a:lnTo>
                  <a:lnTo>
                    <a:pt x="4997" y="543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71"/>
            <p:cNvSpPr/>
            <p:nvPr/>
          </p:nvSpPr>
          <p:spPr>
            <a:xfrm>
              <a:off x="-1299737" y="3758603"/>
              <a:ext cx="169586" cy="18462"/>
            </a:xfrm>
            <a:custGeom>
              <a:rect b="b" l="l" r="r" t="t"/>
              <a:pathLst>
                <a:path extrusionOk="0" h="544" w="4997">
                  <a:moveTo>
                    <a:pt x="0" y="1"/>
                  </a:moveTo>
                  <a:lnTo>
                    <a:pt x="187" y="543"/>
                  </a:lnTo>
                  <a:lnTo>
                    <a:pt x="4997" y="543"/>
                  </a:lnTo>
                  <a:lnTo>
                    <a:pt x="48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71"/>
            <p:cNvSpPr/>
            <p:nvPr/>
          </p:nvSpPr>
          <p:spPr>
            <a:xfrm>
              <a:off x="-1283617" y="3813581"/>
              <a:ext cx="169586" cy="18462"/>
            </a:xfrm>
            <a:custGeom>
              <a:rect b="b" l="l" r="r" t="t"/>
              <a:pathLst>
                <a:path extrusionOk="0" h="544" w="4997">
                  <a:moveTo>
                    <a:pt x="0" y="1"/>
                  </a:moveTo>
                  <a:lnTo>
                    <a:pt x="187" y="544"/>
                  </a:lnTo>
                  <a:lnTo>
                    <a:pt x="4997" y="544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71"/>
            <p:cNvSpPr/>
            <p:nvPr/>
          </p:nvSpPr>
          <p:spPr>
            <a:xfrm>
              <a:off x="-1493792" y="3133576"/>
              <a:ext cx="234949" cy="744249"/>
            </a:xfrm>
            <a:custGeom>
              <a:rect b="b" l="l" r="r" t="t"/>
              <a:pathLst>
                <a:path extrusionOk="0" h="21930" w="6923">
                  <a:moveTo>
                    <a:pt x="1" y="1"/>
                  </a:moveTo>
                  <a:lnTo>
                    <a:pt x="6482" y="21930"/>
                  </a:lnTo>
                  <a:lnTo>
                    <a:pt x="6923" y="21930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71"/>
            <p:cNvSpPr/>
            <p:nvPr/>
          </p:nvSpPr>
          <p:spPr>
            <a:xfrm>
              <a:off x="-1505296" y="3133576"/>
              <a:ext cx="234949" cy="744249"/>
            </a:xfrm>
            <a:custGeom>
              <a:rect b="b" l="l" r="r" t="t"/>
              <a:pathLst>
                <a:path extrusionOk="0" h="21930" w="6923">
                  <a:moveTo>
                    <a:pt x="0" y="1"/>
                  </a:moveTo>
                  <a:lnTo>
                    <a:pt x="6473" y="21930"/>
                  </a:lnTo>
                  <a:lnTo>
                    <a:pt x="6922" y="21930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71"/>
            <p:cNvSpPr/>
            <p:nvPr/>
          </p:nvSpPr>
          <p:spPr>
            <a:xfrm>
              <a:off x="-1268650" y="3868866"/>
              <a:ext cx="163545" cy="9231"/>
            </a:xfrm>
            <a:custGeom>
              <a:rect b="b" l="l" r="r" t="t"/>
              <a:pathLst>
                <a:path extrusionOk="0" h="272" w="4819">
                  <a:moveTo>
                    <a:pt x="0" y="1"/>
                  </a:moveTo>
                  <a:lnTo>
                    <a:pt x="0" y="272"/>
                  </a:lnTo>
                  <a:lnTo>
                    <a:pt x="4819" y="272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71"/>
            <p:cNvSpPr/>
            <p:nvPr/>
          </p:nvSpPr>
          <p:spPr>
            <a:xfrm>
              <a:off x="-1556847" y="3868866"/>
              <a:ext cx="287077" cy="9231"/>
            </a:xfrm>
            <a:custGeom>
              <a:rect b="b" l="l" r="r" t="t"/>
              <a:pathLst>
                <a:path extrusionOk="0" h="272" w="8459">
                  <a:moveTo>
                    <a:pt x="1" y="1"/>
                  </a:moveTo>
                  <a:lnTo>
                    <a:pt x="1" y="272"/>
                  </a:lnTo>
                  <a:lnTo>
                    <a:pt x="8458" y="272"/>
                  </a:lnTo>
                  <a:lnTo>
                    <a:pt x="84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71"/>
            <p:cNvSpPr/>
            <p:nvPr/>
          </p:nvSpPr>
          <p:spPr>
            <a:xfrm>
              <a:off x="-1585355" y="3867135"/>
              <a:ext cx="23960" cy="33734"/>
            </a:xfrm>
            <a:custGeom>
              <a:rect b="b" l="l" r="r" t="t"/>
              <a:pathLst>
                <a:path extrusionOk="0" h="994" w="706">
                  <a:moveTo>
                    <a:pt x="357" y="1"/>
                  </a:moveTo>
                  <a:cubicBezTo>
                    <a:pt x="162" y="1"/>
                    <a:pt x="1" y="221"/>
                    <a:pt x="1" y="493"/>
                  </a:cubicBezTo>
                  <a:cubicBezTo>
                    <a:pt x="1" y="773"/>
                    <a:pt x="162" y="993"/>
                    <a:pt x="357" y="993"/>
                  </a:cubicBezTo>
                  <a:cubicBezTo>
                    <a:pt x="552" y="993"/>
                    <a:pt x="705" y="773"/>
                    <a:pt x="705" y="493"/>
                  </a:cubicBezTo>
                  <a:cubicBezTo>
                    <a:pt x="705" y="221"/>
                    <a:pt x="552" y="1"/>
                    <a:pt x="3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71"/>
            <p:cNvSpPr/>
            <p:nvPr/>
          </p:nvSpPr>
          <p:spPr>
            <a:xfrm>
              <a:off x="-1292848" y="3867135"/>
              <a:ext cx="23926" cy="33734"/>
            </a:xfrm>
            <a:custGeom>
              <a:rect b="b" l="l" r="r" t="t"/>
              <a:pathLst>
                <a:path extrusionOk="0" h="994" w="705">
                  <a:moveTo>
                    <a:pt x="357" y="1"/>
                  </a:moveTo>
                  <a:cubicBezTo>
                    <a:pt x="162" y="1"/>
                    <a:pt x="1" y="221"/>
                    <a:pt x="1" y="493"/>
                  </a:cubicBezTo>
                  <a:cubicBezTo>
                    <a:pt x="1" y="773"/>
                    <a:pt x="162" y="993"/>
                    <a:pt x="357" y="993"/>
                  </a:cubicBezTo>
                  <a:cubicBezTo>
                    <a:pt x="544" y="993"/>
                    <a:pt x="705" y="773"/>
                    <a:pt x="705" y="493"/>
                  </a:cubicBezTo>
                  <a:cubicBezTo>
                    <a:pt x="705" y="221"/>
                    <a:pt x="544" y="1"/>
                    <a:pt x="3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71"/>
            <p:cNvSpPr/>
            <p:nvPr/>
          </p:nvSpPr>
          <p:spPr>
            <a:xfrm>
              <a:off x="-1384954" y="3520226"/>
              <a:ext cx="53859" cy="173353"/>
            </a:xfrm>
            <a:custGeom>
              <a:rect b="b" l="l" r="r" t="t"/>
              <a:pathLst>
                <a:path extrusionOk="0" h="5108" w="1587">
                  <a:moveTo>
                    <a:pt x="255" y="1"/>
                  </a:moveTo>
                  <a:lnTo>
                    <a:pt x="0" y="628"/>
                  </a:lnTo>
                  <a:lnTo>
                    <a:pt x="1323" y="5107"/>
                  </a:lnTo>
                  <a:lnTo>
                    <a:pt x="1586" y="4480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71"/>
            <p:cNvSpPr/>
            <p:nvPr/>
          </p:nvSpPr>
          <p:spPr>
            <a:xfrm>
              <a:off x="-1453474" y="3288466"/>
              <a:ext cx="53859" cy="173353"/>
            </a:xfrm>
            <a:custGeom>
              <a:rect b="b" l="l" r="r" t="t"/>
              <a:pathLst>
                <a:path extrusionOk="0" h="5108" w="1587">
                  <a:moveTo>
                    <a:pt x="263" y="1"/>
                  </a:moveTo>
                  <a:lnTo>
                    <a:pt x="0" y="629"/>
                  </a:lnTo>
                  <a:lnTo>
                    <a:pt x="1323" y="5108"/>
                  </a:lnTo>
                  <a:lnTo>
                    <a:pt x="1586" y="4480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71"/>
            <p:cNvSpPr/>
            <p:nvPr/>
          </p:nvSpPr>
          <p:spPr>
            <a:xfrm>
              <a:off x="-1118144" y="3867135"/>
              <a:ext cx="23926" cy="33734"/>
            </a:xfrm>
            <a:custGeom>
              <a:rect b="b" l="l" r="r" t="t"/>
              <a:pathLst>
                <a:path extrusionOk="0" h="994" w="705">
                  <a:moveTo>
                    <a:pt x="349" y="1"/>
                  </a:moveTo>
                  <a:cubicBezTo>
                    <a:pt x="153" y="1"/>
                    <a:pt x="1" y="221"/>
                    <a:pt x="1" y="493"/>
                  </a:cubicBezTo>
                  <a:cubicBezTo>
                    <a:pt x="1" y="773"/>
                    <a:pt x="153" y="993"/>
                    <a:pt x="349" y="993"/>
                  </a:cubicBezTo>
                  <a:cubicBezTo>
                    <a:pt x="544" y="993"/>
                    <a:pt x="705" y="773"/>
                    <a:pt x="705" y="493"/>
                  </a:cubicBezTo>
                  <a:cubicBezTo>
                    <a:pt x="705" y="221"/>
                    <a:pt x="544" y="1"/>
                    <a:pt x="3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7" name="Google Shape;2457;p71"/>
          <p:cNvGrpSpPr/>
          <p:nvPr/>
        </p:nvGrpSpPr>
        <p:grpSpPr>
          <a:xfrm>
            <a:off x="4505023" y="1139763"/>
            <a:ext cx="4321622" cy="991939"/>
            <a:chOff x="4505023" y="1533738"/>
            <a:chExt cx="4321622" cy="991939"/>
          </a:xfrm>
        </p:grpSpPr>
        <p:grpSp>
          <p:nvGrpSpPr>
            <p:cNvPr id="2458" name="Google Shape;2458;p71"/>
            <p:cNvGrpSpPr/>
            <p:nvPr/>
          </p:nvGrpSpPr>
          <p:grpSpPr>
            <a:xfrm>
              <a:off x="6707219" y="1533738"/>
              <a:ext cx="2119426" cy="991832"/>
              <a:chOff x="-1294235" y="2130167"/>
              <a:chExt cx="859843" cy="402382"/>
            </a:xfrm>
          </p:grpSpPr>
          <p:sp>
            <p:nvSpPr>
              <p:cNvPr id="2459" name="Google Shape;2459;p71"/>
              <p:cNvSpPr/>
              <p:nvPr/>
            </p:nvSpPr>
            <p:spPr>
              <a:xfrm>
                <a:off x="-678565" y="2155913"/>
                <a:ext cx="43569" cy="20853"/>
              </a:xfrm>
              <a:custGeom>
                <a:rect b="b" l="l" r="r" t="t"/>
                <a:pathLst>
                  <a:path extrusionOk="0" h="179" w="374">
                    <a:moveTo>
                      <a:pt x="0" y="0"/>
                    </a:moveTo>
                    <a:lnTo>
                      <a:pt x="0" y="178"/>
                    </a:lnTo>
                    <a:lnTo>
                      <a:pt x="374" y="178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71"/>
              <p:cNvSpPr/>
              <p:nvPr/>
            </p:nvSpPr>
            <p:spPr>
              <a:xfrm>
                <a:off x="-568945" y="2146943"/>
                <a:ext cx="77236" cy="39726"/>
              </a:xfrm>
              <a:custGeom>
                <a:rect b="b" l="l" r="r" t="t"/>
                <a:pathLst>
                  <a:path extrusionOk="0" h="341" w="663">
                    <a:moveTo>
                      <a:pt x="663" y="1"/>
                    </a:moveTo>
                    <a:lnTo>
                      <a:pt x="1" y="35"/>
                    </a:lnTo>
                    <a:lnTo>
                      <a:pt x="9" y="340"/>
                    </a:lnTo>
                    <a:lnTo>
                      <a:pt x="663" y="315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71"/>
              <p:cNvSpPr/>
              <p:nvPr/>
            </p:nvSpPr>
            <p:spPr>
              <a:xfrm>
                <a:off x="-1294235" y="2185503"/>
                <a:ext cx="147366" cy="347046"/>
              </a:xfrm>
              <a:custGeom>
                <a:rect b="b" l="l" r="r" t="t"/>
                <a:pathLst>
                  <a:path extrusionOk="0" h="2979" w="1265">
                    <a:moveTo>
                      <a:pt x="111" y="1"/>
                    </a:moveTo>
                    <a:lnTo>
                      <a:pt x="0" y="2978"/>
                    </a:lnTo>
                    <a:lnTo>
                      <a:pt x="1264" y="2978"/>
                    </a:lnTo>
                    <a:lnTo>
                      <a:pt x="1154" y="8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71"/>
              <p:cNvSpPr/>
              <p:nvPr/>
            </p:nvSpPr>
            <p:spPr>
              <a:xfrm>
                <a:off x="-693360" y="2130167"/>
                <a:ext cx="98904" cy="402382"/>
              </a:xfrm>
              <a:custGeom>
                <a:rect b="b" l="l" r="r" t="t"/>
                <a:pathLst>
                  <a:path extrusionOk="0" h="3454" w="849">
                    <a:moveTo>
                      <a:pt x="0" y="1"/>
                    </a:moveTo>
                    <a:lnTo>
                      <a:pt x="26" y="3453"/>
                    </a:lnTo>
                    <a:lnTo>
                      <a:pt x="848" y="3453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71"/>
              <p:cNvSpPr/>
              <p:nvPr/>
            </p:nvSpPr>
            <p:spPr>
              <a:xfrm>
                <a:off x="-584671" y="2130167"/>
                <a:ext cx="150279" cy="402382"/>
              </a:xfrm>
              <a:custGeom>
                <a:rect b="b" l="l" r="r" t="t"/>
                <a:pathLst>
                  <a:path extrusionOk="0" h="3454" w="1290">
                    <a:moveTo>
                      <a:pt x="0" y="1"/>
                    </a:moveTo>
                    <a:lnTo>
                      <a:pt x="51" y="3453"/>
                    </a:lnTo>
                    <a:lnTo>
                      <a:pt x="1290" y="3453"/>
                    </a:lnTo>
                    <a:lnTo>
                      <a:pt x="10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71"/>
              <p:cNvSpPr/>
              <p:nvPr/>
            </p:nvSpPr>
            <p:spPr>
              <a:xfrm>
                <a:off x="-834667" y="2163835"/>
                <a:ext cx="131523" cy="368715"/>
              </a:xfrm>
              <a:custGeom>
                <a:rect b="b" l="l" r="r" t="t"/>
                <a:pathLst>
                  <a:path extrusionOk="0" h="3165" w="1129">
                    <a:moveTo>
                      <a:pt x="0" y="0"/>
                    </a:moveTo>
                    <a:lnTo>
                      <a:pt x="34" y="3164"/>
                    </a:lnTo>
                    <a:lnTo>
                      <a:pt x="1128" y="3164"/>
                    </a:lnTo>
                    <a:lnTo>
                      <a:pt x="1009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71"/>
              <p:cNvSpPr/>
              <p:nvPr/>
            </p:nvSpPr>
            <p:spPr>
              <a:xfrm>
                <a:off x="-915747" y="2158825"/>
                <a:ext cx="65354" cy="373724"/>
              </a:xfrm>
              <a:custGeom>
                <a:rect b="b" l="l" r="r" t="t"/>
                <a:pathLst>
                  <a:path extrusionOk="0" h="3208" w="561">
                    <a:moveTo>
                      <a:pt x="0" y="1"/>
                    </a:moveTo>
                    <a:lnTo>
                      <a:pt x="26" y="3207"/>
                    </a:lnTo>
                    <a:lnTo>
                      <a:pt x="560" y="3207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71"/>
              <p:cNvSpPr/>
              <p:nvPr/>
            </p:nvSpPr>
            <p:spPr>
              <a:xfrm>
                <a:off x="-1146987" y="2279400"/>
                <a:ext cx="123601" cy="253149"/>
              </a:xfrm>
              <a:custGeom>
                <a:rect b="b" l="l" r="r" t="t"/>
                <a:pathLst>
                  <a:path extrusionOk="0" h="2173" w="1061">
                    <a:moveTo>
                      <a:pt x="0" y="1"/>
                    </a:moveTo>
                    <a:lnTo>
                      <a:pt x="111" y="2172"/>
                    </a:lnTo>
                    <a:lnTo>
                      <a:pt x="1061" y="2172"/>
                    </a:lnTo>
                    <a:lnTo>
                      <a:pt x="10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71"/>
              <p:cNvSpPr/>
              <p:nvPr/>
            </p:nvSpPr>
            <p:spPr>
              <a:xfrm>
                <a:off x="-1007660" y="2188532"/>
                <a:ext cx="86090" cy="344017"/>
              </a:xfrm>
              <a:custGeom>
                <a:rect b="b" l="l" r="r" t="t"/>
                <a:pathLst>
                  <a:path extrusionOk="0" h="2953" w="739">
                    <a:moveTo>
                      <a:pt x="0" y="0"/>
                    </a:moveTo>
                    <a:lnTo>
                      <a:pt x="26" y="2952"/>
                    </a:lnTo>
                    <a:lnTo>
                      <a:pt x="739" y="2952"/>
                    </a:lnTo>
                    <a:lnTo>
                      <a:pt x="662" y="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71"/>
              <p:cNvSpPr/>
              <p:nvPr/>
            </p:nvSpPr>
            <p:spPr>
              <a:xfrm>
                <a:off x="-671692" y="2496784"/>
                <a:ext cx="60461" cy="22834"/>
              </a:xfrm>
              <a:custGeom>
                <a:rect b="b" l="l" r="r" t="t"/>
                <a:pathLst>
                  <a:path extrusionOk="0" h="196" w="519">
                    <a:moveTo>
                      <a:pt x="1" y="1"/>
                    </a:moveTo>
                    <a:lnTo>
                      <a:pt x="1" y="196"/>
                    </a:lnTo>
                    <a:lnTo>
                      <a:pt x="518" y="196"/>
                    </a:lnTo>
                    <a:lnTo>
                      <a:pt x="5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9" name="Google Shape;2469;p71"/>
              <p:cNvSpPr/>
              <p:nvPr/>
            </p:nvSpPr>
            <p:spPr>
              <a:xfrm>
                <a:off x="-672624" y="2457291"/>
                <a:ext cx="60344" cy="23882"/>
              </a:xfrm>
              <a:custGeom>
                <a:rect b="b" l="l" r="r" t="t"/>
                <a:pathLst>
                  <a:path extrusionOk="0" h="205" w="518">
                    <a:moveTo>
                      <a:pt x="0" y="0"/>
                    </a:moveTo>
                    <a:lnTo>
                      <a:pt x="0" y="204"/>
                    </a:lnTo>
                    <a:lnTo>
                      <a:pt x="518" y="204"/>
                    </a:lnTo>
                    <a:lnTo>
                      <a:pt x="5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71"/>
              <p:cNvSpPr/>
              <p:nvPr/>
            </p:nvSpPr>
            <p:spPr>
              <a:xfrm>
                <a:off x="-801117" y="2484901"/>
                <a:ext cx="67334" cy="30755"/>
              </a:xfrm>
              <a:custGeom>
                <a:rect b="b" l="l" r="r" t="t"/>
                <a:pathLst>
                  <a:path extrusionOk="0" h="264" w="578">
                    <a:moveTo>
                      <a:pt x="0" y="1"/>
                    </a:moveTo>
                    <a:lnTo>
                      <a:pt x="9" y="264"/>
                    </a:lnTo>
                    <a:lnTo>
                      <a:pt x="577" y="264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71"/>
              <p:cNvSpPr/>
              <p:nvPr/>
            </p:nvSpPr>
            <p:spPr>
              <a:xfrm>
                <a:off x="-904913" y="2501793"/>
                <a:ext cx="40657" cy="17824"/>
              </a:xfrm>
              <a:custGeom>
                <a:rect b="b" l="l" r="r" t="t"/>
                <a:pathLst>
                  <a:path extrusionOk="0" h="153" w="349">
                    <a:moveTo>
                      <a:pt x="1" y="0"/>
                    </a:moveTo>
                    <a:lnTo>
                      <a:pt x="1" y="153"/>
                    </a:lnTo>
                    <a:lnTo>
                      <a:pt x="349" y="153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71"/>
              <p:cNvSpPr/>
              <p:nvPr/>
            </p:nvSpPr>
            <p:spPr>
              <a:xfrm>
                <a:off x="-991817" y="2475115"/>
                <a:ext cx="47530" cy="42522"/>
              </a:xfrm>
              <a:custGeom>
                <a:rect b="b" l="l" r="r" t="t"/>
                <a:pathLst>
                  <a:path extrusionOk="0" h="365" w="408">
                    <a:moveTo>
                      <a:pt x="0" y="0"/>
                    </a:moveTo>
                    <a:lnTo>
                      <a:pt x="9" y="365"/>
                    </a:lnTo>
                    <a:lnTo>
                      <a:pt x="407" y="36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71"/>
              <p:cNvSpPr/>
              <p:nvPr/>
            </p:nvSpPr>
            <p:spPr>
              <a:xfrm>
                <a:off x="-1256724" y="2204259"/>
                <a:ext cx="57432" cy="38677"/>
              </a:xfrm>
              <a:custGeom>
                <a:rect b="b" l="l" r="r" t="t"/>
                <a:pathLst>
                  <a:path extrusionOk="0" h="332" w="493">
                    <a:moveTo>
                      <a:pt x="1" y="1"/>
                    </a:moveTo>
                    <a:lnTo>
                      <a:pt x="1" y="306"/>
                    </a:lnTo>
                    <a:lnTo>
                      <a:pt x="493" y="332"/>
                    </a:lnTo>
                    <a:lnTo>
                      <a:pt x="484" y="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71"/>
              <p:cNvSpPr/>
              <p:nvPr/>
            </p:nvSpPr>
            <p:spPr>
              <a:xfrm>
                <a:off x="-565916" y="2481989"/>
                <a:ext cx="111719" cy="38677"/>
              </a:xfrm>
              <a:custGeom>
                <a:rect b="b" l="l" r="r" t="t"/>
                <a:pathLst>
                  <a:path extrusionOk="0" h="332" w="959">
                    <a:moveTo>
                      <a:pt x="0" y="1"/>
                    </a:moveTo>
                    <a:lnTo>
                      <a:pt x="9" y="314"/>
                    </a:lnTo>
                    <a:lnTo>
                      <a:pt x="959" y="331"/>
                    </a:lnTo>
                    <a:lnTo>
                      <a:pt x="942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71"/>
              <p:cNvSpPr/>
              <p:nvPr/>
            </p:nvSpPr>
            <p:spPr>
              <a:xfrm>
                <a:off x="-1126251" y="2494803"/>
                <a:ext cx="85158" cy="22834"/>
              </a:xfrm>
              <a:custGeom>
                <a:rect b="b" l="l" r="r" t="t"/>
                <a:pathLst>
                  <a:path extrusionOk="0" h="196" w="731">
                    <a:moveTo>
                      <a:pt x="1" y="1"/>
                    </a:moveTo>
                    <a:lnTo>
                      <a:pt x="9" y="196"/>
                    </a:lnTo>
                    <a:lnTo>
                      <a:pt x="730" y="196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6" name="Google Shape;2476;p71"/>
            <p:cNvGrpSpPr/>
            <p:nvPr/>
          </p:nvGrpSpPr>
          <p:grpSpPr>
            <a:xfrm>
              <a:off x="4505023" y="1645546"/>
              <a:ext cx="2154411" cy="880131"/>
              <a:chOff x="-2184318" y="2154918"/>
              <a:chExt cx="863803" cy="352871"/>
            </a:xfrm>
          </p:grpSpPr>
          <p:sp>
            <p:nvSpPr>
              <p:cNvPr id="2477" name="Google Shape;2477;p71"/>
              <p:cNvSpPr/>
              <p:nvPr/>
            </p:nvSpPr>
            <p:spPr>
              <a:xfrm>
                <a:off x="-2184318" y="2154918"/>
                <a:ext cx="150279" cy="352871"/>
              </a:xfrm>
              <a:custGeom>
                <a:rect b="b" l="l" r="r" t="t"/>
                <a:pathLst>
                  <a:path extrusionOk="0" h="3029" w="1290">
                    <a:moveTo>
                      <a:pt x="0" y="0"/>
                    </a:moveTo>
                    <a:lnTo>
                      <a:pt x="51" y="3028"/>
                    </a:lnTo>
                    <a:lnTo>
                      <a:pt x="1289" y="3028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71"/>
              <p:cNvSpPr/>
              <p:nvPr/>
            </p:nvSpPr>
            <p:spPr>
              <a:xfrm>
                <a:off x="-1419535" y="2154918"/>
                <a:ext cx="99021" cy="352871"/>
              </a:xfrm>
              <a:custGeom>
                <a:rect b="b" l="l" r="r" t="t"/>
                <a:pathLst>
                  <a:path extrusionOk="0" h="3029" w="850">
                    <a:moveTo>
                      <a:pt x="1" y="0"/>
                    </a:moveTo>
                    <a:lnTo>
                      <a:pt x="35" y="3028"/>
                    </a:lnTo>
                    <a:lnTo>
                      <a:pt x="849" y="3028"/>
                    </a:lnTo>
                    <a:lnTo>
                      <a:pt x="6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71"/>
              <p:cNvSpPr/>
              <p:nvPr/>
            </p:nvSpPr>
            <p:spPr>
              <a:xfrm>
                <a:off x="-2018314" y="2154918"/>
                <a:ext cx="131523" cy="352871"/>
              </a:xfrm>
              <a:custGeom>
                <a:rect b="b" l="l" r="r" t="t"/>
                <a:pathLst>
                  <a:path extrusionOk="0" h="3029" w="1129">
                    <a:moveTo>
                      <a:pt x="34" y="0"/>
                    </a:moveTo>
                    <a:lnTo>
                      <a:pt x="0" y="3028"/>
                    </a:lnTo>
                    <a:lnTo>
                      <a:pt x="1018" y="3028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71"/>
              <p:cNvSpPr/>
              <p:nvPr/>
            </p:nvSpPr>
            <p:spPr>
              <a:xfrm>
                <a:off x="-1662542" y="2252660"/>
                <a:ext cx="94943" cy="255130"/>
              </a:xfrm>
              <a:custGeom>
                <a:rect b="b" l="l" r="r" t="t"/>
                <a:pathLst>
                  <a:path extrusionOk="0" h="2190" w="815">
                    <a:moveTo>
                      <a:pt x="42" y="1"/>
                    </a:moveTo>
                    <a:lnTo>
                      <a:pt x="0" y="2189"/>
                    </a:lnTo>
                    <a:lnTo>
                      <a:pt x="814" y="2189"/>
                    </a:lnTo>
                    <a:lnTo>
                      <a:pt x="7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71"/>
              <p:cNvSpPr/>
              <p:nvPr/>
            </p:nvSpPr>
            <p:spPr>
              <a:xfrm>
                <a:off x="-1753523" y="2154918"/>
                <a:ext cx="77236" cy="352871"/>
              </a:xfrm>
              <a:custGeom>
                <a:rect b="b" l="l" r="r" t="t"/>
                <a:pathLst>
                  <a:path extrusionOk="0" h="3029" w="663">
                    <a:moveTo>
                      <a:pt x="1" y="0"/>
                    </a:moveTo>
                    <a:lnTo>
                      <a:pt x="68" y="3028"/>
                    </a:lnTo>
                    <a:lnTo>
                      <a:pt x="662" y="3028"/>
                    </a:lnTo>
                    <a:lnTo>
                      <a:pt x="6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71"/>
              <p:cNvSpPr/>
              <p:nvPr/>
            </p:nvSpPr>
            <p:spPr>
              <a:xfrm>
                <a:off x="-1886909" y="2189402"/>
                <a:ext cx="127562" cy="318388"/>
              </a:xfrm>
              <a:custGeom>
                <a:rect b="b" l="l" r="r" t="t"/>
                <a:pathLst>
                  <a:path extrusionOk="0" h="2733" w="1095">
                    <a:moveTo>
                      <a:pt x="94" y="1"/>
                    </a:moveTo>
                    <a:lnTo>
                      <a:pt x="0" y="2732"/>
                    </a:lnTo>
                    <a:lnTo>
                      <a:pt x="1095" y="2732"/>
                    </a:lnTo>
                    <a:lnTo>
                      <a:pt x="993" y="77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71"/>
              <p:cNvSpPr/>
              <p:nvPr/>
            </p:nvSpPr>
            <p:spPr>
              <a:xfrm>
                <a:off x="-1560842" y="2183577"/>
                <a:ext cx="131639" cy="324213"/>
              </a:xfrm>
              <a:custGeom>
                <a:rect b="b" l="l" r="r" t="t"/>
                <a:pathLst>
                  <a:path extrusionOk="0" h="2783" w="1130">
                    <a:moveTo>
                      <a:pt x="1" y="0"/>
                    </a:moveTo>
                    <a:lnTo>
                      <a:pt x="35" y="2782"/>
                    </a:lnTo>
                    <a:lnTo>
                      <a:pt x="1129" y="2782"/>
                    </a:lnTo>
                    <a:lnTo>
                      <a:pt x="1010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71"/>
              <p:cNvSpPr/>
              <p:nvPr/>
            </p:nvSpPr>
            <p:spPr>
              <a:xfrm>
                <a:off x="-2000607" y="2469111"/>
                <a:ext cx="78168" cy="23882"/>
              </a:xfrm>
              <a:custGeom>
                <a:rect b="b" l="l" r="r" t="t"/>
                <a:pathLst>
                  <a:path extrusionOk="0" h="205" w="671">
                    <a:moveTo>
                      <a:pt x="1" y="1"/>
                    </a:moveTo>
                    <a:lnTo>
                      <a:pt x="1" y="204"/>
                    </a:lnTo>
                    <a:lnTo>
                      <a:pt x="663" y="204"/>
                    </a:lnTo>
                    <a:lnTo>
                      <a:pt x="67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5" name="Google Shape;2485;p71"/>
              <p:cNvSpPr/>
              <p:nvPr/>
            </p:nvSpPr>
            <p:spPr>
              <a:xfrm>
                <a:off x="-1999558" y="2429619"/>
                <a:ext cx="78168" cy="23765"/>
              </a:xfrm>
              <a:custGeom>
                <a:rect b="b" l="l" r="r" t="t"/>
                <a:pathLst>
                  <a:path extrusionOk="0" h="204" w="671">
                    <a:moveTo>
                      <a:pt x="9" y="0"/>
                    </a:moveTo>
                    <a:lnTo>
                      <a:pt x="0" y="204"/>
                    </a:lnTo>
                    <a:lnTo>
                      <a:pt x="670" y="204"/>
                    </a:lnTo>
                    <a:lnTo>
                      <a:pt x="6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6" name="Google Shape;2486;p71"/>
              <p:cNvSpPr/>
              <p:nvPr/>
            </p:nvSpPr>
            <p:spPr>
              <a:xfrm>
                <a:off x="-1862212" y="2459209"/>
                <a:ext cx="76188" cy="30755"/>
              </a:xfrm>
              <a:custGeom>
                <a:rect b="b" l="l" r="r" t="t"/>
                <a:pathLst>
                  <a:path extrusionOk="0" h="264" w="654">
                    <a:moveTo>
                      <a:pt x="9" y="1"/>
                    </a:moveTo>
                    <a:lnTo>
                      <a:pt x="0" y="264"/>
                    </a:lnTo>
                    <a:lnTo>
                      <a:pt x="645" y="264"/>
                    </a:lnTo>
                    <a:lnTo>
                      <a:pt x="6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7" name="Google Shape;2487;p71"/>
              <p:cNvSpPr/>
              <p:nvPr/>
            </p:nvSpPr>
            <p:spPr>
              <a:xfrm>
                <a:off x="-2006548" y="2169713"/>
                <a:ext cx="87138" cy="20853"/>
              </a:xfrm>
              <a:custGeom>
                <a:rect b="b" l="l" r="r" t="t"/>
                <a:pathLst>
                  <a:path extrusionOk="0" h="179" w="748">
                    <a:moveTo>
                      <a:pt x="1" y="0"/>
                    </a:moveTo>
                    <a:lnTo>
                      <a:pt x="1" y="178"/>
                    </a:lnTo>
                    <a:lnTo>
                      <a:pt x="747" y="178"/>
                    </a:lnTo>
                    <a:lnTo>
                      <a:pt x="7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71"/>
              <p:cNvSpPr/>
              <p:nvPr/>
            </p:nvSpPr>
            <p:spPr>
              <a:xfrm>
                <a:off x="-1644834" y="2473072"/>
                <a:ext cx="58480" cy="18873"/>
              </a:xfrm>
              <a:custGeom>
                <a:rect b="b" l="l" r="r" t="t"/>
                <a:pathLst>
                  <a:path extrusionOk="0" h="162" w="502">
                    <a:moveTo>
                      <a:pt x="9" y="1"/>
                    </a:moveTo>
                    <a:lnTo>
                      <a:pt x="1" y="162"/>
                    </a:lnTo>
                    <a:lnTo>
                      <a:pt x="493" y="162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71"/>
              <p:cNvSpPr/>
              <p:nvPr/>
            </p:nvSpPr>
            <p:spPr>
              <a:xfrm>
                <a:off x="-1732787" y="2452336"/>
                <a:ext cx="46598" cy="44619"/>
              </a:xfrm>
              <a:custGeom>
                <a:rect b="b" l="l" r="r" t="t"/>
                <a:pathLst>
                  <a:path extrusionOk="0" h="383" w="400">
                    <a:moveTo>
                      <a:pt x="399" y="0"/>
                    </a:moveTo>
                    <a:lnTo>
                      <a:pt x="1" y="17"/>
                    </a:lnTo>
                    <a:lnTo>
                      <a:pt x="1" y="382"/>
                    </a:lnTo>
                    <a:lnTo>
                      <a:pt x="399" y="36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71"/>
              <p:cNvSpPr/>
              <p:nvPr/>
            </p:nvSpPr>
            <p:spPr>
              <a:xfrm>
                <a:off x="-1533117" y="2202333"/>
                <a:ext cx="68266" cy="36697"/>
              </a:xfrm>
              <a:custGeom>
                <a:rect b="b" l="l" r="r" t="t"/>
                <a:pathLst>
                  <a:path extrusionOk="0" h="315" w="586">
                    <a:moveTo>
                      <a:pt x="9" y="0"/>
                    </a:moveTo>
                    <a:lnTo>
                      <a:pt x="0" y="314"/>
                    </a:lnTo>
                    <a:lnTo>
                      <a:pt x="586" y="314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Google Shape;2491;p71"/>
              <p:cNvSpPr/>
              <p:nvPr/>
            </p:nvSpPr>
            <p:spPr>
              <a:xfrm>
                <a:off x="-1412546" y="2173674"/>
                <a:ext cx="55452" cy="38677"/>
              </a:xfrm>
              <a:custGeom>
                <a:rect b="b" l="l" r="r" t="t"/>
                <a:pathLst>
                  <a:path extrusionOk="0" h="332" w="476">
                    <a:moveTo>
                      <a:pt x="9" y="0"/>
                    </a:moveTo>
                    <a:lnTo>
                      <a:pt x="0" y="306"/>
                    </a:lnTo>
                    <a:lnTo>
                      <a:pt x="467" y="331"/>
                    </a:lnTo>
                    <a:lnTo>
                      <a:pt x="475" y="1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2" name="Google Shape;2492;p71"/>
              <p:cNvSpPr/>
              <p:nvPr/>
            </p:nvSpPr>
            <p:spPr>
              <a:xfrm>
                <a:off x="-2153796" y="2449307"/>
                <a:ext cx="68383" cy="38677"/>
              </a:xfrm>
              <a:custGeom>
                <a:rect b="b" l="l" r="r" t="t"/>
                <a:pathLst>
                  <a:path extrusionOk="0" h="332" w="587">
                    <a:moveTo>
                      <a:pt x="586" y="1"/>
                    </a:moveTo>
                    <a:lnTo>
                      <a:pt x="9" y="26"/>
                    </a:lnTo>
                    <a:lnTo>
                      <a:pt x="1" y="332"/>
                    </a:lnTo>
                    <a:lnTo>
                      <a:pt x="578" y="306"/>
                    </a:lnTo>
                    <a:lnTo>
                      <a:pt x="5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3" name="Google Shape;2493;p71"/>
              <p:cNvSpPr/>
              <p:nvPr/>
            </p:nvSpPr>
            <p:spPr>
              <a:xfrm>
                <a:off x="-2172552" y="2174606"/>
                <a:ext cx="87138" cy="37745"/>
              </a:xfrm>
              <a:custGeom>
                <a:rect b="b" l="l" r="r" t="t"/>
                <a:pathLst>
                  <a:path extrusionOk="0" h="324" w="748">
                    <a:moveTo>
                      <a:pt x="747" y="1"/>
                    </a:moveTo>
                    <a:lnTo>
                      <a:pt x="9" y="18"/>
                    </a:lnTo>
                    <a:lnTo>
                      <a:pt x="1" y="323"/>
                    </a:lnTo>
                    <a:lnTo>
                      <a:pt x="739" y="315"/>
                    </a:lnTo>
                    <a:lnTo>
                      <a:pt x="7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71"/>
              <p:cNvSpPr/>
              <p:nvPr/>
            </p:nvSpPr>
            <p:spPr>
              <a:xfrm>
                <a:off x="-1542087" y="2466199"/>
                <a:ext cx="90051" cy="27726"/>
              </a:xfrm>
              <a:custGeom>
                <a:rect b="b" l="l" r="r" t="t"/>
                <a:pathLst>
                  <a:path extrusionOk="0" h="238" w="773">
                    <a:moveTo>
                      <a:pt x="1" y="0"/>
                    </a:moveTo>
                    <a:lnTo>
                      <a:pt x="18" y="238"/>
                    </a:lnTo>
                    <a:lnTo>
                      <a:pt x="773" y="238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71"/>
              <p:cNvSpPr/>
              <p:nvPr/>
            </p:nvSpPr>
            <p:spPr>
              <a:xfrm>
                <a:off x="-1407653" y="2425658"/>
                <a:ext cx="68266" cy="73277"/>
              </a:xfrm>
              <a:custGeom>
                <a:rect b="b" l="l" r="r" t="t"/>
                <a:pathLst>
                  <a:path extrusionOk="0" h="629" w="586">
                    <a:moveTo>
                      <a:pt x="1" y="0"/>
                    </a:moveTo>
                    <a:lnTo>
                      <a:pt x="9" y="628"/>
                    </a:lnTo>
                    <a:lnTo>
                      <a:pt x="586" y="628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96" name="Google Shape;2496;p71"/>
          <p:cNvGrpSpPr/>
          <p:nvPr/>
        </p:nvGrpSpPr>
        <p:grpSpPr>
          <a:xfrm flipH="1" rot="-1153778">
            <a:off x="8050298" y="3485411"/>
            <a:ext cx="947102" cy="501415"/>
            <a:chOff x="-1074225" y="4512538"/>
            <a:chExt cx="714950" cy="378500"/>
          </a:xfrm>
        </p:grpSpPr>
        <p:sp>
          <p:nvSpPr>
            <p:cNvPr id="2497" name="Google Shape;2497;p71"/>
            <p:cNvSpPr/>
            <p:nvPr/>
          </p:nvSpPr>
          <p:spPr>
            <a:xfrm>
              <a:off x="-962825" y="4548088"/>
              <a:ext cx="188375" cy="120175"/>
            </a:xfrm>
            <a:custGeom>
              <a:rect b="b" l="l" r="r" t="t"/>
              <a:pathLst>
                <a:path extrusionOk="0" h="4807" w="7535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71"/>
            <p:cNvSpPr/>
            <p:nvPr/>
          </p:nvSpPr>
          <p:spPr>
            <a:xfrm>
              <a:off x="-1064100" y="4512538"/>
              <a:ext cx="642725" cy="266450"/>
            </a:xfrm>
            <a:custGeom>
              <a:rect b="b" l="l" r="r" t="t"/>
              <a:pathLst>
                <a:path extrusionOk="0" h="10658" w="25709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71"/>
            <p:cNvSpPr/>
            <p:nvPr/>
          </p:nvSpPr>
          <p:spPr>
            <a:xfrm>
              <a:off x="-1053975" y="4564288"/>
              <a:ext cx="81050" cy="60775"/>
            </a:xfrm>
            <a:custGeom>
              <a:rect b="b" l="l" r="r" t="t"/>
              <a:pathLst>
                <a:path extrusionOk="0" h="2431" w="3242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71"/>
            <p:cNvSpPr/>
            <p:nvPr/>
          </p:nvSpPr>
          <p:spPr>
            <a:xfrm>
              <a:off x="-997925" y="4570088"/>
              <a:ext cx="98575" cy="24600"/>
            </a:xfrm>
            <a:custGeom>
              <a:rect b="b" l="l" r="r" t="t"/>
              <a:pathLst>
                <a:path extrusionOk="0" h="984" w="3943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71"/>
            <p:cNvSpPr/>
            <p:nvPr/>
          </p:nvSpPr>
          <p:spPr>
            <a:xfrm>
              <a:off x="-837950" y="4525788"/>
              <a:ext cx="162050" cy="93200"/>
            </a:xfrm>
            <a:custGeom>
              <a:rect b="b" l="l" r="r" t="t"/>
              <a:pathLst>
                <a:path extrusionOk="0" h="3728" w="6482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71"/>
            <p:cNvSpPr/>
            <p:nvPr/>
          </p:nvSpPr>
          <p:spPr>
            <a:xfrm>
              <a:off x="-742750" y="4536413"/>
              <a:ext cx="151925" cy="23850"/>
            </a:xfrm>
            <a:custGeom>
              <a:rect b="b" l="l" r="r" t="t"/>
              <a:pathLst>
                <a:path extrusionOk="0" h="954" w="6077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71"/>
            <p:cNvSpPr/>
            <p:nvPr/>
          </p:nvSpPr>
          <p:spPr>
            <a:xfrm>
              <a:off x="-877100" y="4605913"/>
              <a:ext cx="40525" cy="25475"/>
            </a:xfrm>
            <a:custGeom>
              <a:rect b="b" l="l" r="r" t="t"/>
              <a:pathLst>
                <a:path extrusionOk="0" h="1019" w="1621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71"/>
            <p:cNvSpPr/>
            <p:nvPr/>
          </p:nvSpPr>
          <p:spPr>
            <a:xfrm>
              <a:off x="-1074225" y="4544038"/>
              <a:ext cx="714950" cy="347000"/>
            </a:xfrm>
            <a:custGeom>
              <a:rect b="b" l="l" r="r" t="t"/>
              <a:pathLst>
                <a:path extrusionOk="0" h="13880" w="28598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71"/>
            <p:cNvSpPr/>
            <p:nvPr/>
          </p:nvSpPr>
          <p:spPr>
            <a:xfrm>
              <a:off x="-815650" y="4565638"/>
              <a:ext cx="407775" cy="318650"/>
            </a:xfrm>
            <a:custGeom>
              <a:rect b="b" l="l" r="r" t="t"/>
              <a:pathLst>
                <a:path extrusionOk="0" h="12746" w="16311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71"/>
            <p:cNvSpPr/>
            <p:nvPr/>
          </p:nvSpPr>
          <p:spPr>
            <a:xfrm>
              <a:off x="-1074225" y="4627063"/>
              <a:ext cx="411150" cy="263975"/>
            </a:xfrm>
            <a:custGeom>
              <a:rect b="b" l="l" r="r" t="t"/>
              <a:pathLst>
                <a:path extrusionOk="0" h="10559" w="16446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71"/>
            <p:cNvSpPr/>
            <p:nvPr/>
          </p:nvSpPr>
          <p:spPr>
            <a:xfrm>
              <a:off x="-1049250" y="4639888"/>
              <a:ext cx="346350" cy="230900"/>
            </a:xfrm>
            <a:custGeom>
              <a:rect b="b" l="l" r="r" t="t"/>
              <a:pathLst>
                <a:path extrusionOk="0" h="9236" w="13854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8" name="Google Shape;2508;p71"/>
          <p:cNvSpPr txBox="1"/>
          <p:nvPr/>
        </p:nvSpPr>
        <p:spPr>
          <a:xfrm>
            <a:off x="563175" y="3539150"/>
            <a:ext cx="60162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https://replit.com/@delster1/libdemo#gettingstartedlibs.py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56"/>
          <p:cNvSpPr txBox="1"/>
          <p:nvPr>
            <p:ph type="title"/>
          </p:nvPr>
        </p:nvSpPr>
        <p:spPr>
          <a:xfrm>
            <a:off x="2368400" y="1407100"/>
            <a:ext cx="5265000" cy="9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Libraries?</a:t>
            </a:r>
            <a:endParaRPr/>
          </a:p>
        </p:txBody>
      </p:sp>
      <p:sp>
        <p:nvSpPr>
          <p:cNvPr id="2205" name="Google Shape;2205;p56"/>
          <p:cNvSpPr txBox="1"/>
          <p:nvPr>
            <p:ph idx="1" type="subTitle"/>
          </p:nvPr>
        </p:nvSpPr>
        <p:spPr>
          <a:xfrm>
            <a:off x="2368475" y="2378200"/>
            <a:ext cx="5265000" cy="4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a refresher!</a:t>
            </a:r>
            <a:endParaRPr/>
          </a:p>
        </p:txBody>
      </p:sp>
      <p:grpSp>
        <p:nvGrpSpPr>
          <p:cNvPr id="2206" name="Google Shape;2206;p56"/>
          <p:cNvGrpSpPr/>
          <p:nvPr/>
        </p:nvGrpSpPr>
        <p:grpSpPr>
          <a:xfrm flipH="1" rot="1321491">
            <a:off x="8120414" y="1768945"/>
            <a:ext cx="714934" cy="378491"/>
            <a:chOff x="-1074225" y="4512538"/>
            <a:chExt cx="714950" cy="378500"/>
          </a:xfrm>
        </p:grpSpPr>
        <p:sp>
          <p:nvSpPr>
            <p:cNvPr id="2207" name="Google Shape;2207;p56"/>
            <p:cNvSpPr/>
            <p:nvPr/>
          </p:nvSpPr>
          <p:spPr>
            <a:xfrm>
              <a:off x="-962825" y="4548088"/>
              <a:ext cx="188375" cy="120175"/>
            </a:xfrm>
            <a:custGeom>
              <a:rect b="b" l="l" r="r" t="t"/>
              <a:pathLst>
                <a:path extrusionOk="0" h="4807" w="7535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56"/>
            <p:cNvSpPr/>
            <p:nvPr/>
          </p:nvSpPr>
          <p:spPr>
            <a:xfrm>
              <a:off x="-1064100" y="4512538"/>
              <a:ext cx="642725" cy="266450"/>
            </a:xfrm>
            <a:custGeom>
              <a:rect b="b" l="l" r="r" t="t"/>
              <a:pathLst>
                <a:path extrusionOk="0" h="10658" w="25709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56"/>
            <p:cNvSpPr/>
            <p:nvPr/>
          </p:nvSpPr>
          <p:spPr>
            <a:xfrm>
              <a:off x="-1053975" y="4564288"/>
              <a:ext cx="81050" cy="60775"/>
            </a:xfrm>
            <a:custGeom>
              <a:rect b="b" l="l" r="r" t="t"/>
              <a:pathLst>
                <a:path extrusionOk="0" h="2431" w="3242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56"/>
            <p:cNvSpPr/>
            <p:nvPr/>
          </p:nvSpPr>
          <p:spPr>
            <a:xfrm>
              <a:off x="-997925" y="4570088"/>
              <a:ext cx="98575" cy="24600"/>
            </a:xfrm>
            <a:custGeom>
              <a:rect b="b" l="l" r="r" t="t"/>
              <a:pathLst>
                <a:path extrusionOk="0" h="984" w="3943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56"/>
            <p:cNvSpPr/>
            <p:nvPr/>
          </p:nvSpPr>
          <p:spPr>
            <a:xfrm>
              <a:off x="-837950" y="4525788"/>
              <a:ext cx="162050" cy="93200"/>
            </a:xfrm>
            <a:custGeom>
              <a:rect b="b" l="l" r="r" t="t"/>
              <a:pathLst>
                <a:path extrusionOk="0" h="3728" w="6482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56"/>
            <p:cNvSpPr/>
            <p:nvPr/>
          </p:nvSpPr>
          <p:spPr>
            <a:xfrm>
              <a:off x="-742750" y="4536413"/>
              <a:ext cx="151925" cy="23850"/>
            </a:xfrm>
            <a:custGeom>
              <a:rect b="b" l="l" r="r" t="t"/>
              <a:pathLst>
                <a:path extrusionOk="0" h="954" w="6077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56"/>
            <p:cNvSpPr/>
            <p:nvPr/>
          </p:nvSpPr>
          <p:spPr>
            <a:xfrm>
              <a:off x="-877100" y="4605913"/>
              <a:ext cx="40525" cy="25475"/>
            </a:xfrm>
            <a:custGeom>
              <a:rect b="b" l="l" r="r" t="t"/>
              <a:pathLst>
                <a:path extrusionOk="0" h="1019" w="1621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56"/>
            <p:cNvSpPr/>
            <p:nvPr/>
          </p:nvSpPr>
          <p:spPr>
            <a:xfrm>
              <a:off x="-1074225" y="4544038"/>
              <a:ext cx="714950" cy="347000"/>
            </a:xfrm>
            <a:custGeom>
              <a:rect b="b" l="l" r="r" t="t"/>
              <a:pathLst>
                <a:path extrusionOk="0" h="13880" w="28598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56"/>
            <p:cNvSpPr/>
            <p:nvPr/>
          </p:nvSpPr>
          <p:spPr>
            <a:xfrm>
              <a:off x="-815650" y="4565638"/>
              <a:ext cx="407775" cy="318650"/>
            </a:xfrm>
            <a:custGeom>
              <a:rect b="b" l="l" r="r" t="t"/>
              <a:pathLst>
                <a:path extrusionOk="0" h="12746" w="16311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56"/>
            <p:cNvSpPr/>
            <p:nvPr/>
          </p:nvSpPr>
          <p:spPr>
            <a:xfrm>
              <a:off x="-1074225" y="4627063"/>
              <a:ext cx="411150" cy="263975"/>
            </a:xfrm>
            <a:custGeom>
              <a:rect b="b" l="l" r="r" t="t"/>
              <a:pathLst>
                <a:path extrusionOk="0" h="10559" w="16446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56"/>
            <p:cNvSpPr/>
            <p:nvPr/>
          </p:nvSpPr>
          <p:spPr>
            <a:xfrm>
              <a:off x="-1049250" y="4639888"/>
              <a:ext cx="346350" cy="230900"/>
            </a:xfrm>
            <a:custGeom>
              <a:rect b="b" l="l" r="r" t="t"/>
              <a:pathLst>
                <a:path extrusionOk="0" h="9236" w="13854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8" name="Google Shape;2218;p56"/>
          <p:cNvGrpSpPr/>
          <p:nvPr/>
        </p:nvGrpSpPr>
        <p:grpSpPr>
          <a:xfrm>
            <a:off x="7672525" y="828175"/>
            <a:ext cx="714950" cy="378500"/>
            <a:chOff x="-1074225" y="4512538"/>
            <a:chExt cx="714950" cy="378500"/>
          </a:xfrm>
        </p:grpSpPr>
        <p:sp>
          <p:nvSpPr>
            <p:cNvPr id="2219" name="Google Shape;2219;p56"/>
            <p:cNvSpPr/>
            <p:nvPr/>
          </p:nvSpPr>
          <p:spPr>
            <a:xfrm>
              <a:off x="-962825" y="4548088"/>
              <a:ext cx="188375" cy="120175"/>
            </a:xfrm>
            <a:custGeom>
              <a:rect b="b" l="l" r="r" t="t"/>
              <a:pathLst>
                <a:path extrusionOk="0" h="4807" w="7535">
                  <a:moveTo>
                    <a:pt x="2269" y="0"/>
                  </a:moveTo>
                  <a:lnTo>
                    <a:pt x="0" y="2619"/>
                  </a:lnTo>
                  <a:lnTo>
                    <a:pt x="7534" y="480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56"/>
            <p:cNvSpPr/>
            <p:nvPr/>
          </p:nvSpPr>
          <p:spPr>
            <a:xfrm>
              <a:off x="-1064100" y="4512538"/>
              <a:ext cx="642725" cy="266450"/>
            </a:xfrm>
            <a:custGeom>
              <a:rect b="b" l="l" r="r" t="t"/>
              <a:pathLst>
                <a:path extrusionOk="0" h="10658" w="25709">
                  <a:moveTo>
                    <a:pt x="15471" y="1"/>
                  </a:moveTo>
                  <a:cubicBezTo>
                    <a:pt x="14774" y="1"/>
                    <a:pt x="14066" y="74"/>
                    <a:pt x="13395" y="261"/>
                  </a:cubicBezTo>
                  <a:cubicBezTo>
                    <a:pt x="10532" y="1044"/>
                    <a:pt x="8696" y="3582"/>
                    <a:pt x="8696" y="3582"/>
                  </a:cubicBezTo>
                  <a:lnTo>
                    <a:pt x="8075" y="3636"/>
                  </a:lnTo>
                  <a:cubicBezTo>
                    <a:pt x="8075" y="3636"/>
                    <a:pt x="6914" y="1152"/>
                    <a:pt x="5375" y="1098"/>
                  </a:cubicBezTo>
                  <a:cubicBezTo>
                    <a:pt x="5293" y="1094"/>
                    <a:pt x="5208" y="1091"/>
                    <a:pt x="5120" y="1091"/>
                  </a:cubicBezTo>
                  <a:cubicBezTo>
                    <a:pt x="4135" y="1091"/>
                    <a:pt x="2728" y="1465"/>
                    <a:pt x="1" y="4365"/>
                  </a:cubicBezTo>
                  <a:lnTo>
                    <a:pt x="10640" y="10657"/>
                  </a:lnTo>
                  <a:lnTo>
                    <a:pt x="25708" y="9172"/>
                  </a:lnTo>
                  <a:lnTo>
                    <a:pt x="20388" y="963"/>
                  </a:lnTo>
                  <a:cubicBezTo>
                    <a:pt x="20388" y="963"/>
                    <a:pt x="18000" y="1"/>
                    <a:pt x="15471" y="1"/>
                  </a:cubicBez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56"/>
            <p:cNvSpPr/>
            <p:nvPr/>
          </p:nvSpPr>
          <p:spPr>
            <a:xfrm>
              <a:off x="-1053975" y="4564288"/>
              <a:ext cx="81050" cy="60775"/>
            </a:xfrm>
            <a:custGeom>
              <a:rect b="b" l="l" r="r" t="t"/>
              <a:pathLst>
                <a:path extrusionOk="0" h="2431" w="3242">
                  <a:moveTo>
                    <a:pt x="3241" y="0"/>
                  </a:moveTo>
                  <a:lnTo>
                    <a:pt x="3241" y="0"/>
                  </a:lnTo>
                  <a:cubicBezTo>
                    <a:pt x="3241" y="0"/>
                    <a:pt x="1000" y="1026"/>
                    <a:pt x="1" y="2295"/>
                  </a:cubicBezTo>
                  <a:lnTo>
                    <a:pt x="649" y="2430"/>
                  </a:lnTo>
                  <a:cubicBezTo>
                    <a:pt x="973" y="1377"/>
                    <a:pt x="3241" y="0"/>
                    <a:pt x="3241" y="0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56"/>
            <p:cNvSpPr/>
            <p:nvPr/>
          </p:nvSpPr>
          <p:spPr>
            <a:xfrm>
              <a:off x="-997925" y="4570088"/>
              <a:ext cx="98575" cy="24600"/>
            </a:xfrm>
            <a:custGeom>
              <a:rect b="b" l="l" r="r" t="t"/>
              <a:pathLst>
                <a:path extrusionOk="0" h="984" w="3943">
                  <a:moveTo>
                    <a:pt x="2190" y="1"/>
                  </a:moveTo>
                  <a:cubicBezTo>
                    <a:pt x="1509" y="1"/>
                    <a:pt x="734" y="287"/>
                    <a:pt x="0" y="983"/>
                  </a:cubicBezTo>
                  <a:cubicBezTo>
                    <a:pt x="748" y="458"/>
                    <a:pt x="1433" y="227"/>
                    <a:pt x="2069" y="227"/>
                  </a:cubicBezTo>
                  <a:cubicBezTo>
                    <a:pt x="2741" y="227"/>
                    <a:pt x="3360" y="485"/>
                    <a:pt x="3943" y="929"/>
                  </a:cubicBezTo>
                  <a:cubicBezTo>
                    <a:pt x="3613" y="370"/>
                    <a:pt x="2962" y="1"/>
                    <a:pt x="2190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56"/>
            <p:cNvSpPr/>
            <p:nvPr/>
          </p:nvSpPr>
          <p:spPr>
            <a:xfrm>
              <a:off x="-837950" y="4525788"/>
              <a:ext cx="162050" cy="93200"/>
            </a:xfrm>
            <a:custGeom>
              <a:rect b="b" l="l" r="r" t="t"/>
              <a:pathLst>
                <a:path extrusionOk="0" h="3728" w="6482">
                  <a:moveTo>
                    <a:pt x="6482" y="1"/>
                  </a:moveTo>
                  <a:lnTo>
                    <a:pt x="6482" y="1"/>
                  </a:lnTo>
                  <a:cubicBezTo>
                    <a:pt x="6481" y="1"/>
                    <a:pt x="1702" y="190"/>
                    <a:pt x="1" y="3727"/>
                  </a:cubicBezTo>
                  <a:lnTo>
                    <a:pt x="541" y="3727"/>
                  </a:lnTo>
                  <a:cubicBezTo>
                    <a:pt x="1891" y="1405"/>
                    <a:pt x="3997" y="433"/>
                    <a:pt x="6482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56"/>
            <p:cNvSpPr/>
            <p:nvPr/>
          </p:nvSpPr>
          <p:spPr>
            <a:xfrm>
              <a:off x="-742750" y="4536413"/>
              <a:ext cx="151925" cy="23850"/>
            </a:xfrm>
            <a:custGeom>
              <a:rect b="b" l="l" r="r" t="t"/>
              <a:pathLst>
                <a:path extrusionOk="0" h="954" w="6077">
                  <a:moveTo>
                    <a:pt x="3227" y="1"/>
                  </a:moveTo>
                  <a:cubicBezTo>
                    <a:pt x="2104" y="1"/>
                    <a:pt x="979" y="320"/>
                    <a:pt x="0" y="953"/>
                  </a:cubicBezTo>
                  <a:cubicBezTo>
                    <a:pt x="987" y="460"/>
                    <a:pt x="2035" y="224"/>
                    <a:pt x="3133" y="224"/>
                  </a:cubicBezTo>
                  <a:cubicBezTo>
                    <a:pt x="4080" y="224"/>
                    <a:pt x="5064" y="400"/>
                    <a:pt x="6076" y="737"/>
                  </a:cubicBezTo>
                  <a:cubicBezTo>
                    <a:pt x="5194" y="245"/>
                    <a:pt x="4211" y="1"/>
                    <a:pt x="3227" y="1"/>
                  </a:cubicBezTo>
                  <a:close/>
                </a:path>
              </a:pathLst>
            </a:custGeom>
            <a:solidFill>
              <a:srgbClr val="D3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56"/>
            <p:cNvSpPr/>
            <p:nvPr/>
          </p:nvSpPr>
          <p:spPr>
            <a:xfrm>
              <a:off x="-877100" y="4605913"/>
              <a:ext cx="40525" cy="25475"/>
            </a:xfrm>
            <a:custGeom>
              <a:rect b="b" l="l" r="r" t="t"/>
              <a:pathLst>
                <a:path extrusionOk="0" h="1019" w="1621">
                  <a:moveTo>
                    <a:pt x="906" y="0"/>
                  </a:moveTo>
                  <a:cubicBezTo>
                    <a:pt x="597" y="0"/>
                    <a:pt x="303" y="178"/>
                    <a:pt x="136" y="441"/>
                  </a:cubicBezTo>
                  <a:cubicBezTo>
                    <a:pt x="1" y="738"/>
                    <a:pt x="217" y="981"/>
                    <a:pt x="595" y="1009"/>
                  </a:cubicBezTo>
                  <a:cubicBezTo>
                    <a:pt x="639" y="1015"/>
                    <a:pt x="684" y="1019"/>
                    <a:pt x="728" y="1019"/>
                  </a:cubicBezTo>
                  <a:cubicBezTo>
                    <a:pt x="1033" y="1019"/>
                    <a:pt x="1324" y="859"/>
                    <a:pt x="1513" y="576"/>
                  </a:cubicBezTo>
                  <a:cubicBezTo>
                    <a:pt x="1621" y="306"/>
                    <a:pt x="1432" y="36"/>
                    <a:pt x="1027" y="9"/>
                  </a:cubicBezTo>
                  <a:cubicBezTo>
                    <a:pt x="987" y="3"/>
                    <a:pt x="946" y="0"/>
                    <a:pt x="906" y="0"/>
                  </a:cubicBezTo>
                  <a:close/>
                </a:path>
              </a:pathLst>
            </a:custGeom>
            <a:solidFill>
              <a:srgbClr val="725D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56"/>
            <p:cNvSpPr/>
            <p:nvPr/>
          </p:nvSpPr>
          <p:spPr>
            <a:xfrm>
              <a:off x="-1074225" y="4544038"/>
              <a:ext cx="714950" cy="347000"/>
            </a:xfrm>
            <a:custGeom>
              <a:rect b="b" l="l" r="r" t="t"/>
              <a:pathLst>
                <a:path extrusionOk="0" h="13880" w="28598">
                  <a:moveTo>
                    <a:pt x="21604" y="0"/>
                  </a:moveTo>
                  <a:lnTo>
                    <a:pt x="9560" y="2781"/>
                  </a:lnTo>
                  <a:lnTo>
                    <a:pt x="8426" y="2916"/>
                  </a:lnTo>
                  <a:lnTo>
                    <a:pt x="136" y="2916"/>
                  </a:lnTo>
                  <a:lnTo>
                    <a:pt x="1" y="3321"/>
                  </a:lnTo>
                  <a:lnTo>
                    <a:pt x="8237" y="12746"/>
                  </a:lnTo>
                  <a:lnTo>
                    <a:pt x="16446" y="13880"/>
                  </a:lnTo>
                  <a:lnTo>
                    <a:pt x="20226" y="13880"/>
                  </a:lnTo>
                  <a:lnTo>
                    <a:pt x="28597" y="11558"/>
                  </a:lnTo>
                  <a:lnTo>
                    <a:pt x="21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56"/>
            <p:cNvSpPr/>
            <p:nvPr/>
          </p:nvSpPr>
          <p:spPr>
            <a:xfrm>
              <a:off x="-836575" y="4548088"/>
              <a:ext cx="382800" cy="253850"/>
            </a:xfrm>
            <a:custGeom>
              <a:rect b="b" l="l" r="r" t="t"/>
              <a:pathLst>
                <a:path extrusionOk="0" h="10154" w="15312">
                  <a:moveTo>
                    <a:pt x="12126" y="0"/>
                  </a:moveTo>
                  <a:lnTo>
                    <a:pt x="82" y="2781"/>
                  </a:lnTo>
                  <a:lnTo>
                    <a:pt x="1" y="2781"/>
                  </a:lnTo>
                  <a:cubicBezTo>
                    <a:pt x="838" y="4699"/>
                    <a:pt x="2107" y="6373"/>
                    <a:pt x="3727" y="7642"/>
                  </a:cubicBezTo>
                  <a:cubicBezTo>
                    <a:pt x="5795" y="9315"/>
                    <a:pt x="8089" y="10154"/>
                    <a:pt x="10091" y="10154"/>
                  </a:cubicBezTo>
                  <a:cubicBezTo>
                    <a:pt x="11934" y="10154"/>
                    <a:pt x="13530" y="9444"/>
                    <a:pt x="14475" y="8020"/>
                  </a:cubicBezTo>
                  <a:cubicBezTo>
                    <a:pt x="14988" y="7183"/>
                    <a:pt x="15285" y="6238"/>
                    <a:pt x="15312" y="5266"/>
                  </a:cubicBezTo>
                  <a:lnTo>
                    <a:pt x="121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56"/>
            <p:cNvSpPr/>
            <p:nvPr/>
          </p:nvSpPr>
          <p:spPr>
            <a:xfrm>
              <a:off x="-815650" y="4565638"/>
              <a:ext cx="407775" cy="318650"/>
            </a:xfrm>
            <a:custGeom>
              <a:rect b="b" l="l" r="r" t="t"/>
              <a:pathLst>
                <a:path extrusionOk="0" h="12746" w="16311">
                  <a:moveTo>
                    <a:pt x="10774" y="270"/>
                  </a:moveTo>
                  <a:lnTo>
                    <a:pt x="15959" y="9802"/>
                  </a:lnTo>
                  <a:lnTo>
                    <a:pt x="7507" y="12476"/>
                  </a:lnTo>
                  <a:lnTo>
                    <a:pt x="405" y="2782"/>
                  </a:lnTo>
                  <a:lnTo>
                    <a:pt x="10774" y="270"/>
                  </a:lnTo>
                  <a:close/>
                  <a:moveTo>
                    <a:pt x="10855" y="0"/>
                  </a:moveTo>
                  <a:lnTo>
                    <a:pt x="162" y="2620"/>
                  </a:lnTo>
                  <a:lnTo>
                    <a:pt x="0" y="2647"/>
                  </a:lnTo>
                  <a:lnTo>
                    <a:pt x="7345" y="12665"/>
                  </a:lnTo>
                  <a:lnTo>
                    <a:pt x="7399" y="12746"/>
                  </a:lnTo>
                  <a:lnTo>
                    <a:pt x="16310" y="9964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56"/>
            <p:cNvSpPr/>
            <p:nvPr/>
          </p:nvSpPr>
          <p:spPr>
            <a:xfrm>
              <a:off x="-1074225" y="4627063"/>
              <a:ext cx="411150" cy="263975"/>
            </a:xfrm>
            <a:custGeom>
              <a:rect b="b" l="l" r="r" t="t"/>
              <a:pathLst>
                <a:path extrusionOk="0" h="10559" w="16446">
                  <a:moveTo>
                    <a:pt x="1" y="0"/>
                  </a:moveTo>
                  <a:lnTo>
                    <a:pt x="8237" y="9425"/>
                  </a:lnTo>
                  <a:lnTo>
                    <a:pt x="16446" y="10559"/>
                  </a:lnTo>
                  <a:lnTo>
                    <a:pt x="16446" y="10559"/>
                  </a:lnTo>
                  <a:lnTo>
                    <a:pt x="8426" y="1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56"/>
            <p:cNvSpPr/>
            <p:nvPr/>
          </p:nvSpPr>
          <p:spPr>
            <a:xfrm>
              <a:off x="-1049250" y="4639888"/>
              <a:ext cx="346350" cy="230900"/>
            </a:xfrm>
            <a:custGeom>
              <a:rect b="b" l="l" r="r" t="t"/>
              <a:pathLst>
                <a:path extrusionOk="0" h="9236" w="13854">
                  <a:moveTo>
                    <a:pt x="568" y="271"/>
                  </a:moveTo>
                  <a:lnTo>
                    <a:pt x="7049" y="649"/>
                  </a:lnTo>
                  <a:lnTo>
                    <a:pt x="13341" y="9020"/>
                  </a:lnTo>
                  <a:lnTo>
                    <a:pt x="13341" y="9020"/>
                  </a:lnTo>
                  <a:lnTo>
                    <a:pt x="7535" y="8237"/>
                  </a:lnTo>
                  <a:lnTo>
                    <a:pt x="568" y="271"/>
                  </a:lnTo>
                  <a:close/>
                  <a:moveTo>
                    <a:pt x="1" y="1"/>
                  </a:moveTo>
                  <a:lnTo>
                    <a:pt x="7292" y="8372"/>
                  </a:lnTo>
                  <a:lnTo>
                    <a:pt x="13854" y="9236"/>
                  </a:lnTo>
                  <a:lnTo>
                    <a:pt x="13854" y="9236"/>
                  </a:lnTo>
                  <a:lnTo>
                    <a:pt x="13827" y="9182"/>
                  </a:lnTo>
                  <a:lnTo>
                    <a:pt x="7211" y="406"/>
                  </a:lnTo>
                  <a:lnTo>
                    <a:pt x="7076" y="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AD6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1" name="Google Shape;2231;p56"/>
          <p:cNvGrpSpPr/>
          <p:nvPr/>
        </p:nvGrpSpPr>
        <p:grpSpPr>
          <a:xfrm>
            <a:off x="-44918" y="237579"/>
            <a:ext cx="1979331" cy="5214332"/>
            <a:chOff x="187882" y="877704"/>
            <a:chExt cx="1979331" cy="5214332"/>
          </a:xfrm>
        </p:grpSpPr>
        <p:sp>
          <p:nvSpPr>
            <p:cNvPr id="2232" name="Google Shape;2232;p56"/>
            <p:cNvSpPr/>
            <p:nvPr/>
          </p:nvSpPr>
          <p:spPr>
            <a:xfrm>
              <a:off x="1641208" y="2357086"/>
              <a:ext cx="61964" cy="1294412"/>
            </a:xfrm>
            <a:custGeom>
              <a:rect b="b" l="l" r="r" t="t"/>
              <a:pathLst>
                <a:path extrusionOk="0" h="5515" w="264">
                  <a:moveTo>
                    <a:pt x="86" y="1"/>
                  </a:moveTo>
                  <a:lnTo>
                    <a:pt x="1" y="35"/>
                  </a:lnTo>
                  <a:cubicBezTo>
                    <a:pt x="162" y="874"/>
                    <a:pt x="120" y="2172"/>
                    <a:pt x="77" y="3318"/>
                  </a:cubicBezTo>
                  <a:cubicBezTo>
                    <a:pt x="43" y="4282"/>
                    <a:pt x="10" y="5120"/>
                    <a:pt x="119" y="5511"/>
                  </a:cubicBezTo>
                  <a:lnTo>
                    <a:pt x="119" y="5511"/>
                  </a:lnTo>
                  <a:lnTo>
                    <a:pt x="205" y="5472"/>
                  </a:lnTo>
                  <a:cubicBezTo>
                    <a:pt x="103" y="5107"/>
                    <a:pt x="137" y="4276"/>
                    <a:pt x="171" y="3318"/>
                  </a:cubicBezTo>
                  <a:cubicBezTo>
                    <a:pt x="213" y="2164"/>
                    <a:pt x="264" y="866"/>
                    <a:pt x="86" y="1"/>
                  </a:cubicBezTo>
                  <a:close/>
                  <a:moveTo>
                    <a:pt x="119" y="5511"/>
                  </a:moveTo>
                  <a:lnTo>
                    <a:pt x="111" y="5515"/>
                  </a:lnTo>
                  <a:lnTo>
                    <a:pt x="120" y="5515"/>
                  </a:lnTo>
                  <a:cubicBezTo>
                    <a:pt x="119" y="5514"/>
                    <a:pt x="119" y="5512"/>
                    <a:pt x="119" y="5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56"/>
            <p:cNvSpPr/>
            <p:nvPr/>
          </p:nvSpPr>
          <p:spPr>
            <a:xfrm>
              <a:off x="1621492" y="3597533"/>
              <a:ext cx="103743" cy="101863"/>
            </a:xfrm>
            <a:custGeom>
              <a:rect b="b" l="l" r="r" t="t"/>
              <a:pathLst>
                <a:path extrusionOk="0" h="434" w="442">
                  <a:moveTo>
                    <a:pt x="221" y="1"/>
                  </a:moveTo>
                  <a:cubicBezTo>
                    <a:pt x="102" y="1"/>
                    <a:pt x="0" y="94"/>
                    <a:pt x="0" y="213"/>
                  </a:cubicBezTo>
                  <a:cubicBezTo>
                    <a:pt x="0" y="331"/>
                    <a:pt x="93" y="433"/>
                    <a:pt x="212" y="433"/>
                  </a:cubicBezTo>
                  <a:cubicBezTo>
                    <a:pt x="331" y="433"/>
                    <a:pt x="433" y="331"/>
                    <a:pt x="433" y="213"/>
                  </a:cubicBezTo>
                  <a:cubicBezTo>
                    <a:pt x="441" y="94"/>
                    <a:pt x="339" y="1"/>
                    <a:pt x="2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56"/>
            <p:cNvSpPr/>
            <p:nvPr/>
          </p:nvSpPr>
          <p:spPr>
            <a:xfrm>
              <a:off x="1034000" y="1833450"/>
              <a:ext cx="109850" cy="4258586"/>
            </a:xfrm>
            <a:custGeom>
              <a:rect b="b" l="l" r="r" t="t"/>
              <a:pathLst>
                <a:path extrusionOk="0" h="17637" w="468">
                  <a:moveTo>
                    <a:pt x="1" y="1"/>
                  </a:moveTo>
                  <a:cubicBezTo>
                    <a:pt x="94" y="6431"/>
                    <a:pt x="111" y="12445"/>
                    <a:pt x="1" y="17637"/>
                  </a:cubicBezTo>
                  <a:lnTo>
                    <a:pt x="467" y="17637"/>
                  </a:lnTo>
                  <a:cubicBezTo>
                    <a:pt x="221" y="12140"/>
                    <a:pt x="255" y="6210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56"/>
            <p:cNvSpPr/>
            <p:nvPr/>
          </p:nvSpPr>
          <p:spPr>
            <a:xfrm>
              <a:off x="1034012" y="1833447"/>
              <a:ext cx="109845" cy="1810064"/>
            </a:xfrm>
            <a:custGeom>
              <a:rect b="b" l="l" r="r" t="t"/>
              <a:pathLst>
                <a:path extrusionOk="0" h="7712" w="468">
                  <a:moveTo>
                    <a:pt x="1" y="1"/>
                  </a:moveTo>
                  <a:cubicBezTo>
                    <a:pt x="35" y="2580"/>
                    <a:pt x="60" y="5099"/>
                    <a:pt x="69" y="7525"/>
                  </a:cubicBezTo>
                  <a:cubicBezTo>
                    <a:pt x="145" y="7593"/>
                    <a:pt x="221" y="7661"/>
                    <a:pt x="306" y="7712"/>
                  </a:cubicBezTo>
                  <a:cubicBezTo>
                    <a:pt x="323" y="5192"/>
                    <a:pt x="382" y="2622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56"/>
            <p:cNvSpPr/>
            <p:nvPr/>
          </p:nvSpPr>
          <p:spPr>
            <a:xfrm>
              <a:off x="187882" y="2265549"/>
              <a:ext cx="1979331" cy="448526"/>
            </a:xfrm>
            <a:custGeom>
              <a:rect b="b" l="l" r="r" t="t"/>
              <a:pathLst>
                <a:path extrusionOk="0" h="1911" w="8433">
                  <a:moveTo>
                    <a:pt x="382" y="0"/>
                  </a:moveTo>
                  <a:cubicBezTo>
                    <a:pt x="128" y="0"/>
                    <a:pt x="0" y="1723"/>
                    <a:pt x="212" y="1867"/>
                  </a:cubicBezTo>
                  <a:cubicBezTo>
                    <a:pt x="238" y="1883"/>
                    <a:pt x="265" y="1890"/>
                    <a:pt x="294" y="1890"/>
                  </a:cubicBezTo>
                  <a:cubicBezTo>
                    <a:pt x="505" y="1890"/>
                    <a:pt x="781" y="1502"/>
                    <a:pt x="781" y="1502"/>
                  </a:cubicBezTo>
                  <a:cubicBezTo>
                    <a:pt x="781" y="1502"/>
                    <a:pt x="849" y="1773"/>
                    <a:pt x="984" y="1807"/>
                  </a:cubicBezTo>
                  <a:cubicBezTo>
                    <a:pt x="998" y="1811"/>
                    <a:pt x="1012" y="1812"/>
                    <a:pt x="1026" y="1812"/>
                  </a:cubicBezTo>
                  <a:cubicBezTo>
                    <a:pt x="1151" y="1812"/>
                    <a:pt x="1281" y="1689"/>
                    <a:pt x="1281" y="1689"/>
                  </a:cubicBezTo>
                  <a:cubicBezTo>
                    <a:pt x="1281" y="1689"/>
                    <a:pt x="1341" y="1833"/>
                    <a:pt x="1553" y="1833"/>
                  </a:cubicBezTo>
                  <a:cubicBezTo>
                    <a:pt x="1765" y="1833"/>
                    <a:pt x="2045" y="1655"/>
                    <a:pt x="2045" y="1655"/>
                  </a:cubicBezTo>
                  <a:cubicBezTo>
                    <a:pt x="2045" y="1655"/>
                    <a:pt x="2299" y="1765"/>
                    <a:pt x="2460" y="1765"/>
                  </a:cubicBezTo>
                  <a:cubicBezTo>
                    <a:pt x="2622" y="1765"/>
                    <a:pt x="2834" y="1570"/>
                    <a:pt x="2834" y="1570"/>
                  </a:cubicBezTo>
                  <a:cubicBezTo>
                    <a:pt x="2834" y="1570"/>
                    <a:pt x="2893" y="1841"/>
                    <a:pt x="3131" y="1858"/>
                  </a:cubicBezTo>
                  <a:cubicBezTo>
                    <a:pt x="3134" y="1858"/>
                    <a:pt x="3137" y="1859"/>
                    <a:pt x="3140" y="1859"/>
                  </a:cubicBezTo>
                  <a:cubicBezTo>
                    <a:pt x="3276" y="1859"/>
                    <a:pt x="3473" y="1688"/>
                    <a:pt x="3589" y="1655"/>
                  </a:cubicBezTo>
                  <a:cubicBezTo>
                    <a:pt x="3593" y="1654"/>
                    <a:pt x="3598" y="1653"/>
                    <a:pt x="3603" y="1653"/>
                  </a:cubicBezTo>
                  <a:cubicBezTo>
                    <a:pt x="3719" y="1653"/>
                    <a:pt x="3901" y="1911"/>
                    <a:pt x="4038" y="1911"/>
                  </a:cubicBezTo>
                  <a:cubicBezTo>
                    <a:pt x="4044" y="1911"/>
                    <a:pt x="4049" y="1910"/>
                    <a:pt x="4055" y="1909"/>
                  </a:cubicBezTo>
                  <a:cubicBezTo>
                    <a:pt x="4284" y="1867"/>
                    <a:pt x="4428" y="1740"/>
                    <a:pt x="4556" y="1646"/>
                  </a:cubicBezTo>
                  <a:cubicBezTo>
                    <a:pt x="4556" y="1646"/>
                    <a:pt x="4708" y="1790"/>
                    <a:pt x="4844" y="1790"/>
                  </a:cubicBezTo>
                  <a:cubicBezTo>
                    <a:pt x="4988" y="1790"/>
                    <a:pt x="5107" y="1519"/>
                    <a:pt x="5107" y="1519"/>
                  </a:cubicBezTo>
                  <a:cubicBezTo>
                    <a:pt x="5107" y="1519"/>
                    <a:pt x="5362" y="1595"/>
                    <a:pt x="5574" y="1612"/>
                  </a:cubicBezTo>
                  <a:cubicBezTo>
                    <a:pt x="5581" y="1613"/>
                    <a:pt x="5588" y="1613"/>
                    <a:pt x="5596" y="1613"/>
                  </a:cubicBezTo>
                  <a:cubicBezTo>
                    <a:pt x="5808" y="1613"/>
                    <a:pt x="6108" y="1392"/>
                    <a:pt x="6108" y="1392"/>
                  </a:cubicBezTo>
                  <a:cubicBezTo>
                    <a:pt x="6108" y="1392"/>
                    <a:pt x="6244" y="1621"/>
                    <a:pt x="6456" y="1621"/>
                  </a:cubicBezTo>
                  <a:cubicBezTo>
                    <a:pt x="6676" y="1621"/>
                    <a:pt x="6804" y="1417"/>
                    <a:pt x="6804" y="1417"/>
                  </a:cubicBezTo>
                  <a:cubicBezTo>
                    <a:pt x="6804" y="1417"/>
                    <a:pt x="7035" y="1664"/>
                    <a:pt x="7196" y="1664"/>
                  </a:cubicBezTo>
                  <a:cubicBezTo>
                    <a:pt x="7201" y="1664"/>
                    <a:pt x="7206" y="1664"/>
                    <a:pt x="7211" y="1663"/>
                  </a:cubicBezTo>
                  <a:cubicBezTo>
                    <a:pt x="7381" y="1638"/>
                    <a:pt x="7584" y="1273"/>
                    <a:pt x="7584" y="1273"/>
                  </a:cubicBezTo>
                  <a:cubicBezTo>
                    <a:pt x="7584" y="1273"/>
                    <a:pt x="7791" y="1741"/>
                    <a:pt x="8111" y="1741"/>
                  </a:cubicBezTo>
                  <a:cubicBezTo>
                    <a:pt x="8122" y="1741"/>
                    <a:pt x="8133" y="1741"/>
                    <a:pt x="8144" y="1740"/>
                  </a:cubicBezTo>
                  <a:cubicBezTo>
                    <a:pt x="8432" y="1714"/>
                    <a:pt x="8280" y="272"/>
                    <a:pt x="8068" y="68"/>
                  </a:cubicBezTo>
                  <a:lnTo>
                    <a:pt x="8076" y="68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56"/>
            <p:cNvSpPr/>
            <p:nvPr/>
          </p:nvSpPr>
          <p:spPr>
            <a:xfrm>
              <a:off x="257591" y="1038950"/>
              <a:ext cx="1834043" cy="1328210"/>
            </a:xfrm>
            <a:custGeom>
              <a:rect b="b" l="l" r="r" t="t"/>
              <a:pathLst>
                <a:path extrusionOk="0" h="5659" w="7814">
                  <a:moveTo>
                    <a:pt x="6558" y="1"/>
                  </a:moveTo>
                  <a:cubicBezTo>
                    <a:pt x="6558" y="1"/>
                    <a:pt x="1256" y="43"/>
                    <a:pt x="1179" y="60"/>
                  </a:cubicBezTo>
                  <a:cubicBezTo>
                    <a:pt x="1095" y="86"/>
                    <a:pt x="0" y="5260"/>
                    <a:pt x="0" y="5260"/>
                  </a:cubicBezTo>
                  <a:cubicBezTo>
                    <a:pt x="1301" y="5561"/>
                    <a:pt x="2640" y="5659"/>
                    <a:pt x="3833" y="5659"/>
                  </a:cubicBezTo>
                  <a:cubicBezTo>
                    <a:pt x="6080" y="5659"/>
                    <a:pt x="7813" y="5311"/>
                    <a:pt x="7813" y="5311"/>
                  </a:cubicBezTo>
                  <a:lnTo>
                    <a:pt x="65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56"/>
            <p:cNvSpPr/>
            <p:nvPr/>
          </p:nvSpPr>
          <p:spPr>
            <a:xfrm>
              <a:off x="1535823" y="1787678"/>
              <a:ext cx="388449" cy="514009"/>
            </a:xfrm>
            <a:custGeom>
              <a:rect b="b" l="l" r="r" t="t"/>
              <a:pathLst>
                <a:path extrusionOk="0" h="2190" w="1655">
                  <a:moveTo>
                    <a:pt x="1426" y="1"/>
                  </a:moveTo>
                  <a:cubicBezTo>
                    <a:pt x="1425" y="1"/>
                    <a:pt x="1137" y="1137"/>
                    <a:pt x="0" y="2189"/>
                  </a:cubicBezTo>
                  <a:cubicBezTo>
                    <a:pt x="1324" y="1943"/>
                    <a:pt x="1655" y="1137"/>
                    <a:pt x="1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56"/>
            <p:cNvSpPr/>
            <p:nvPr/>
          </p:nvSpPr>
          <p:spPr>
            <a:xfrm>
              <a:off x="448645" y="1038950"/>
              <a:ext cx="1425878" cy="1286432"/>
            </a:xfrm>
            <a:custGeom>
              <a:rect b="b" l="l" r="r" t="t"/>
              <a:pathLst>
                <a:path extrusionOk="0" h="5481" w="6075">
                  <a:moveTo>
                    <a:pt x="5540" y="1"/>
                  </a:moveTo>
                  <a:cubicBezTo>
                    <a:pt x="4607" y="9"/>
                    <a:pt x="756" y="43"/>
                    <a:pt x="391" y="60"/>
                  </a:cubicBezTo>
                  <a:cubicBezTo>
                    <a:pt x="247" y="501"/>
                    <a:pt x="196" y="993"/>
                    <a:pt x="162" y="1502"/>
                  </a:cubicBezTo>
                  <a:cubicBezTo>
                    <a:pt x="1" y="4149"/>
                    <a:pt x="1434" y="5481"/>
                    <a:pt x="2987" y="5481"/>
                  </a:cubicBezTo>
                  <a:cubicBezTo>
                    <a:pt x="4539" y="5481"/>
                    <a:pt x="6074" y="3878"/>
                    <a:pt x="5786" y="1502"/>
                  </a:cubicBezTo>
                  <a:cubicBezTo>
                    <a:pt x="5727" y="968"/>
                    <a:pt x="5701" y="459"/>
                    <a:pt x="5540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56"/>
            <p:cNvSpPr/>
            <p:nvPr/>
          </p:nvSpPr>
          <p:spPr>
            <a:xfrm>
              <a:off x="1571733" y="1049043"/>
              <a:ext cx="127449" cy="625495"/>
            </a:xfrm>
            <a:custGeom>
              <a:rect b="b" l="l" r="r" t="t"/>
              <a:pathLst>
                <a:path extrusionOk="0" h="2665" w="543">
                  <a:moveTo>
                    <a:pt x="127" y="0"/>
                  </a:moveTo>
                  <a:lnTo>
                    <a:pt x="127" y="0"/>
                  </a:lnTo>
                  <a:cubicBezTo>
                    <a:pt x="229" y="347"/>
                    <a:pt x="288" y="736"/>
                    <a:pt x="288" y="1141"/>
                  </a:cubicBezTo>
                  <a:lnTo>
                    <a:pt x="288" y="1141"/>
                  </a:lnTo>
                  <a:cubicBezTo>
                    <a:pt x="288" y="1708"/>
                    <a:pt x="178" y="2224"/>
                    <a:pt x="0" y="2664"/>
                  </a:cubicBezTo>
                  <a:cubicBezTo>
                    <a:pt x="322" y="2316"/>
                    <a:pt x="543" y="1638"/>
                    <a:pt x="543" y="857"/>
                  </a:cubicBezTo>
                  <a:cubicBezTo>
                    <a:pt x="543" y="594"/>
                    <a:pt x="518" y="340"/>
                    <a:pt x="475" y="102"/>
                  </a:cubicBezTo>
                  <a:cubicBezTo>
                    <a:pt x="458" y="77"/>
                    <a:pt x="450" y="43"/>
                    <a:pt x="433" y="9"/>
                  </a:cubicBezTo>
                  <a:cubicBezTo>
                    <a:pt x="390" y="9"/>
                    <a:pt x="280" y="9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56"/>
            <p:cNvSpPr/>
            <p:nvPr/>
          </p:nvSpPr>
          <p:spPr>
            <a:xfrm>
              <a:off x="275429" y="2112283"/>
              <a:ext cx="1798132" cy="163591"/>
            </a:xfrm>
            <a:custGeom>
              <a:rect b="b" l="l" r="r" t="t"/>
              <a:pathLst>
                <a:path extrusionOk="0" h="697" w="7661">
                  <a:moveTo>
                    <a:pt x="68" y="0"/>
                  </a:moveTo>
                  <a:cubicBezTo>
                    <a:pt x="43" y="136"/>
                    <a:pt x="18" y="246"/>
                    <a:pt x="1" y="348"/>
                  </a:cubicBezTo>
                  <a:cubicBezTo>
                    <a:pt x="1284" y="609"/>
                    <a:pt x="2588" y="697"/>
                    <a:pt x="3763" y="697"/>
                  </a:cubicBezTo>
                  <a:cubicBezTo>
                    <a:pt x="5531" y="697"/>
                    <a:pt x="7003" y="498"/>
                    <a:pt x="7661" y="391"/>
                  </a:cubicBezTo>
                  <a:lnTo>
                    <a:pt x="7576" y="43"/>
                  </a:lnTo>
                  <a:cubicBezTo>
                    <a:pt x="6882" y="149"/>
                    <a:pt x="5456" y="334"/>
                    <a:pt x="3756" y="334"/>
                  </a:cubicBezTo>
                  <a:cubicBezTo>
                    <a:pt x="2608" y="334"/>
                    <a:pt x="1335" y="250"/>
                    <a:pt x="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56"/>
            <p:cNvSpPr/>
            <p:nvPr/>
          </p:nvSpPr>
          <p:spPr>
            <a:xfrm>
              <a:off x="247498" y="2073086"/>
              <a:ext cx="1853994" cy="162887"/>
            </a:xfrm>
            <a:custGeom>
              <a:rect b="b" l="l" r="r" t="t"/>
              <a:pathLst>
                <a:path extrusionOk="0" h="694" w="7899">
                  <a:moveTo>
                    <a:pt x="181" y="0"/>
                  </a:moveTo>
                  <a:cubicBezTo>
                    <a:pt x="109" y="0"/>
                    <a:pt x="41" y="54"/>
                    <a:pt x="26" y="125"/>
                  </a:cubicBezTo>
                  <a:lnTo>
                    <a:pt x="26" y="133"/>
                  </a:lnTo>
                  <a:cubicBezTo>
                    <a:pt x="1" y="218"/>
                    <a:pt x="60" y="312"/>
                    <a:pt x="154" y="328"/>
                  </a:cubicBezTo>
                  <a:cubicBezTo>
                    <a:pt x="1418" y="602"/>
                    <a:pt x="2713" y="693"/>
                    <a:pt x="3874" y="693"/>
                  </a:cubicBezTo>
                  <a:cubicBezTo>
                    <a:pt x="5734" y="693"/>
                    <a:pt x="7250" y="460"/>
                    <a:pt x="7746" y="371"/>
                  </a:cubicBezTo>
                  <a:cubicBezTo>
                    <a:pt x="7839" y="362"/>
                    <a:pt x="7899" y="269"/>
                    <a:pt x="7873" y="176"/>
                  </a:cubicBezTo>
                  <a:lnTo>
                    <a:pt x="7873" y="167"/>
                  </a:lnTo>
                  <a:cubicBezTo>
                    <a:pt x="7858" y="93"/>
                    <a:pt x="7792" y="45"/>
                    <a:pt x="7719" y="45"/>
                  </a:cubicBezTo>
                  <a:cubicBezTo>
                    <a:pt x="7708" y="45"/>
                    <a:pt x="7697" y="46"/>
                    <a:pt x="7686" y="49"/>
                  </a:cubicBezTo>
                  <a:cubicBezTo>
                    <a:pt x="7136" y="137"/>
                    <a:pt x="5663" y="352"/>
                    <a:pt x="3868" y="352"/>
                  </a:cubicBezTo>
                  <a:cubicBezTo>
                    <a:pt x="2731" y="352"/>
                    <a:pt x="1465" y="266"/>
                    <a:pt x="221" y="6"/>
                  </a:cubicBezTo>
                  <a:cubicBezTo>
                    <a:pt x="208" y="2"/>
                    <a:pt x="194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56"/>
            <p:cNvSpPr/>
            <p:nvPr/>
          </p:nvSpPr>
          <p:spPr>
            <a:xfrm>
              <a:off x="498403" y="1038950"/>
              <a:ext cx="1332228" cy="143641"/>
            </a:xfrm>
            <a:custGeom>
              <a:rect b="b" l="l" r="r" t="t"/>
              <a:pathLst>
                <a:path extrusionOk="0" h="612" w="5676">
                  <a:moveTo>
                    <a:pt x="5667" y="593"/>
                  </a:moveTo>
                  <a:lnTo>
                    <a:pt x="5667" y="595"/>
                  </a:lnTo>
                  <a:lnTo>
                    <a:pt x="5676" y="595"/>
                  </a:lnTo>
                  <a:cubicBezTo>
                    <a:pt x="5673" y="594"/>
                    <a:pt x="5670" y="594"/>
                    <a:pt x="5667" y="593"/>
                  </a:cubicBezTo>
                  <a:close/>
                  <a:moveTo>
                    <a:pt x="5532" y="1"/>
                  </a:moveTo>
                  <a:cubicBezTo>
                    <a:pt x="5532" y="1"/>
                    <a:pt x="230" y="43"/>
                    <a:pt x="153" y="60"/>
                  </a:cubicBezTo>
                  <a:cubicBezTo>
                    <a:pt x="136" y="69"/>
                    <a:pt x="77" y="281"/>
                    <a:pt x="1" y="612"/>
                  </a:cubicBezTo>
                  <a:cubicBezTo>
                    <a:pt x="723" y="429"/>
                    <a:pt x="1650" y="351"/>
                    <a:pt x="2613" y="351"/>
                  </a:cubicBezTo>
                  <a:cubicBezTo>
                    <a:pt x="3661" y="351"/>
                    <a:pt x="4752" y="444"/>
                    <a:pt x="5667" y="593"/>
                  </a:cubicBezTo>
                  <a:lnTo>
                    <a:pt x="5667" y="593"/>
                  </a:lnTo>
                  <a:lnTo>
                    <a:pt x="55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56"/>
            <p:cNvSpPr/>
            <p:nvPr/>
          </p:nvSpPr>
          <p:spPr>
            <a:xfrm>
              <a:off x="406866" y="877704"/>
              <a:ext cx="1489486" cy="279067"/>
            </a:xfrm>
            <a:custGeom>
              <a:rect b="b" l="l" r="r" t="t"/>
              <a:pathLst>
                <a:path extrusionOk="0" h="1189" w="6346">
                  <a:moveTo>
                    <a:pt x="3283" y="1"/>
                  </a:moveTo>
                  <a:cubicBezTo>
                    <a:pt x="1561" y="1"/>
                    <a:pt x="238" y="332"/>
                    <a:pt x="119" y="366"/>
                  </a:cubicBezTo>
                  <a:cubicBezTo>
                    <a:pt x="0" y="408"/>
                    <a:pt x="425" y="1188"/>
                    <a:pt x="425" y="1188"/>
                  </a:cubicBezTo>
                  <a:cubicBezTo>
                    <a:pt x="1104" y="1007"/>
                    <a:pt x="2122" y="926"/>
                    <a:pt x="3173" y="926"/>
                  </a:cubicBezTo>
                  <a:cubicBezTo>
                    <a:pt x="4182" y="926"/>
                    <a:pt x="5222" y="1000"/>
                    <a:pt x="6023" y="1129"/>
                  </a:cubicBezTo>
                  <a:cubicBezTo>
                    <a:pt x="6023" y="1129"/>
                    <a:pt x="6346" y="612"/>
                    <a:pt x="6219" y="527"/>
                  </a:cubicBezTo>
                  <a:cubicBezTo>
                    <a:pt x="6100" y="450"/>
                    <a:pt x="5005" y="1"/>
                    <a:pt x="32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56"/>
            <p:cNvSpPr/>
            <p:nvPr/>
          </p:nvSpPr>
          <p:spPr>
            <a:xfrm>
              <a:off x="452635" y="877704"/>
              <a:ext cx="1405928" cy="195511"/>
            </a:xfrm>
            <a:custGeom>
              <a:rect b="b" l="l" r="r" t="t"/>
              <a:pathLst>
                <a:path extrusionOk="0" h="833" w="5990">
                  <a:moveTo>
                    <a:pt x="3088" y="1"/>
                  </a:moveTo>
                  <a:cubicBezTo>
                    <a:pt x="1485" y="1"/>
                    <a:pt x="314" y="264"/>
                    <a:pt x="1" y="349"/>
                  </a:cubicBezTo>
                  <a:cubicBezTo>
                    <a:pt x="637" y="637"/>
                    <a:pt x="1841" y="832"/>
                    <a:pt x="3216" y="832"/>
                  </a:cubicBezTo>
                  <a:cubicBezTo>
                    <a:pt x="4318" y="832"/>
                    <a:pt x="5311" y="705"/>
                    <a:pt x="5990" y="510"/>
                  </a:cubicBezTo>
                  <a:cubicBezTo>
                    <a:pt x="5752" y="391"/>
                    <a:pt x="4692" y="1"/>
                    <a:pt x="3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56"/>
            <p:cNvSpPr/>
            <p:nvPr/>
          </p:nvSpPr>
          <p:spPr>
            <a:xfrm>
              <a:off x="1219199" y="2412948"/>
              <a:ext cx="87782" cy="268975"/>
            </a:xfrm>
            <a:custGeom>
              <a:rect b="b" l="l" r="r" t="t"/>
              <a:pathLst>
                <a:path extrusionOk="0" h="1146" w="374">
                  <a:moveTo>
                    <a:pt x="187" y="0"/>
                  </a:moveTo>
                  <a:cubicBezTo>
                    <a:pt x="85" y="0"/>
                    <a:pt x="9" y="509"/>
                    <a:pt x="1" y="1137"/>
                  </a:cubicBezTo>
                  <a:cubicBezTo>
                    <a:pt x="60" y="1095"/>
                    <a:pt x="111" y="1052"/>
                    <a:pt x="162" y="1018"/>
                  </a:cubicBezTo>
                  <a:cubicBezTo>
                    <a:pt x="162" y="1018"/>
                    <a:pt x="264" y="1112"/>
                    <a:pt x="374" y="1145"/>
                  </a:cubicBezTo>
                  <a:cubicBezTo>
                    <a:pt x="374" y="509"/>
                    <a:pt x="289" y="0"/>
                    <a:pt x="1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56"/>
            <p:cNvSpPr/>
            <p:nvPr/>
          </p:nvSpPr>
          <p:spPr>
            <a:xfrm>
              <a:off x="1573611" y="2444634"/>
              <a:ext cx="83792" cy="183541"/>
            </a:xfrm>
            <a:custGeom>
              <a:rect b="b" l="l" r="r" t="t"/>
              <a:pathLst>
                <a:path extrusionOk="0" h="782" w="357">
                  <a:moveTo>
                    <a:pt x="179" y="1"/>
                  </a:moveTo>
                  <a:cubicBezTo>
                    <a:pt x="102" y="1"/>
                    <a:pt x="34" y="315"/>
                    <a:pt x="1" y="747"/>
                  </a:cubicBezTo>
                  <a:cubicBezTo>
                    <a:pt x="119" y="688"/>
                    <a:pt x="204" y="620"/>
                    <a:pt x="204" y="620"/>
                  </a:cubicBezTo>
                  <a:cubicBezTo>
                    <a:pt x="204" y="620"/>
                    <a:pt x="264" y="714"/>
                    <a:pt x="357" y="781"/>
                  </a:cubicBezTo>
                  <a:cubicBezTo>
                    <a:pt x="331" y="332"/>
                    <a:pt x="255" y="1"/>
                    <a:pt x="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56"/>
            <p:cNvSpPr/>
            <p:nvPr/>
          </p:nvSpPr>
          <p:spPr>
            <a:xfrm>
              <a:off x="815028" y="2452614"/>
              <a:ext cx="87782" cy="243157"/>
            </a:xfrm>
            <a:custGeom>
              <a:rect b="b" l="l" r="r" t="t"/>
              <a:pathLst>
                <a:path extrusionOk="0" h="1036" w="374">
                  <a:moveTo>
                    <a:pt x="187" y="1"/>
                  </a:moveTo>
                  <a:cubicBezTo>
                    <a:pt x="94" y="1"/>
                    <a:pt x="26" y="374"/>
                    <a:pt x="1" y="892"/>
                  </a:cubicBezTo>
                  <a:cubicBezTo>
                    <a:pt x="94" y="832"/>
                    <a:pt x="162" y="773"/>
                    <a:pt x="162" y="773"/>
                  </a:cubicBezTo>
                  <a:cubicBezTo>
                    <a:pt x="162" y="773"/>
                    <a:pt x="204" y="968"/>
                    <a:pt x="374" y="1036"/>
                  </a:cubicBezTo>
                  <a:cubicBezTo>
                    <a:pt x="357" y="450"/>
                    <a:pt x="280" y="1"/>
                    <a:pt x="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56"/>
            <p:cNvSpPr/>
            <p:nvPr/>
          </p:nvSpPr>
          <p:spPr>
            <a:xfrm>
              <a:off x="460615" y="2480544"/>
              <a:ext cx="85905" cy="213349"/>
            </a:xfrm>
            <a:custGeom>
              <a:rect b="b" l="l" r="r" t="t"/>
              <a:pathLst>
                <a:path extrusionOk="0" h="909" w="366">
                  <a:moveTo>
                    <a:pt x="179" y="1"/>
                  </a:moveTo>
                  <a:cubicBezTo>
                    <a:pt x="94" y="1"/>
                    <a:pt x="26" y="365"/>
                    <a:pt x="1" y="857"/>
                  </a:cubicBezTo>
                  <a:cubicBezTo>
                    <a:pt x="68" y="824"/>
                    <a:pt x="128" y="773"/>
                    <a:pt x="128" y="773"/>
                  </a:cubicBezTo>
                  <a:cubicBezTo>
                    <a:pt x="128" y="773"/>
                    <a:pt x="179" y="900"/>
                    <a:pt x="365" y="908"/>
                  </a:cubicBezTo>
                  <a:cubicBezTo>
                    <a:pt x="340" y="391"/>
                    <a:pt x="272" y="1"/>
                    <a:pt x="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56"/>
            <p:cNvSpPr/>
            <p:nvPr/>
          </p:nvSpPr>
          <p:spPr>
            <a:xfrm>
              <a:off x="633831" y="2568091"/>
              <a:ext cx="67832" cy="103975"/>
            </a:xfrm>
            <a:custGeom>
              <a:rect b="b" l="l" r="r" t="t"/>
              <a:pathLst>
                <a:path extrusionOk="0" h="443" w="289">
                  <a:moveTo>
                    <a:pt x="145" y="1"/>
                  </a:moveTo>
                  <a:cubicBezTo>
                    <a:pt x="85" y="1"/>
                    <a:pt x="34" y="179"/>
                    <a:pt x="1" y="442"/>
                  </a:cubicBezTo>
                  <a:cubicBezTo>
                    <a:pt x="85" y="408"/>
                    <a:pt x="145" y="366"/>
                    <a:pt x="145" y="366"/>
                  </a:cubicBezTo>
                  <a:cubicBezTo>
                    <a:pt x="145" y="366"/>
                    <a:pt x="204" y="400"/>
                    <a:pt x="289" y="425"/>
                  </a:cubicBezTo>
                  <a:cubicBezTo>
                    <a:pt x="255" y="171"/>
                    <a:pt x="204" y="1"/>
                    <a:pt x="1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56"/>
            <p:cNvSpPr/>
            <p:nvPr/>
          </p:nvSpPr>
          <p:spPr>
            <a:xfrm>
              <a:off x="1370587" y="2558234"/>
              <a:ext cx="63842" cy="91771"/>
            </a:xfrm>
            <a:custGeom>
              <a:rect b="b" l="l" r="r" t="t"/>
              <a:pathLst>
                <a:path extrusionOk="0" h="391" w="272">
                  <a:moveTo>
                    <a:pt x="144" y="0"/>
                  </a:moveTo>
                  <a:cubicBezTo>
                    <a:pt x="85" y="0"/>
                    <a:pt x="43" y="153"/>
                    <a:pt x="0" y="391"/>
                  </a:cubicBezTo>
                  <a:cubicBezTo>
                    <a:pt x="43" y="331"/>
                    <a:pt x="68" y="272"/>
                    <a:pt x="68" y="272"/>
                  </a:cubicBezTo>
                  <a:cubicBezTo>
                    <a:pt x="68" y="272"/>
                    <a:pt x="153" y="297"/>
                    <a:pt x="272" y="323"/>
                  </a:cubicBezTo>
                  <a:cubicBezTo>
                    <a:pt x="238" y="119"/>
                    <a:pt x="195" y="0"/>
                    <a:pt x="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56"/>
            <p:cNvSpPr/>
            <p:nvPr/>
          </p:nvSpPr>
          <p:spPr>
            <a:xfrm>
              <a:off x="1768655" y="2540396"/>
              <a:ext cx="61964" cy="97638"/>
            </a:xfrm>
            <a:custGeom>
              <a:rect b="b" l="l" r="r" t="t"/>
              <a:pathLst>
                <a:path extrusionOk="0" h="416" w="264">
                  <a:moveTo>
                    <a:pt x="128" y="0"/>
                  </a:moveTo>
                  <a:cubicBezTo>
                    <a:pt x="77" y="0"/>
                    <a:pt x="35" y="127"/>
                    <a:pt x="1" y="331"/>
                  </a:cubicBezTo>
                  <a:cubicBezTo>
                    <a:pt x="43" y="289"/>
                    <a:pt x="69" y="246"/>
                    <a:pt x="69" y="246"/>
                  </a:cubicBezTo>
                  <a:cubicBezTo>
                    <a:pt x="69" y="246"/>
                    <a:pt x="162" y="339"/>
                    <a:pt x="264" y="416"/>
                  </a:cubicBezTo>
                  <a:cubicBezTo>
                    <a:pt x="230" y="161"/>
                    <a:pt x="179" y="0"/>
                    <a:pt x="1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56"/>
            <p:cNvSpPr/>
            <p:nvPr/>
          </p:nvSpPr>
          <p:spPr>
            <a:xfrm>
              <a:off x="992234" y="2558234"/>
              <a:ext cx="69944" cy="115711"/>
            </a:xfrm>
            <a:custGeom>
              <a:rect b="b" l="l" r="r" t="t"/>
              <a:pathLst>
                <a:path extrusionOk="0" h="493" w="298">
                  <a:moveTo>
                    <a:pt x="145" y="0"/>
                  </a:moveTo>
                  <a:cubicBezTo>
                    <a:pt x="146" y="0"/>
                    <a:pt x="148" y="1"/>
                    <a:pt x="149" y="1"/>
                  </a:cubicBezTo>
                  <a:lnTo>
                    <a:pt x="149" y="1"/>
                  </a:lnTo>
                  <a:cubicBezTo>
                    <a:pt x="150" y="1"/>
                    <a:pt x="152" y="0"/>
                    <a:pt x="153" y="0"/>
                  </a:cubicBezTo>
                  <a:close/>
                  <a:moveTo>
                    <a:pt x="149" y="1"/>
                  </a:moveTo>
                  <a:cubicBezTo>
                    <a:pt x="83" y="9"/>
                    <a:pt x="34" y="202"/>
                    <a:pt x="0" y="493"/>
                  </a:cubicBezTo>
                  <a:cubicBezTo>
                    <a:pt x="60" y="459"/>
                    <a:pt x="119" y="425"/>
                    <a:pt x="162" y="408"/>
                  </a:cubicBezTo>
                  <a:cubicBezTo>
                    <a:pt x="166" y="407"/>
                    <a:pt x="171" y="406"/>
                    <a:pt x="176" y="406"/>
                  </a:cubicBezTo>
                  <a:cubicBezTo>
                    <a:pt x="209" y="406"/>
                    <a:pt x="253" y="430"/>
                    <a:pt x="297" y="467"/>
                  </a:cubicBezTo>
                  <a:cubicBezTo>
                    <a:pt x="264" y="185"/>
                    <a:pt x="215" y="8"/>
                    <a:pt x="1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4" name="Google Shape;2254;p56"/>
          <p:cNvGrpSpPr/>
          <p:nvPr/>
        </p:nvGrpSpPr>
        <p:grpSpPr>
          <a:xfrm>
            <a:off x="5132324" y="3297476"/>
            <a:ext cx="3903858" cy="1826856"/>
            <a:chOff x="-1294235" y="2130167"/>
            <a:chExt cx="859843" cy="402382"/>
          </a:xfrm>
        </p:grpSpPr>
        <p:sp>
          <p:nvSpPr>
            <p:cNvPr id="2255" name="Google Shape;2255;p56"/>
            <p:cNvSpPr/>
            <p:nvPr/>
          </p:nvSpPr>
          <p:spPr>
            <a:xfrm>
              <a:off x="-678565" y="2155913"/>
              <a:ext cx="43569" cy="20853"/>
            </a:xfrm>
            <a:custGeom>
              <a:rect b="b" l="l" r="r" t="t"/>
              <a:pathLst>
                <a:path extrusionOk="0" h="179" w="374">
                  <a:moveTo>
                    <a:pt x="0" y="0"/>
                  </a:moveTo>
                  <a:lnTo>
                    <a:pt x="0" y="178"/>
                  </a:lnTo>
                  <a:lnTo>
                    <a:pt x="374" y="178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56"/>
            <p:cNvSpPr/>
            <p:nvPr/>
          </p:nvSpPr>
          <p:spPr>
            <a:xfrm>
              <a:off x="-568945" y="2146943"/>
              <a:ext cx="77236" cy="39726"/>
            </a:xfrm>
            <a:custGeom>
              <a:rect b="b" l="l" r="r" t="t"/>
              <a:pathLst>
                <a:path extrusionOk="0" h="341" w="663">
                  <a:moveTo>
                    <a:pt x="663" y="1"/>
                  </a:moveTo>
                  <a:lnTo>
                    <a:pt x="1" y="35"/>
                  </a:lnTo>
                  <a:lnTo>
                    <a:pt x="9" y="340"/>
                  </a:lnTo>
                  <a:lnTo>
                    <a:pt x="663" y="315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56"/>
            <p:cNvSpPr/>
            <p:nvPr/>
          </p:nvSpPr>
          <p:spPr>
            <a:xfrm>
              <a:off x="-1294235" y="2185503"/>
              <a:ext cx="147366" cy="347046"/>
            </a:xfrm>
            <a:custGeom>
              <a:rect b="b" l="l" r="r" t="t"/>
              <a:pathLst>
                <a:path extrusionOk="0" h="2979" w="1265">
                  <a:moveTo>
                    <a:pt x="111" y="1"/>
                  </a:moveTo>
                  <a:lnTo>
                    <a:pt x="0" y="2978"/>
                  </a:lnTo>
                  <a:lnTo>
                    <a:pt x="1264" y="2978"/>
                  </a:lnTo>
                  <a:lnTo>
                    <a:pt x="1154" y="85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56"/>
            <p:cNvSpPr/>
            <p:nvPr/>
          </p:nvSpPr>
          <p:spPr>
            <a:xfrm>
              <a:off x="-693360" y="2130167"/>
              <a:ext cx="98904" cy="402382"/>
            </a:xfrm>
            <a:custGeom>
              <a:rect b="b" l="l" r="r" t="t"/>
              <a:pathLst>
                <a:path extrusionOk="0" h="3454" w="849">
                  <a:moveTo>
                    <a:pt x="0" y="1"/>
                  </a:moveTo>
                  <a:lnTo>
                    <a:pt x="26" y="3453"/>
                  </a:lnTo>
                  <a:lnTo>
                    <a:pt x="848" y="3453"/>
                  </a:lnTo>
                  <a:lnTo>
                    <a:pt x="6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56"/>
            <p:cNvSpPr/>
            <p:nvPr/>
          </p:nvSpPr>
          <p:spPr>
            <a:xfrm>
              <a:off x="-584671" y="2130167"/>
              <a:ext cx="150279" cy="402382"/>
            </a:xfrm>
            <a:custGeom>
              <a:rect b="b" l="l" r="r" t="t"/>
              <a:pathLst>
                <a:path extrusionOk="0" h="3454" w="1290">
                  <a:moveTo>
                    <a:pt x="0" y="1"/>
                  </a:moveTo>
                  <a:lnTo>
                    <a:pt x="51" y="3453"/>
                  </a:lnTo>
                  <a:lnTo>
                    <a:pt x="1290" y="3453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56"/>
            <p:cNvSpPr/>
            <p:nvPr/>
          </p:nvSpPr>
          <p:spPr>
            <a:xfrm>
              <a:off x="-834667" y="2163835"/>
              <a:ext cx="131523" cy="368715"/>
            </a:xfrm>
            <a:custGeom>
              <a:rect b="b" l="l" r="r" t="t"/>
              <a:pathLst>
                <a:path extrusionOk="0" h="3165" w="1129">
                  <a:moveTo>
                    <a:pt x="0" y="0"/>
                  </a:moveTo>
                  <a:lnTo>
                    <a:pt x="34" y="3164"/>
                  </a:lnTo>
                  <a:lnTo>
                    <a:pt x="1128" y="3164"/>
                  </a:lnTo>
                  <a:lnTo>
                    <a:pt x="1009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56"/>
            <p:cNvSpPr/>
            <p:nvPr/>
          </p:nvSpPr>
          <p:spPr>
            <a:xfrm>
              <a:off x="-915747" y="2158825"/>
              <a:ext cx="65354" cy="373724"/>
            </a:xfrm>
            <a:custGeom>
              <a:rect b="b" l="l" r="r" t="t"/>
              <a:pathLst>
                <a:path extrusionOk="0" h="3208" w="561">
                  <a:moveTo>
                    <a:pt x="0" y="1"/>
                  </a:moveTo>
                  <a:lnTo>
                    <a:pt x="26" y="3207"/>
                  </a:lnTo>
                  <a:lnTo>
                    <a:pt x="560" y="3207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56"/>
            <p:cNvSpPr/>
            <p:nvPr/>
          </p:nvSpPr>
          <p:spPr>
            <a:xfrm>
              <a:off x="-1146987" y="2279400"/>
              <a:ext cx="123601" cy="253149"/>
            </a:xfrm>
            <a:custGeom>
              <a:rect b="b" l="l" r="r" t="t"/>
              <a:pathLst>
                <a:path extrusionOk="0" h="2173" w="1061">
                  <a:moveTo>
                    <a:pt x="0" y="1"/>
                  </a:moveTo>
                  <a:lnTo>
                    <a:pt x="111" y="2172"/>
                  </a:lnTo>
                  <a:lnTo>
                    <a:pt x="1061" y="2172"/>
                  </a:lnTo>
                  <a:lnTo>
                    <a:pt x="10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56"/>
            <p:cNvSpPr/>
            <p:nvPr/>
          </p:nvSpPr>
          <p:spPr>
            <a:xfrm>
              <a:off x="-1007660" y="2188532"/>
              <a:ext cx="86090" cy="344017"/>
            </a:xfrm>
            <a:custGeom>
              <a:rect b="b" l="l" r="r" t="t"/>
              <a:pathLst>
                <a:path extrusionOk="0" h="2953" w="739">
                  <a:moveTo>
                    <a:pt x="0" y="0"/>
                  </a:moveTo>
                  <a:lnTo>
                    <a:pt x="26" y="2952"/>
                  </a:lnTo>
                  <a:lnTo>
                    <a:pt x="739" y="2952"/>
                  </a:lnTo>
                  <a:lnTo>
                    <a:pt x="662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56"/>
            <p:cNvSpPr/>
            <p:nvPr/>
          </p:nvSpPr>
          <p:spPr>
            <a:xfrm>
              <a:off x="-671692" y="2496784"/>
              <a:ext cx="60461" cy="22834"/>
            </a:xfrm>
            <a:custGeom>
              <a:rect b="b" l="l" r="r" t="t"/>
              <a:pathLst>
                <a:path extrusionOk="0" h="196" w="519">
                  <a:moveTo>
                    <a:pt x="1" y="1"/>
                  </a:moveTo>
                  <a:lnTo>
                    <a:pt x="1" y="196"/>
                  </a:lnTo>
                  <a:lnTo>
                    <a:pt x="518" y="196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56"/>
            <p:cNvSpPr/>
            <p:nvPr/>
          </p:nvSpPr>
          <p:spPr>
            <a:xfrm>
              <a:off x="-672624" y="2457291"/>
              <a:ext cx="60344" cy="23882"/>
            </a:xfrm>
            <a:custGeom>
              <a:rect b="b" l="l" r="r" t="t"/>
              <a:pathLst>
                <a:path extrusionOk="0" h="205" w="518">
                  <a:moveTo>
                    <a:pt x="0" y="0"/>
                  </a:moveTo>
                  <a:lnTo>
                    <a:pt x="0" y="204"/>
                  </a:lnTo>
                  <a:lnTo>
                    <a:pt x="518" y="204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56"/>
            <p:cNvSpPr/>
            <p:nvPr/>
          </p:nvSpPr>
          <p:spPr>
            <a:xfrm>
              <a:off x="-801117" y="2484901"/>
              <a:ext cx="67334" cy="30755"/>
            </a:xfrm>
            <a:custGeom>
              <a:rect b="b" l="l" r="r" t="t"/>
              <a:pathLst>
                <a:path extrusionOk="0" h="264" w="578">
                  <a:moveTo>
                    <a:pt x="0" y="1"/>
                  </a:moveTo>
                  <a:lnTo>
                    <a:pt x="9" y="264"/>
                  </a:lnTo>
                  <a:lnTo>
                    <a:pt x="577" y="264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56"/>
            <p:cNvSpPr/>
            <p:nvPr/>
          </p:nvSpPr>
          <p:spPr>
            <a:xfrm>
              <a:off x="-904913" y="2501793"/>
              <a:ext cx="40657" cy="17824"/>
            </a:xfrm>
            <a:custGeom>
              <a:rect b="b" l="l" r="r" t="t"/>
              <a:pathLst>
                <a:path extrusionOk="0" h="153" w="349">
                  <a:moveTo>
                    <a:pt x="1" y="0"/>
                  </a:moveTo>
                  <a:lnTo>
                    <a:pt x="1" y="153"/>
                  </a:lnTo>
                  <a:lnTo>
                    <a:pt x="349" y="153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56"/>
            <p:cNvSpPr/>
            <p:nvPr/>
          </p:nvSpPr>
          <p:spPr>
            <a:xfrm>
              <a:off x="-991817" y="2475115"/>
              <a:ext cx="47530" cy="42522"/>
            </a:xfrm>
            <a:custGeom>
              <a:rect b="b" l="l" r="r" t="t"/>
              <a:pathLst>
                <a:path extrusionOk="0" h="365" w="408">
                  <a:moveTo>
                    <a:pt x="0" y="0"/>
                  </a:moveTo>
                  <a:lnTo>
                    <a:pt x="9" y="365"/>
                  </a:lnTo>
                  <a:lnTo>
                    <a:pt x="407" y="365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56"/>
            <p:cNvSpPr/>
            <p:nvPr/>
          </p:nvSpPr>
          <p:spPr>
            <a:xfrm>
              <a:off x="-1256724" y="2204259"/>
              <a:ext cx="57432" cy="38677"/>
            </a:xfrm>
            <a:custGeom>
              <a:rect b="b" l="l" r="r" t="t"/>
              <a:pathLst>
                <a:path extrusionOk="0" h="332" w="493">
                  <a:moveTo>
                    <a:pt x="1" y="1"/>
                  </a:moveTo>
                  <a:lnTo>
                    <a:pt x="1" y="306"/>
                  </a:lnTo>
                  <a:lnTo>
                    <a:pt x="493" y="332"/>
                  </a:lnTo>
                  <a:lnTo>
                    <a:pt x="484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56"/>
            <p:cNvSpPr/>
            <p:nvPr/>
          </p:nvSpPr>
          <p:spPr>
            <a:xfrm>
              <a:off x="-565916" y="2481989"/>
              <a:ext cx="111719" cy="38677"/>
            </a:xfrm>
            <a:custGeom>
              <a:rect b="b" l="l" r="r" t="t"/>
              <a:pathLst>
                <a:path extrusionOk="0" h="332" w="959">
                  <a:moveTo>
                    <a:pt x="0" y="1"/>
                  </a:moveTo>
                  <a:lnTo>
                    <a:pt x="9" y="314"/>
                  </a:lnTo>
                  <a:lnTo>
                    <a:pt x="959" y="331"/>
                  </a:lnTo>
                  <a:lnTo>
                    <a:pt x="942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56"/>
            <p:cNvSpPr/>
            <p:nvPr/>
          </p:nvSpPr>
          <p:spPr>
            <a:xfrm>
              <a:off x="-1126251" y="2494803"/>
              <a:ext cx="85158" cy="22834"/>
            </a:xfrm>
            <a:custGeom>
              <a:rect b="b" l="l" r="r" t="t"/>
              <a:pathLst>
                <a:path extrusionOk="0" h="196" w="731">
                  <a:moveTo>
                    <a:pt x="1" y="1"/>
                  </a:moveTo>
                  <a:lnTo>
                    <a:pt x="9" y="196"/>
                  </a:lnTo>
                  <a:lnTo>
                    <a:pt x="730" y="196"/>
                  </a:lnTo>
                  <a:lnTo>
                    <a:pt x="7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2" name="Google Shape;2272;p56"/>
          <p:cNvGrpSpPr/>
          <p:nvPr/>
        </p:nvGrpSpPr>
        <p:grpSpPr>
          <a:xfrm>
            <a:off x="1075975" y="3503269"/>
            <a:ext cx="3968311" cy="1621089"/>
            <a:chOff x="-2184318" y="2154918"/>
            <a:chExt cx="863803" cy="352871"/>
          </a:xfrm>
        </p:grpSpPr>
        <p:sp>
          <p:nvSpPr>
            <p:cNvPr id="2273" name="Google Shape;2273;p56"/>
            <p:cNvSpPr/>
            <p:nvPr/>
          </p:nvSpPr>
          <p:spPr>
            <a:xfrm>
              <a:off x="-2184318" y="2154918"/>
              <a:ext cx="150279" cy="352871"/>
            </a:xfrm>
            <a:custGeom>
              <a:rect b="b" l="l" r="r" t="t"/>
              <a:pathLst>
                <a:path extrusionOk="0" h="3029" w="1290">
                  <a:moveTo>
                    <a:pt x="0" y="0"/>
                  </a:moveTo>
                  <a:lnTo>
                    <a:pt x="51" y="3028"/>
                  </a:lnTo>
                  <a:lnTo>
                    <a:pt x="1289" y="3028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56"/>
            <p:cNvSpPr/>
            <p:nvPr/>
          </p:nvSpPr>
          <p:spPr>
            <a:xfrm>
              <a:off x="-1419535" y="2154918"/>
              <a:ext cx="99021" cy="352871"/>
            </a:xfrm>
            <a:custGeom>
              <a:rect b="b" l="l" r="r" t="t"/>
              <a:pathLst>
                <a:path extrusionOk="0" h="3029" w="850">
                  <a:moveTo>
                    <a:pt x="1" y="0"/>
                  </a:moveTo>
                  <a:lnTo>
                    <a:pt x="35" y="3028"/>
                  </a:lnTo>
                  <a:lnTo>
                    <a:pt x="849" y="3028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56"/>
            <p:cNvSpPr/>
            <p:nvPr/>
          </p:nvSpPr>
          <p:spPr>
            <a:xfrm>
              <a:off x="-2018314" y="2154918"/>
              <a:ext cx="131523" cy="352871"/>
            </a:xfrm>
            <a:custGeom>
              <a:rect b="b" l="l" r="r" t="t"/>
              <a:pathLst>
                <a:path extrusionOk="0" h="3029" w="1129">
                  <a:moveTo>
                    <a:pt x="34" y="0"/>
                  </a:moveTo>
                  <a:lnTo>
                    <a:pt x="0" y="3028"/>
                  </a:lnTo>
                  <a:lnTo>
                    <a:pt x="1018" y="3028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56"/>
            <p:cNvSpPr/>
            <p:nvPr/>
          </p:nvSpPr>
          <p:spPr>
            <a:xfrm>
              <a:off x="-1662542" y="2252660"/>
              <a:ext cx="94943" cy="255130"/>
            </a:xfrm>
            <a:custGeom>
              <a:rect b="b" l="l" r="r" t="t"/>
              <a:pathLst>
                <a:path extrusionOk="0" h="2190" w="815">
                  <a:moveTo>
                    <a:pt x="42" y="1"/>
                  </a:moveTo>
                  <a:lnTo>
                    <a:pt x="0" y="2189"/>
                  </a:lnTo>
                  <a:lnTo>
                    <a:pt x="814" y="2189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56"/>
            <p:cNvSpPr/>
            <p:nvPr/>
          </p:nvSpPr>
          <p:spPr>
            <a:xfrm>
              <a:off x="-1753523" y="2154918"/>
              <a:ext cx="77236" cy="352871"/>
            </a:xfrm>
            <a:custGeom>
              <a:rect b="b" l="l" r="r" t="t"/>
              <a:pathLst>
                <a:path extrusionOk="0" h="3029" w="663">
                  <a:moveTo>
                    <a:pt x="1" y="0"/>
                  </a:moveTo>
                  <a:lnTo>
                    <a:pt x="68" y="3028"/>
                  </a:lnTo>
                  <a:lnTo>
                    <a:pt x="662" y="3028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56"/>
            <p:cNvSpPr/>
            <p:nvPr/>
          </p:nvSpPr>
          <p:spPr>
            <a:xfrm>
              <a:off x="-1886909" y="2189402"/>
              <a:ext cx="127562" cy="318388"/>
            </a:xfrm>
            <a:custGeom>
              <a:rect b="b" l="l" r="r" t="t"/>
              <a:pathLst>
                <a:path extrusionOk="0" h="2733" w="1095">
                  <a:moveTo>
                    <a:pt x="94" y="1"/>
                  </a:moveTo>
                  <a:lnTo>
                    <a:pt x="0" y="2732"/>
                  </a:lnTo>
                  <a:lnTo>
                    <a:pt x="1095" y="2732"/>
                  </a:lnTo>
                  <a:lnTo>
                    <a:pt x="993" y="77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56"/>
            <p:cNvSpPr/>
            <p:nvPr/>
          </p:nvSpPr>
          <p:spPr>
            <a:xfrm>
              <a:off x="-1560842" y="2183577"/>
              <a:ext cx="131639" cy="324213"/>
            </a:xfrm>
            <a:custGeom>
              <a:rect b="b" l="l" r="r" t="t"/>
              <a:pathLst>
                <a:path extrusionOk="0" h="2783" w="1130">
                  <a:moveTo>
                    <a:pt x="1" y="0"/>
                  </a:moveTo>
                  <a:lnTo>
                    <a:pt x="35" y="2782"/>
                  </a:lnTo>
                  <a:lnTo>
                    <a:pt x="1129" y="2782"/>
                  </a:lnTo>
                  <a:lnTo>
                    <a:pt x="1010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56"/>
            <p:cNvSpPr/>
            <p:nvPr/>
          </p:nvSpPr>
          <p:spPr>
            <a:xfrm>
              <a:off x="-2000607" y="2469111"/>
              <a:ext cx="78168" cy="23882"/>
            </a:xfrm>
            <a:custGeom>
              <a:rect b="b" l="l" r="r" t="t"/>
              <a:pathLst>
                <a:path extrusionOk="0" h="205" w="671">
                  <a:moveTo>
                    <a:pt x="1" y="1"/>
                  </a:moveTo>
                  <a:lnTo>
                    <a:pt x="1" y="204"/>
                  </a:lnTo>
                  <a:lnTo>
                    <a:pt x="663" y="204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56"/>
            <p:cNvSpPr/>
            <p:nvPr/>
          </p:nvSpPr>
          <p:spPr>
            <a:xfrm>
              <a:off x="-1999558" y="2429619"/>
              <a:ext cx="78168" cy="23765"/>
            </a:xfrm>
            <a:custGeom>
              <a:rect b="b" l="l" r="r" t="t"/>
              <a:pathLst>
                <a:path extrusionOk="0" h="204" w="671">
                  <a:moveTo>
                    <a:pt x="9" y="0"/>
                  </a:moveTo>
                  <a:lnTo>
                    <a:pt x="0" y="204"/>
                  </a:lnTo>
                  <a:lnTo>
                    <a:pt x="670" y="204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56"/>
            <p:cNvSpPr/>
            <p:nvPr/>
          </p:nvSpPr>
          <p:spPr>
            <a:xfrm>
              <a:off x="-1862212" y="2459209"/>
              <a:ext cx="76188" cy="30755"/>
            </a:xfrm>
            <a:custGeom>
              <a:rect b="b" l="l" r="r" t="t"/>
              <a:pathLst>
                <a:path extrusionOk="0" h="264" w="654">
                  <a:moveTo>
                    <a:pt x="9" y="1"/>
                  </a:moveTo>
                  <a:lnTo>
                    <a:pt x="0" y="264"/>
                  </a:lnTo>
                  <a:lnTo>
                    <a:pt x="645" y="264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56"/>
            <p:cNvSpPr/>
            <p:nvPr/>
          </p:nvSpPr>
          <p:spPr>
            <a:xfrm>
              <a:off x="-2006548" y="2169713"/>
              <a:ext cx="87138" cy="20853"/>
            </a:xfrm>
            <a:custGeom>
              <a:rect b="b" l="l" r="r" t="t"/>
              <a:pathLst>
                <a:path extrusionOk="0" h="179" w="748">
                  <a:moveTo>
                    <a:pt x="1" y="0"/>
                  </a:moveTo>
                  <a:lnTo>
                    <a:pt x="1" y="178"/>
                  </a:lnTo>
                  <a:lnTo>
                    <a:pt x="747" y="178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56"/>
            <p:cNvSpPr/>
            <p:nvPr/>
          </p:nvSpPr>
          <p:spPr>
            <a:xfrm>
              <a:off x="-1644834" y="2473072"/>
              <a:ext cx="58480" cy="18873"/>
            </a:xfrm>
            <a:custGeom>
              <a:rect b="b" l="l" r="r" t="t"/>
              <a:pathLst>
                <a:path extrusionOk="0" h="162" w="502">
                  <a:moveTo>
                    <a:pt x="9" y="1"/>
                  </a:moveTo>
                  <a:lnTo>
                    <a:pt x="1" y="162"/>
                  </a:lnTo>
                  <a:lnTo>
                    <a:pt x="493" y="162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56"/>
            <p:cNvSpPr/>
            <p:nvPr/>
          </p:nvSpPr>
          <p:spPr>
            <a:xfrm>
              <a:off x="-1732787" y="2452336"/>
              <a:ext cx="46598" cy="44619"/>
            </a:xfrm>
            <a:custGeom>
              <a:rect b="b" l="l" r="r" t="t"/>
              <a:pathLst>
                <a:path extrusionOk="0" h="383" w="400">
                  <a:moveTo>
                    <a:pt x="399" y="0"/>
                  </a:moveTo>
                  <a:lnTo>
                    <a:pt x="1" y="17"/>
                  </a:lnTo>
                  <a:lnTo>
                    <a:pt x="1" y="382"/>
                  </a:lnTo>
                  <a:lnTo>
                    <a:pt x="399" y="365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56"/>
            <p:cNvSpPr/>
            <p:nvPr/>
          </p:nvSpPr>
          <p:spPr>
            <a:xfrm>
              <a:off x="-1533117" y="2202333"/>
              <a:ext cx="68266" cy="36697"/>
            </a:xfrm>
            <a:custGeom>
              <a:rect b="b" l="l" r="r" t="t"/>
              <a:pathLst>
                <a:path extrusionOk="0" h="315" w="586">
                  <a:moveTo>
                    <a:pt x="9" y="0"/>
                  </a:moveTo>
                  <a:lnTo>
                    <a:pt x="0" y="314"/>
                  </a:lnTo>
                  <a:lnTo>
                    <a:pt x="586" y="314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56"/>
            <p:cNvSpPr/>
            <p:nvPr/>
          </p:nvSpPr>
          <p:spPr>
            <a:xfrm>
              <a:off x="-1412546" y="2173674"/>
              <a:ext cx="55452" cy="38677"/>
            </a:xfrm>
            <a:custGeom>
              <a:rect b="b" l="l" r="r" t="t"/>
              <a:pathLst>
                <a:path extrusionOk="0" h="332" w="476">
                  <a:moveTo>
                    <a:pt x="9" y="0"/>
                  </a:moveTo>
                  <a:lnTo>
                    <a:pt x="0" y="306"/>
                  </a:lnTo>
                  <a:lnTo>
                    <a:pt x="467" y="331"/>
                  </a:lnTo>
                  <a:lnTo>
                    <a:pt x="475" y="1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56"/>
            <p:cNvSpPr/>
            <p:nvPr/>
          </p:nvSpPr>
          <p:spPr>
            <a:xfrm>
              <a:off x="-2153796" y="2449307"/>
              <a:ext cx="68383" cy="38677"/>
            </a:xfrm>
            <a:custGeom>
              <a:rect b="b" l="l" r="r" t="t"/>
              <a:pathLst>
                <a:path extrusionOk="0" h="332" w="587">
                  <a:moveTo>
                    <a:pt x="586" y="1"/>
                  </a:moveTo>
                  <a:lnTo>
                    <a:pt x="9" y="26"/>
                  </a:lnTo>
                  <a:lnTo>
                    <a:pt x="1" y="332"/>
                  </a:lnTo>
                  <a:lnTo>
                    <a:pt x="578" y="306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56"/>
            <p:cNvSpPr/>
            <p:nvPr/>
          </p:nvSpPr>
          <p:spPr>
            <a:xfrm>
              <a:off x="-2172552" y="2174606"/>
              <a:ext cx="87138" cy="37745"/>
            </a:xfrm>
            <a:custGeom>
              <a:rect b="b" l="l" r="r" t="t"/>
              <a:pathLst>
                <a:path extrusionOk="0" h="324" w="748">
                  <a:moveTo>
                    <a:pt x="747" y="1"/>
                  </a:moveTo>
                  <a:lnTo>
                    <a:pt x="9" y="18"/>
                  </a:lnTo>
                  <a:lnTo>
                    <a:pt x="1" y="323"/>
                  </a:lnTo>
                  <a:lnTo>
                    <a:pt x="739" y="315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56"/>
            <p:cNvSpPr/>
            <p:nvPr/>
          </p:nvSpPr>
          <p:spPr>
            <a:xfrm>
              <a:off x="-1542087" y="2466199"/>
              <a:ext cx="90051" cy="27726"/>
            </a:xfrm>
            <a:custGeom>
              <a:rect b="b" l="l" r="r" t="t"/>
              <a:pathLst>
                <a:path extrusionOk="0" h="238" w="773">
                  <a:moveTo>
                    <a:pt x="1" y="0"/>
                  </a:moveTo>
                  <a:lnTo>
                    <a:pt x="18" y="238"/>
                  </a:lnTo>
                  <a:lnTo>
                    <a:pt x="773" y="238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56"/>
            <p:cNvSpPr/>
            <p:nvPr/>
          </p:nvSpPr>
          <p:spPr>
            <a:xfrm>
              <a:off x="-1407653" y="2425658"/>
              <a:ext cx="68266" cy="73277"/>
            </a:xfrm>
            <a:custGeom>
              <a:rect b="b" l="l" r="r" t="t"/>
              <a:pathLst>
                <a:path extrusionOk="0" h="629" w="586">
                  <a:moveTo>
                    <a:pt x="1" y="0"/>
                  </a:moveTo>
                  <a:lnTo>
                    <a:pt x="9" y="628"/>
                  </a:lnTo>
                  <a:lnTo>
                    <a:pt x="586" y="628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57"/>
          <p:cNvSpPr txBox="1"/>
          <p:nvPr>
            <p:ph type="title"/>
          </p:nvPr>
        </p:nvSpPr>
        <p:spPr>
          <a:xfrm>
            <a:off x="905444" y="1474475"/>
            <a:ext cx="5211300" cy="15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2297" name="Google Shape;2297;p57"/>
          <p:cNvSpPr txBox="1"/>
          <p:nvPr>
            <p:ph idx="1" type="subTitle"/>
          </p:nvPr>
        </p:nvSpPr>
        <p:spPr>
          <a:xfrm>
            <a:off x="905469" y="3032975"/>
            <a:ext cx="4591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pre-written code modules that can be used in your code to add functionality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p58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libraries do?</a:t>
            </a:r>
            <a:endParaRPr/>
          </a:p>
        </p:txBody>
      </p:sp>
      <p:sp>
        <p:nvSpPr>
          <p:cNvPr id="2303" name="Google Shape;2303;p58"/>
          <p:cNvSpPr txBox="1"/>
          <p:nvPr>
            <p:ph idx="3" type="title"/>
          </p:nvPr>
        </p:nvSpPr>
        <p:spPr>
          <a:xfrm>
            <a:off x="1239287" y="1615546"/>
            <a:ext cx="3324300" cy="4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Make our lives easier!</a:t>
            </a:r>
            <a:endParaRPr/>
          </a:p>
        </p:txBody>
      </p:sp>
      <p:sp>
        <p:nvSpPr>
          <p:cNvPr id="2304" name="Google Shape;2304;p58"/>
          <p:cNvSpPr txBox="1"/>
          <p:nvPr>
            <p:ph idx="1" type="subTitle"/>
          </p:nvPr>
        </p:nvSpPr>
        <p:spPr>
          <a:xfrm>
            <a:off x="4858112" y="2475575"/>
            <a:ext cx="3324300" cy="85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allow you to do things like web scrape, create web apps, use AI, and do almost anything with code.</a:t>
            </a:r>
            <a:endParaRPr/>
          </a:p>
        </p:txBody>
      </p:sp>
      <p:sp>
        <p:nvSpPr>
          <p:cNvPr id="2305" name="Google Shape;2305;p58"/>
          <p:cNvSpPr txBox="1"/>
          <p:nvPr>
            <p:ph idx="4" type="subTitle"/>
          </p:nvPr>
        </p:nvSpPr>
        <p:spPr>
          <a:xfrm>
            <a:off x="1357127" y="2802600"/>
            <a:ext cx="2828400" cy="85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you imagine coding </a:t>
            </a:r>
            <a:r>
              <a:rPr lang="en"/>
              <a:t>random</a:t>
            </a:r>
            <a:r>
              <a:rPr lang="en"/>
              <a:t>, file input/output, or the square root function yourself?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6" name="Google Shape;2306;p58"/>
          <p:cNvSpPr txBox="1"/>
          <p:nvPr>
            <p:ph idx="3" type="title"/>
          </p:nvPr>
        </p:nvSpPr>
        <p:spPr>
          <a:xfrm>
            <a:off x="4705712" y="1686896"/>
            <a:ext cx="3324300" cy="4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add an insane amount of tools!</a:t>
            </a:r>
            <a:endParaRPr/>
          </a:p>
        </p:txBody>
      </p:sp>
      <p:sp>
        <p:nvSpPr>
          <p:cNvPr id="2307" name="Google Shape;2307;p58"/>
          <p:cNvSpPr txBox="1"/>
          <p:nvPr>
            <p:ph idx="1" type="subTitle"/>
          </p:nvPr>
        </p:nvSpPr>
        <p:spPr>
          <a:xfrm>
            <a:off x="2891137" y="3587425"/>
            <a:ext cx="3324300" cy="85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There’s seriously a library for just about everything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59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library functions! </a:t>
            </a:r>
            <a:endParaRPr/>
          </a:p>
        </p:txBody>
      </p:sp>
      <p:sp>
        <p:nvSpPr>
          <p:cNvPr id="2313" name="Google Shape;2313;p59"/>
          <p:cNvSpPr txBox="1"/>
          <p:nvPr>
            <p:ph idx="1" type="subTitle"/>
          </p:nvPr>
        </p:nvSpPr>
        <p:spPr>
          <a:xfrm>
            <a:off x="5099712" y="2145150"/>
            <a:ext cx="3324300" cy="85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libraries allow us to do things we’d otherwise have to implement ourselves</a:t>
            </a:r>
            <a:endParaRPr/>
          </a:p>
        </p:txBody>
      </p:sp>
      <p:sp>
        <p:nvSpPr>
          <p:cNvPr id="2314" name="Google Shape;2314;p59"/>
          <p:cNvSpPr txBox="1"/>
          <p:nvPr>
            <p:ph idx="4" type="subTitle"/>
          </p:nvPr>
        </p:nvSpPr>
        <p:spPr>
          <a:xfrm>
            <a:off x="1095263" y="3023525"/>
            <a:ext cx="3324300" cy="85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5" name="Google Shape;23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500" y="1148113"/>
            <a:ext cx="36576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9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p60"/>
          <p:cNvSpPr txBox="1"/>
          <p:nvPr>
            <p:ph type="title"/>
          </p:nvPr>
        </p:nvSpPr>
        <p:spPr>
          <a:xfrm>
            <a:off x="905444" y="1474475"/>
            <a:ext cx="5211300" cy="15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do a lot more than just these basic functions!</a:t>
            </a:r>
            <a:endParaRPr/>
          </a:p>
        </p:txBody>
      </p:sp>
      <p:sp>
        <p:nvSpPr>
          <p:cNvPr id="2321" name="Google Shape;2321;p60"/>
          <p:cNvSpPr txBox="1"/>
          <p:nvPr>
            <p:ph idx="1" type="subTitle"/>
          </p:nvPr>
        </p:nvSpPr>
        <p:spPr>
          <a:xfrm>
            <a:off x="905469" y="3032975"/>
            <a:ext cx="4591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with specific functionality have been built to make our lives easier in different ways: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5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61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PIL (Python Imaging Library)</a:t>
            </a:r>
            <a:endParaRPr/>
          </a:p>
        </p:txBody>
      </p:sp>
      <p:sp>
        <p:nvSpPr>
          <p:cNvPr id="2327" name="Google Shape;2327;p61"/>
          <p:cNvSpPr txBox="1"/>
          <p:nvPr>
            <p:ph idx="1" type="body"/>
          </p:nvPr>
        </p:nvSpPr>
        <p:spPr>
          <a:xfrm>
            <a:off x="720000" y="1017700"/>
            <a:ext cx="77040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Now known as Pillow!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Allows for image manipulation such as: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File conversion (PNG -&gt; JPG)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Image enhancement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Resizing (see </a:t>
            </a:r>
            <a:r>
              <a:rPr lang="en" sz="1800"/>
              <a:t>🐐)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Color transforms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https://pillow.readthedocs.io/en/stable/index.html</a:t>
            </a:r>
            <a:r>
              <a:rPr lang="en" sz="1800"/>
              <a:t> </a:t>
            </a:r>
            <a:endParaRPr sz="1800"/>
          </a:p>
        </p:txBody>
      </p:sp>
      <p:pic>
        <p:nvPicPr>
          <p:cNvPr id="2328" name="Google Shape;232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696" y="2440171"/>
            <a:ext cx="5624726" cy="18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2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62"/>
          <p:cNvSpPr txBox="1"/>
          <p:nvPr>
            <p:ph idx="1" type="body"/>
          </p:nvPr>
        </p:nvSpPr>
        <p:spPr>
          <a:xfrm>
            <a:off x="720000" y="1017700"/>
            <a:ext cx="77040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“HTTP for Humans”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Requests is a simple HTTP library, “built for human beings”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Requests makes sending HTTP requests easy!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HTTP request - Hypertext Transfer Protocol Request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Requests data from a server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An http request is made every time you google something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Utility: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Web Scraping!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APIs &amp; Data Science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Much More!</a:t>
            </a:r>
            <a:endParaRPr b="1" sz="1800"/>
          </a:p>
        </p:txBody>
      </p:sp>
      <p:sp>
        <p:nvSpPr>
          <p:cNvPr id="2334" name="Google Shape;2334;p62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8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p63"/>
          <p:cNvSpPr txBox="1"/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Spotipy</a:t>
            </a:r>
            <a:endParaRPr/>
          </a:p>
        </p:txBody>
      </p:sp>
      <p:sp>
        <p:nvSpPr>
          <p:cNvPr id="2340" name="Google Shape;2340;p63"/>
          <p:cNvSpPr txBox="1"/>
          <p:nvPr>
            <p:ph idx="1" type="body"/>
          </p:nvPr>
        </p:nvSpPr>
        <p:spPr>
          <a:xfrm>
            <a:off x="720000" y="1017700"/>
            <a:ext cx="7704000" cy="3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Simple Spotify interface library!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Allows access to: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Songs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Artists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Playlists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Genres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Followed artists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Example: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https://github.com/spotipy-dev/spotipy/blob/master/examples/show_artist.py</a:t>
            </a:r>
            <a:r>
              <a:rPr lang="en" sz="1800"/>
              <a:t> 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https://spotipy.readthedocs.io/en/2.22.1/#getting-started</a:t>
            </a:r>
            <a:r>
              <a:rPr lang="en" sz="1800"/>
              <a:t> </a:t>
            </a:r>
            <a:endParaRPr sz="1800"/>
          </a:p>
        </p:txBody>
      </p:sp>
      <p:pic>
        <p:nvPicPr>
          <p:cNvPr id="2341" name="Google Shape;2341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9299" y="837999"/>
            <a:ext cx="3467501" cy="346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ational Library Workers Day XL by Slidesgo">
  <a:themeElements>
    <a:clrScheme name="Simple Light">
      <a:dk1>
        <a:srgbClr val="421B1A"/>
      </a:dk1>
      <a:lt1>
        <a:srgbClr val="FFF0D7"/>
      </a:lt1>
      <a:dk2>
        <a:srgbClr val="C13633"/>
      </a:dk2>
      <a:lt2>
        <a:srgbClr val="893128"/>
      </a:lt2>
      <a:accent1>
        <a:srgbClr val="722420"/>
      </a:accent1>
      <a:accent2>
        <a:srgbClr val="904D9E"/>
      </a:accent2>
      <a:accent3>
        <a:srgbClr val="3D7391"/>
      </a:accent3>
      <a:accent4>
        <a:srgbClr val="D88445"/>
      </a:accent4>
      <a:accent5>
        <a:srgbClr val="827423"/>
      </a:accent5>
      <a:accent6>
        <a:srgbClr val="C13633"/>
      </a:accent6>
      <a:hlink>
        <a:srgbClr val="FFBE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