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Bebas Neue"/>
      <p:regular r:id="rId33"/>
    </p:embeddedFont>
    <p:embeddedFont>
      <p:font typeface="Syne"/>
      <p:regular r:id="rId34"/>
      <p:bold r:id="rId35"/>
    </p:embeddedFont>
    <p:embeddedFont>
      <p:font typeface="Asap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7.xml"/><Relationship Id="rId33" Type="http://schemas.openxmlformats.org/officeDocument/2006/relationships/font" Target="fonts/BebasNeue-regular.fntdata"/><Relationship Id="rId10" Type="http://schemas.openxmlformats.org/officeDocument/2006/relationships/slide" Target="slides/slide6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35" Type="http://schemas.openxmlformats.org/officeDocument/2006/relationships/font" Target="fonts/Syne-bold.fntdata"/><Relationship Id="rId12" Type="http://schemas.openxmlformats.org/officeDocument/2006/relationships/slide" Target="slides/slide8.xml"/><Relationship Id="rId34" Type="http://schemas.openxmlformats.org/officeDocument/2006/relationships/font" Target="fonts/Syne-regular.fntdata"/><Relationship Id="rId15" Type="http://schemas.openxmlformats.org/officeDocument/2006/relationships/slide" Target="slides/slide11.xml"/><Relationship Id="rId37" Type="http://schemas.openxmlformats.org/officeDocument/2006/relationships/font" Target="fonts/Asap-bold.fntdata"/><Relationship Id="rId14" Type="http://schemas.openxmlformats.org/officeDocument/2006/relationships/slide" Target="slides/slide10.xml"/><Relationship Id="rId36" Type="http://schemas.openxmlformats.org/officeDocument/2006/relationships/font" Target="fonts/Asap-regular.fntdata"/><Relationship Id="rId17" Type="http://schemas.openxmlformats.org/officeDocument/2006/relationships/slide" Target="slides/slide13.xml"/><Relationship Id="rId39" Type="http://schemas.openxmlformats.org/officeDocument/2006/relationships/font" Target="fonts/Asap-boldItalic.fntdata"/><Relationship Id="rId16" Type="http://schemas.openxmlformats.org/officeDocument/2006/relationships/slide" Target="slides/slide12.xml"/><Relationship Id="rId38" Type="http://schemas.openxmlformats.org/officeDocument/2006/relationships/font" Target="fonts/Asap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b5267103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5b5267103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9ff23eb4e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9ff23eb4e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9ff23eb4e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9ff23eb4e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9ff23eb4e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9ff23eb4e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9ff23eb4e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9ff23eb4e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a0d8f9fc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a0d8f9fc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9ff23eb4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9ff23eb4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a0d8f9fc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a0d8f9fc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a0d8f9fc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a0d8f9fc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a0d8f9fc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a0d8f9fc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a0d8f9fc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a0d8f9fc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b22d7571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b22d7571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a0d8f9fc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a0d8f9fc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a089cc0e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a089cc0e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25d80b41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25d80b41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d3’s slide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25d80b4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25d80b4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25d80b41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25d80b41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9ff23eb4e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9ff23eb4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9ff23eb4e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9ff23eb4e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17325" y="1297600"/>
            <a:ext cx="5313300" cy="16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817325" y="3086006"/>
            <a:ext cx="25497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674400" y="-2853400"/>
            <a:ext cx="4459203" cy="4665836"/>
            <a:chOff x="-674400" y="-2853400"/>
            <a:chExt cx="4459203" cy="4665836"/>
          </a:xfrm>
        </p:grpSpPr>
        <p:sp>
          <p:nvSpPr>
            <p:cNvPr id="12" name="Google Shape;12;p2"/>
            <p:cNvSpPr/>
            <p:nvPr/>
          </p:nvSpPr>
          <p:spPr>
            <a:xfrm>
              <a:off x="-674400" y="-2853400"/>
              <a:ext cx="4300847" cy="4665836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2699645">
              <a:off x="2674891" y="-1012245"/>
              <a:ext cx="358440" cy="2273920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 rot="-8100195">
            <a:off x="7166010" y="3660571"/>
            <a:ext cx="651971" cy="4135636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120113" y="534988"/>
            <a:ext cx="1269225" cy="740575"/>
            <a:chOff x="878675" y="4238213"/>
            <a:chExt cx="1269225" cy="740575"/>
          </a:xfrm>
        </p:grpSpPr>
        <p:sp>
          <p:nvSpPr>
            <p:cNvPr id="16" name="Google Shape;16;p2"/>
            <p:cNvSpPr/>
            <p:nvPr/>
          </p:nvSpPr>
          <p:spPr>
            <a:xfrm>
              <a:off x="878675" y="4238213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8675" y="4509063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8675" y="4779638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257684" y="198047"/>
            <a:ext cx="660720" cy="201300"/>
            <a:chOff x="3004984" y="4544318"/>
            <a:chExt cx="660720" cy="201300"/>
          </a:xfrm>
        </p:grpSpPr>
        <p:sp>
          <p:nvSpPr>
            <p:cNvPr id="20" name="Google Shape;20;p2"/>
            <p:cNvSpPr/>
            <p:nvPr/>
          </p:nvSpPr>
          <p:spPr>
            <a:xfrm>
              <a:off x="3004984" y="4544318"/>
              <a:ext cx="201300" cy="20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32904" y="4544318"/>
              <a:ext cx="232800" cy="2013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2577059" y="4744153"/>
            <a:ext cx="1088650" cy="201300"/>
            <a:chOff x="2577059" y="4745624"/>
            <a:chExt cx="1088650" cy="201300"/>
          </a:xfrm>
        </p:grpSpPr>
        <p:sp>
          <p:nvSpPr>
            <p:cNvPr id="23" name="Google Shape;23;p2"/>
            <p:cNvSpPr/>
            <p:nvPr/>
          </p:nvSpPr>
          <p:spPr>
            <a:xfrm>
              <a:off x="2577059" y="4745624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04984" y="4745624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32909" y="4745624"/>
              <a:ext cx="232800" cy="2013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hasCustomPrompt="1" type="title"/>
          </p:nvPr>
        </p:nvSpPr>
        <p:spPr>
          <a:xfrm>
            <a:off x="2154450" y="1222250"/>
            <a:ext cx="4835100" cy="12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/>
          <p:nvPr>
            <p:ph idx="1" type="subTitle"/>
          </p:nvPr>
        </p:nvSpPr>
        <p:spPr>
          <a:xfrm>
            <a:off x="2154450" y="2437874"/>
            <a:ext cx="4835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3" name="Google Shape;123;p11"/>
          <p:cNvGrpSpPr/>
          <p:nvPr/>
        </p:nvGrpSpPr>
        <p:grpSpPr>
          <a:xfrm rot="10800000">
            <a:off x="-733382" y="-2901533"/>
            <a:ext cx="5560019" cy="5936569"/>
            <a:chOff x="4513316" y="1996714"/>
            <a:chExt cx="5560019" cy="5936569"/>
          </a:xfrm>
        </p:grpSpPr>
        <p:sp>
          <p:nvSpPr>
            <p:cNvPr id="124" name="Google Shape;124;p11"/>
            <p:cNvSpPr/>
            <p:nvPr/>
          </p:nvSpPr>
          <p:spPr>
            <a:xfrm rot="10800000">
              <a:off x="4513316" y="4342826"/>
              <a:ext cx="3309591" cy="3590458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2700000">
              <a:off x="8909630" y="1931350"/>
              <a:ext cx="589243" cy="1868896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1"/>
          <p:cNvSpPr/>
          <p:nvPr/>
        </p:nvSpPr>
        <p:spPr>
          <a:xfrm>
            <a:off x="-50" y="4476100"/>
            <a:ext cx="9144000" cy="6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1"/>
          <p:cNvGrpSpPr/>
          <p:nvPr/>
        </p:nvGrpSpPr>
        <p:grpSpPr>
          <a:xfrm>
            <a:off x="8322044" y="207350"/>
            <a:ext cx="1269225" cy="740575"/>
            <a:chOff x="4805650" y="2718925"/>
            <a:chExt cx="1269225" cy="740575"/>
          </a:xfrm>
        </p:grpSpPr>
        <p:sp>
          <p:nvSpPr>
            <p:cNvPr id="129" name="Google Shape;129;p11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hasCustomPrompt="1" idx="2" type="title"/>
          </p:nvPr>
        </p:nvSpPr>
        <p:spPr>
          <a:xfrm>
            <a:off x="948600" y="1623175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hasCustomPrompt="1" idx="3" type="title"/>
          </p:nvPr>
        </p:nvSpPr>
        <p:spPr>
          <a:xfrm>
            <a:off x="948600" y="2500326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/>
          <p:nvPr>
            <p:ph hasCustomPrompt="1" idx="4" type="title"/>
          </p:nvPr>
        </p:nvSpPr>
        <p:spPr>
          <a:xfrm>
            <a:off x="4509973" y="1623175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hasCustomPrompt="1" idx="5" type="title"/>
          </p:nvPr>
        </p:nvSpPr>
        <p:spPr>
          <a:xfrm>
            <a:off x="4509973" y="2500324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hasCustomPrompt="1" idx="6" type="title"/>
          </p:nvPr>
        </p:nvSpPr>
        <p:spPr>
          <a:xfrm>
            <a:off x="4509973" y="3377478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hasCustomPrompt="1" idx="7" type="title"/>
          </p:nvPr>
        </p:nvSpPr>
        <p:spPr>
          <a:xfrm>
            <a:off x="948600" y="3377478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/>
          <p:nvPr>
            <p:ph idx="1" type="subTitle"/>
          </p:nvPr>
        </p:nvSpPr>
        <p:spPr>
          <a:xfrm>
            <a:off x="1606925" y="1623175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8" type="subTitle"/>
          </p:nvPr>
        </p:nvSpPr>
        <p:spPr>
          <a:xfrm>
            <a:off x="5168503" y="1623175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9" type="subTitle"/>
          </p:nvPr>
        </p:nvSpPr>
        <p:spPr>
          <a:xfrm>
            <a:off x="5168475" y="3377476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13" type="subTitle"/>
          </p:nvPr>
        </p:nvSpPr>
        <p:spPr>
          <a:xfrm>
            <a:off x="1606925" y="2500323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14" type="subTitle"/>
          </p:nvPr>
        </p:nvSpPr>
        <p:spPr>
          <a:xfrm>
            <a:off x="5168503" y="2500325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15" type="subTitle"/>
          </p:nvPr>
        </p:nvSpPr>
        <p:spPr>
          <a:xfrm>
            <a:off x="1606925" y="3377476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13"/>
          <p:cNvSpPr/>
          <p:nvPr/>
        </p:nvSpPr>
        <p:spPr>
          <a:xfrm rot="2700075">
            <a:off x="8329316" y="3504270"/>
            <a:ext cx="846457" cy="2684699"/>
          </a:xfrm>
          <a:custGeom>
            <a:rect b="b" l="l" r="r" t="t"/>
            <a:pathLst>
              <a:path extrusionOk="0" h="33160" w="10455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76439" y="4569403"/>
            <a:ext cx="2421237" cy="706360"/>
            <a:chOff x="-76439" y="4569403"/>
            <a:chExt cx="2421237" cy="706360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150" name="Google Shape;150;p1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13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" name="Google Shape;157;p13"/>
          <p:cNvSpPr/>
          <p:nvPr/>
        </p:nvSpPr>
        <p:spPr>
          <a:xfrm>
            <a:off x="7286625" y="-1775075"/>
            <a:ext cx="2284525" cy="247840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13"/>
          <p:cNvGrpSpPr/>
          <p:nvPr/>
        </p:nvGrpSpPr>
        <p:grpSpPr>
          <a:xfrm>
            <a:off x="8298905" y="-377847"/>
            <a:ext cx="613790" cy="6291393"/>
            <a:chOff x="6539500" y="1042525"/>
            <a:chExt cx="346500" cy="3551650"/>
          </a:xfrm>
        </p:grpSpPr>
        <p:sp>
          <p:nvSpPr>
            <p:cNvPr id="159" name="Google Shape;159;p13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idx="1" type="subTitle"/>
          </p:nvPr>
        </p:nvSpPr>
        <p:spPr>
          <a:xfrm>
            <a:off x="4321225" y="1855475"/>
            <a:ext cx="3916500" cy="18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164" name="Google Shape;164;p14"/>
          <p:cNvSpPr txBox="1"/>
          <p:nvPr>
            <p:ph type="title"/>
          </p:nvPr>
        </p:nvSpPr>
        <p:spPr>
          <a:xfrm>
            <a:off x="4321225" y="709400"/>
            <a:ext cx="3916500" cy="10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" name="Google Shape;165;p14"/>
          <p:cNvGrpSpPr/>
          <p:nvPr/>
        </p:nvGrpSpPr>
        <p:grpSpPr>
          <a:xfrm>
            <a:off x="5585373" y="3963837"/>
            <a:ext cx="4359062" cy="1623965"/>
            <a:chOff x="5585373" y="3963837"/>
            <a:chExt cx="4359062" cy="1623965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5585373" y="4608500"/>
              <a:ext cx="1269225" cy="740575"/>
              <a:chOff x="4805650" y="2718925"/>
              <a:chExt cx="1269225" cy="740575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" name="Google Shape;170;p14"/>
            <p:cNvSpPr/>
            <p:nvPr/>
          </p:nvSpPr>
          <p:spPr>
            <a:xfrm rot="8100000">
              <a:off x="8932588" y="3827367"/>
              <a:ext cx="399729" cy="1896905"/>
            </a:xfrm>
            <a:custGeom>
              <a:rect b="b" l="l" r="r" t="t"/>
              <a:pathLst>
                <a:path extrusionOk="0" h="49614" w="10455">
                  <a:moveTo>
                    <a:pt x="1" y="0"/>
                  </a:moveTo>
                  <a:lnTo>
                    <a:pt x="1" y="44386"/>
                  </a:lnTo>
                  <a:cubicBezTo>
                    <a:pt x="1" y="47280"/>
                    <a:pt x="2346" y="49613"/>
                    <a:pt x="5228" y="49613"/>
                  </a:cubicBezTo>
                  <a:cubicBezTo>
                    <a:pt x="8121" y="49613"/>
                    <a:pt x="10454" y="47268"/>
                    <a:pt x="10454" y="44386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4"/>
          <p:cNvSpPr/>
          <p:nvPr/>
        </p:nvSpPr>
        <p:spPr>
          <a:xfrm rot="5400000">
            <a:off x="-1091990" y="3399184"/>
            <a:ext cx="2773185" cy="300853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4" name="Google Shape;174;p15"/>
          <p:cNvGrpSpPr/>
          <p:nvPr/>
        </p:nvGrpSpPr>
        <p:grpSpPr>
          <a:xfrm>
            <a:off x="8565263" y="-377847"/>
            <a:ext cx="613790" cy="6291393"/>
            <a:chOff x="6539500" y="1042525"/>
            <a:chExt cx="346500" cy="3551650"/>
          </a:xfrm>
        </p:grpSpPr>
        <p:sp>
          <p:nvSpPr>
            <p:cNvPr id="175" name="Google Shape;175;p15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15"/>
          <p:cNvGrpSpPr/>
          <p:nvPr/>
        </p:nvGrpSpPr>
        <p:grpSpPr>
          <a:xfrm>
            <a:off x="4947141" y="2669092"/>
            <a:ext cx="4706206" cy="4945858"/>
            <a:chOff x="4947141" y="2516692"/>
            <a:chExt cx="4706206" cy="4945858"/>
          </a:xfrm>
        </p:grpSpPr>
        <p:sp>
          <p:nvSpPr>
            <p:cNvPr id="179" name="Google Shape;179;p15"/>
            <p:cNvSpPr/>
            <p:nvPr/>
          </p:nvSpPr>
          <p:spPr>
            <a:xfrm rot="10800000">
              <a:off x="4947141" y="4342740"/>
              <a:ext cx="2875760" cy="3119810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 rot="2700000">
              <a:off x="8792376" y="2468331"/>
              <a:ext cx="435953" cy="1382709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4" name="Google Shape;184;p16"/>
          <p:cNvGrpSpPr/>
          <p:nvPr/>
        </p:nvGrpSpPr>
        <p:grpSpPr>
          <a:xfrm>
            <a:off x="6861786" y="4593467"/>
            <a:ext cx="2421237" cy="706360"/>
            <a:chOff x="-76439" y="4569403"/>
            <a:chExt cx="2421237" cy="706360"/>
          </a:xfrm>
        </p:grpSpPr>
        <p:grpSp>
          <p:nvGrpSpPr>
            <p:cNvPr id="185" name="Google Shape;185;p16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186" name="Google Shape;186;p16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6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190" name="Google Shape;190;p16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" name="Google Shape;193;p16"/>
          <p:cNvSpPr/>
          <p:nvPr/>
        </p:nvSpPr>
        <p:spPr>
          <a:xfrm flipH="1">
            <a:off x="8118431" y="-239425"/>
            <a:ext cx="2284525" cy="247840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6"/>
          <p:cNvGrpSpPr/>
          <p:nvPr/>
        </p:nvGrpSpPr>
        <p:grpSpPr>
          <a:xfrm flipH="1">
            <a:off x="-837987" y="3491150"/>
            <a:ext cx="3304431" cy="2359299"/>
            <a:chOff x="6398434" y="3874100"/>
            <a:chExt cx="2343070" cy="1672905"/>
          </a:xfrm>
        </p:grpSpPr>
        <p:sp>
          <p:nvSpPr>
            <p:cNvPr id="195" name="Google Shape;195;p16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17"/>
          <p:cNvSpPr txBox="1"/>
          <p:nvPr>
            <p:ph idx="1" type="subTitle"/>
          </p:nvPr>
        </p:nvSpPr>
        <p:spPr>
          <a:xfrm>
            <a:off x="791375" y="1767272"/>
            <a:ext cx="2296200" cy="747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0" name="Google Shape;200;p17"/>
          <p:cNvSpPr txBox="1"/>
          <p:nvPr>
            <p:ph idx="2" type="subTitle"/>
          </p:nvPr>
        </p:nvSpPr>
        <p:spPr>
          <a:xfrm>
            <a:off x="791375" y="2511750"/>
            <a:ext cx="22962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17"/>
          <p:cNvSpPr txBox="1"/>
          <p:nvPr>
            <p:ph idx="3" type="subTitle"/>
          </p:nvPr>
        </p:nvSpPr>
        <p:spPr>
          <a:xfrm>
            <a:off x="3423900" y="3165550"/>
            <a:ext cx="22962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17"/>
          <p:cNvSpPr txBox="1"/>
          <p:nvPr>
            <p:ph idx="4" type="subTitle"/>
          </p:nvPr>
        </p:nvSpPr>
        <p:spPr>
          <a:xfrm>
            <a:off x="6056425" y="2511750"/>
            <a:ext cx="22962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17"/>
          <p:cNvSpPr txBox="1"/>
          <p:nvPr>
            <p:ph idx="5" type="subTitle"/>
          </p:nvPr>
        </p:nvSpPr>
        <p:spPr>
          <a:xfrm>
            <a:off x="3423900" y="2421098"/>
            <a:ext cx="2296200" cy="747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4" name="Google Shape;204;p17"/>
          <p:cNvSpPr txBox="1"/>
          <p:nvPr>
            <p:ph idx="6" type="subTitle"/>
          </p:nvPr>
        </p:nvSpPr>
        <p:spPr>
          <a:xfrm>
            <a:off x="6056425" y="1767272"/>
            <a:ext cx="2296200" cy="747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05" name="Google Shape;205;p17"/>
          <p:cNvGrpSpPr/>
          <p:nvPr/>
        </p:nvGrpSpPr>
        <p:grpSpPr>
          <a:xfrm>
            <a:off x="4513316" y="2516692"/>
            <a:ext cx="5140031" cy="5416592"/>
            <a:chOff x="4513316" y="2516692"/>
            <a:chExt cx="5140031" cy="5416592"/>
          </a:xfrm>
        </p:grpSpPr>
        <p:sp>
          <p:nvSpPr>
            <p:cNvPr id="206" name="Google Shape;206;p17"/>
            <p:cNvSpPr/>
            <p:nvPr/>
          </p:nvSpPr>
          <p:spPr>
            <a:xfrm rot="10800000">
              <a:off x="4513316" y="4342826"/>
              <a:ext cx="3309591" cy="3590458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 rot="2700000">
              <a:off x="8792376" y="2468331"/>
              <a:ext cx="435953" cy="1382709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-382556" y="4002025"/>
            <a:ext cx="1269225" cy="740575"/>
            <a:chOff x="4805650" y="2718925"/>
            <a:chExt cx="1269225" cy="740575"/>
          </a:xfrm>
        </p:grpSpPr>
        <p:sp>
          <p:nvSpPr>
            <p:cNvPr id="210" name="Google Shape;210;p17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5" name="Google Shape;215;p18"/>
          <p:cNvSpPr txBox="1"/>
          <p:nvPr>
            <p:ph idx="1" type="subTitle"/>
          </p:nvPr>
        </p:nvSpPr>
        <p:spPr>
          <a:xfrm>
            <a:off x="1620250" y="1306475"/>
            <a:ext cx="2820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6" name="Google Shape;216;p18"/>
          <p:cNvSpPr txBox="1"/>
          <p:nvPr>
            <p:ph idx="2" type="subTitle"/>
          </p:nvPr>
        </p:nvSpPr>
        <p:spPr>
          <a:xfrm>
            <a:off x="1620251" y="1756175"/>
            <a:ext cx="28209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18"/>
          <p:cNvSpPr txBox="1"/>
          <p:nvPr>
            <p:ph idx="3" type="subTitle"/>
          </p:nvPr>
        </p:nvSpPr>
        <p:spPr>
          <a:xfrm>
            <a:off x="5504890" y="1756175"/>
            <a:ext cx="28209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8" name="Google Shape;218;p18"/>
          <p:cNvSpPr txBox="1"/>
          <p:nvPr>
            <p:ph idx="4" type="subTitle"/>
          </p:nvPr>
        </p:nvSpPr>
        <p:spPr>
          <a:xfrm>
            <a:off x="1620251" y="3352100"/>
            <a:ext cx="28209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18"/>
          <p:cNvSpPr txBox="1"/>
          <p:nvPr>
            <p:ph idx="5" type="subTitle"/>
          </p:nvPr>
        </p:nvSpPr>
        <p:spPr>
          <a:xfrm>
            <a:off x="5504890" y="3352100"/>
            <a:ext cx="28209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0" name="Google Shape;220;p18"/>
          <p:cNvSpPr txBox="1"/>
          <p:nvPr>
            <p:ph idx="6" type="subTitle"/>
          </p:nvPr>
        </p:nvSpPr>
        <p:spPr>
          <a:xfrm>
            <a:off x="1620250" y="2902400"/>
            <a:ext cx="2820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1" name="Google Shape;221;p18"/>
          <p:cNvSpPr txBox="1"/>
          <p:nvPr>
            <p:ph idx="7" type="subTitle"/>
          </p:nvPr>
        </p:nvSpPr>
        <p:spPr>
          <a:xfrm>
            <a:off x="5504888" y="1306475"/>
            <a:ext cx="2820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2" name="Google Shape;222;p18"/>
          <p:cNvSpPr txBox="1"/>
          <p:nvPr>
            <p:ph idx="8" type="subTitle"/>
          </p:nvPr>
        </p:nvSpPr>
        <p:spPr>
          <a:xfrm>
            <a:off x="5504888" y="2902400"/>
            <a:ext cx="2820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23" name="Google Shape;223;p18"/>
          <p:cNvGrpSpPr/>
          <p:nvPr/>
        </p:nvGrpSpPr>
        <p:grpSpPr>
          <a:xfrm flipH="1">
            <a:off x="-621321" y="2623328"/>
            <a:ext cx="2848550" cy="4337371"/>
            <a:chOff x="6744106" y="2623328"/>
            <a:chExt cx="2848550" cy="4337371"/>
          </a:xfrm>
        </p:grpSpPr>
        <p:sp>
          <p:nvSpPr>
            <p:cNvPr id="224" name="Google Shape;224;p18"/>
            <p:cNvSpPr/>
            <p:nvPr/>
          </p:nvSpPr>
          <p:spPr>
            <a:xfrm rot="10800000">
              <a:off x="6744106" y="3994302"/>
              <a:ext cx="2734348" cy="2966397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 rot="2700000">
              <a:off x="8700805" y="2573233"/>
              <a:ext cx="451589" cy="1432300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8"/>
          <p:cNvGrpSpPr/>
          <p:nvPr/>
        </p:nvGrpSpPr>
        <p:grpSpPr>
          <a:xfrm>
            <a:off x="8509425" y="361088"/>
            <a:ext cx="1269225" cy="740575"/>
            <a:chOff x="4805650" y="2718925"/>
            <a:chExt cx="1269225" cy="740575"/>
          </a:xfrm>
        </p:grpSpPr>
        <p:sp>
          <p:nvSpPr>
            <p:cNvPr id="227" name="Google Shape;227;p18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18"/>
          <p:cNvSpPr/>
          <p:nvPr/>
        </p:nvSpPr>
        <p:spPr>
          <a:xfrm flipH="1" rot="10800000">
            <a:off x="-2023569" y="-1733573"/>
            <a:ext cx="2734348" cy="2966397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1" type="subTitle"/>
          </p:nvPr>
        </p:nvSpPr>
        <p:spPr>
          <a:xfrm>
            <a:off x="1033118" y="2040119"/>
            <a:ext cx="2259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idx="2" type="subTitle"/>
          </p:nvPr>
        </p:nvSpPr>
        <p:spPr>
          <a:xfrm>
            <a:off x="3442200" y="2040119"/>
            <a:ext cx="2259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5" name="Google Shape;235;p19"/>
          <p:cNvSpPr txBox="1"/>
          <p:nvPr>
            <p:ph idx="3" type="subTitle"/>
          </p:nvPr>
        </p:nvSpPr>
        <p:spPr>
          <a:xfrm>
            <a:off x="5853532" y="2040119"/>
            <a:ext cx="2255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4" type="subTitle"/>
          </p:nvPr>
        </p:nvSpPr>
        <p:spPr>
          <a:xfrm>
            <a:off x="1033118" y="3665025"/>
            <a:ext cx="2259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idx="5" type="subTitle"/>
          </p:nvPr>
        </p:nvSpPr>
        <p:spPr>
          <a:xfrm>
            <a:off x="3442200" y="3665025"/>
            <a:ext cx="2259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8" name="Google Shape;238;p19"/>
          <p:cNvSpPr txBox="1"/>
          <p:nvPr>
            <p:ph idx="6" type="subTitle"/>
          </p:nvPr>
        </p:nvSpPr>
        <p:spPr>
          <a:xfrm>
            <a:off x="5853532" y="3665025"/>
            <a:ext cx="2255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9" name="Google Shape;239;p19"/>
          <p:cNvSpPr txBox="1"/>
          <p:nvPr>
            <p:ph idx="7" type="subTitle"/>
          </p:nvPr>
        </p:nvSpPr>
        <p:spPr>
          <a:xfrm>
            <a:off x="1033118" y="1314850"/>
            <a:ext cx="22596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0" name="Google Shape;240;p19"/>
          <p:cNvSpPr txBox="1"/>
          <p:nvPr>
            <p:ph idx="8" type="subTitle"/>
          </p:nvPr>
        </p:nvSpPr>
        <p:spPr>
          <a:xfrm>
            <a:off x="3442200" y="1314850"/>
            <a:ext cx="22596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1" name="Google Shape;241;p19"/>
          <p:cNvSpPr txBox="1"/>
          <p:nvPr>
            <p:ph idx="9" type="subTitle"/>
          </p:nvPr>
        </p:nvSpPr>
        <p:spPr>
          <a:xfrm>
            <a:off x="5853532" y="1314850"/>
            <a:ext cx="22551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2" name="Google Shape;242;p19"/>
          <p:cNvSpPr txBox="1"/>
          <p:nvPr>
            <p:ph idx="13" type="subTitle"/>
          </p:nvPr>
        </p:nvSpPr>
        <p:spPr>
          <a:xfrm>
            <a:off x="1033118" y="2935175"/>
            <a:ext cx="22596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3" name="Google Shape;243;p19"/>
          <p:cNvSpPr txBox="1"/>
          <p:nvPr>
            <p:ph idx="14" type="subTitle"/>
          </p:nvPr>
        </p:nvSpPr>
        <p:spPr>
          <a:xfrm>
            <a:off x="3442200" y="2935175"/>
            <a:ext cx="22596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4" name="Google Shape;244;p19"/>
          <p:cNvSpPr txBox="1"/>
          <p:nvPr>
            <p:ph idx="15" type="subTitle"/>
          </p:nvPr>
        </p:nvSpPr>
        <p:spPr>
          <a:xfrm>
            <a:off x="5851282" y="2935175"/>
            <a:ext cx="22596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45" name="Google Shape;245;p19"/>
          <p:cNvGrpSpPr/>
          <p:nvPr/>
        </p:nvGrpSpPr>
        <p:grpSpPr>
          <a:xfrm>
            <a:off x="6608975" y="2335023"/>
            <a:ext cx="3459330" cy="4341052"/>
            <a:chOff x="6608975" y="2335023"/>
            <a:chExt cx="3459330" cy="4341052"/>
          </a:xfrm>
        </p:grpSpPr>
        <p:grpSp>
          <p:nvGrpSpPr>
            <p:cNvPr id="246" name="Google Shape;246;p19"/>
            <p:cNvGrpSpPr/>
            <p:nvPr/>
          </p:nvGrpSpPr>
          <p:grpSpPr>
            <a:xfrm>
              <a:off x="6608975" y="4682350"/>
              <a:ext cx="1269225" cy="740575"/>
              <a:chOff x="4805650" y="2718925"/>
              <a:chExt cx="1269225" cy="740575"/>
            </a:xfrm>
          </p:grpSpPr>
          <p:sp>
            <p:nvSpPr>
              <p:cNvPr id="247" name="Google Shape;247;p19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0" name="Google Shape;250;p19"/>
            <p:cNvSpPr/>
            <p:nvPr/>
          </p:nvSpPr>
          <p:spPr>
            <a:xfrm rot="10800000">
              <a:off x="6998548" y="4197675"/>
              <a:ext cx="2284525" cy="2478400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 rot="2700000">
              <a:off x="8987311" y="2189227"/>
              <a:ext cx="427045" cy="2026535"/>
            </a:xfrm>
            <a:custGeom>
              <a:rect b="b" l="l" r="r" t="t"/>
              <a:pathLst>
                <a:path extrusionOk="0" h="49614" w="10455">
                  <a:moveTo>
                    <a:pt x="1" y="0"/>
                  </a:moveTo>
                  <a:lnTo>
                    <a:pt x="1" y="44386"/>
                  </a:lnTo>
                  <a:cubicBezTo>
                    <a:pt x="1" y="47280"/>
                    <a:pt x="2346" y="49613"/>
                    <a:pt x="5228" y="49613"/>
                  </a:cubicBezTo>
                  <a:cubicBezTo>
                    <a:pt x="8121" y="49613"/>
                    <a:pt x="10454" y="47268"/>
                    <a:pt x="10454" y="44386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19"/>
          <p:cNvGrpSpPr/>
          <p:nvPr/>
        </p:nvGrpSpPr>
        <p:grpSpPr>
          <a:xfrm>
            <a:off x="-1252100" y="-373650"/>
            <a:ext cx="2284525" cy="5517374"/>
            <a:chOff x="-1252100" y="-373650"/>
            <a:chExt cx="2284525" cy="5517374"/>
          </a:xfrm>
        </p:grpSpPr>
        <p:grpSp>
          <p:nvGrpSpPr>
            <p:cNvPr id="253" name="Google Shape;253;p19"/>
            <p:cNvGrpSpPr/>
            <p:nvPr/>
          </p:nvGrpSpPr>
          <p:grpSpPr>
            <a:xfrm>
              <a:off x="-73465" y="-58733"/>
              <a:ext cx="507553" cy="5202457"/>
              <a:chOff x="6539500" y="1042525"/>
              <a:chExt cx="346500" cy="3551650"/>
            </a:xfrm>
          </p:grpSpPr>
          <p:sp>
            <p:nvSpPr>
              <p:cNvPr id="254" name="Google Shape;254;p19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rect b="b" l="l" r="r" t="t"/>
                <a:pathLst>
                  <a:path extrusionOk="0" h="142066" w="2668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7" name="Google Shape;257;p19"/>
            <p:cNvSpPr/>
            <p:nvPr/>
          </p:nvSpPr>
          <p:spPr>
            <a:xfrm>
              <a:off x="-1252100" y="-373650"/>
              <a:ext cx="2284525" cy="2478400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>
            <p:ph hasCustomPrompt="1" type="title"/>
          </p:nvPr>
        </p:nvSpPr>
        <p:spPr>
          <a:xfrm>
            <a:off x="1630050" y="535000"/>
            <a:ext cx="5883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0" name="Google Shape;260;p20"/>
          <p:cNvSpPr txBox="1"/>
          <p:nvPr>
            <p:ph idx="1" type="subTitle"/>
          </p:nvPr>
        </p:nvSpPr>
        <p:spPr>
          <a:xfrm>
            <a:off x="1629975" y="1252100"/>
            <a:ext cx="5883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1" name="Google Shape;261;p20"/>
          <p:cNvSpPr txBox="1"/>
          <p:nvPr>
            <p:ph hasCustomPrompt="1" idx="2" type="title"/>
          </p:nvPr>
        </p:nvSpPr>
        <p:spPr>
          <a:xfrm>
            <a:off x="1630050" y="1990599"/>
            <a:ext cx="5883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2" name="Google Shape;262;p20"/>
          <p:cNvSpPr txBox="1"/>
          <p:nvPr>
            <p:ph idx="3" type="subTitle"/>
          </p:nvPr>
        </p:nvSpPr>
        <p:spPr>
          <a:xfrm>
            <a:off x="1629975" y="2707700"/>
            <a:ext cx="5883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hasCustomPrompt="1" idx="4" type="title"/>
          </p:nvPr>
        </p:nvSpPr>
        <p:spPr>
          <a:xfrm>
            <a:off x="1630050" y="3446198"/>
            <a:ext cx="5883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/>
          <p:nvPr>
            <p:ph idx="5" type="subTitle"/>
          </p:nvPr>
        </p:nvSpPr>
        <p:spPr>
          <a:xfrm>
            <a:off x="1629975" y="4163300"/>
            <a:ext cx="5883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65" name="Google Shape;265;p20"/>
          <p:cNvGrpSpPr/>
          <p:nvPr/>
        </p:nvGrpSpPr>
        <p:grpSpPr>
          <a:xfrm>
            <a:off x="8281450" y="4138000"/>
            <a:ext cx="1269225" cy="740575"/>
            <a:chOff x="4805650" y="2718925"/>
            <a:chExt cx="1269225" cy="740575"/>
          </a:xfrm>
        </p:grpSpPr>
        <p:sp>
          <p:nvSpPr>
            <p:cNvPr id="266" name="Google Shape;266;p20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20"/>
          <p:cNvSpPr/>
          <p:nvPr/>
        </p:nvSpPr>
        <p:spPr>
          <a:xfrm rot="-2700000">
            <a:off x="245524" y="-2466512"/>
            <a:ext cx="568432" cy="3605727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20"/>
          <p:cNvGrpSpPr/>
          <p:nvPr/>
        </p:nvGrpSpPr>
        <p:grpSpPr>
          <a:xfrm>
            <a:off x="7484250" y="228599"/>
            <a:ext cx="1088650" cy="201300"/>
            <a:chOff x="2678325" y="4703600"/>
            <a:chExt cx="1088650" cy="201300"/>
          </a:xfrm>
        </p:grpSpPr>
        <p:sp>
          <p:nvSpPr>
            <p:cNvPr id="271" name="Google Shape;271;p20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20"/>
          <p:cNvGrpSpPr/>
          <p:nvPr/>
        </p:nvGrpSpPr>
        <p:grpSpPr>
          <a:xfrm rot="-5400000">
            <a:off x="-399325" y="4199025"/>
            <a:ext cx="1269225" cy="740575"/>
            <a:chOff x="4805650" y="2718925"/>
            <a:chExt cx="1269225" cy="740575"/>
          </a:xfrm>
        </p:grpSpPr>
        <p:sp>
          <p:nvSpPr>
            <p:cNvPr id="275" name="Google Shape;275;p20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4541375"/>
            <a:ext cx="9144000" cy="60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0" name="Google Shape;30;p3"/>
          <p:cNvGrpSpPr/>
          <p:nvPr/>
        </p:nvGrpSpPr>
        <p:grpSpPr>
          <a:xfrm flipH="1">
            <a:off x="578418" y="-286676"/>
            <a:ext cx="1269225" cy="740575"/>
            <a:chOff x="4805650" y="2718925"/>
            <a:chExt cx="1269225" cy="740575"/>
          </a:xfrm>
        </p:grpSpPr>
        <p:sp>
          <p:nvSpPr>
            <p:cNvPr id="31" name="Google Shape;31;p3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 flipH="1" rot="8100000">
            <a:off x="4141323" y="3975470"/>
            <a:ext cx="628203" cy="1992465"/>
          </a:xfrm>
          <a:custGeom>
            <a:rect b="b" l="l" r="r" t="t"/>
            <a:pathLst>
              <a:path extrusionOk="0" h="33160" w="10455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type="ctrTitle"/>
          </p:nvPr>
        </p:nvSpPr>
        <p:spPr>
          <a:xfrm>
            <a:off x="1115250" y="535000"/>
            <a:ext cx="44730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0" name="Google Shape;280;p21"/>
          <p:cNvSpPr txBox="1"/>
          <p:nvPr>
            <p:ph idx="1" type="subTitle"/>
          </p:nvPr>
        </p:nvSpPr>
        <p:spPr>
          <a:xfrm>
            <a:off x="1115350" y="1700400"/>
            <a:ext cx="44730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1" name="Google Shape;281;p21"/>
          <p:cNvSpPr txBox="1"/>
          <p:nvPr/>
        </p:nvSpPr>
        <p:spPr>
          <a:xfrm>
            <a:off x="1115350" y="3663575"/>
            <a:ext cx="437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2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</a:t>
            </a: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</a:t>
            </a: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282" name="Google Shape;282;p21"/>
          <p:cNvGrpSpPr/>
          <p:nvPr/>
        </p:nvGrpSpPr>
        <p:grpSpPr>
          <a:xfrm>
            <a:off x="8395487" y="-126199"/>
            <a:ext cx="545183" cy="5588521"/>
            <a:chOff x="6539500" y="1042525"/>
            <a:chExt cx="346500" cy="3551650"/>
          </a:xfrm>
        </p:grpSpPr>
        <p:sp>
          <p:nvSpPr>
            <p:cNvPr id="283" name="Google Shape;283;p21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21"/>
          <p:cNvGrpSpPr/>
          <p:nvPr/>
        </p:nvGrpSpPr>
        <p:grpSpPr>
          <a:xfrm>
            <a:off x="6310475" y="4492143"/>
            <a:ext cx="1269225" cy="740575"/>
            <a:chOff x="4805650" y="2718925"/>
            <a:chExt cx="1269225" cy="740575"/>
          </a:xfrm>
        </p:grpSpPr>
        <p:sp>
          <p:nvSpPr>
            <p:cNvPr id="287" name="Google Shape;287;p21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21"/>
          <p:cNvGrpSpPr/>
          <p:nvPr/>
        </p:nvGrpSpPr>
        <p:grpSpPr>
          <a:xfrm>
            <a:off x="-247634" y="-126199"/>
            <a:ext cx="545183" cy="5588521"/>
            <a:chOff x="6539500" y="1042525"/>
            <a:chExt cx="346500" cy="3551650"/>
          </a:xfrm>
        </p:grpSpPr>
        <p:sp>
          <p:nvSpPr>
            <p:cNvPr id="291" name="Google Shape;291;p21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21"/>
          <p:cNvGrpSpPr/>
          <p:nvPr/>
        </p:nvGrpSpPr>
        <p:grpSpPr>
          <a:xfrm>
            <a:off x="6377590" y="-666721"/>
            <a:ext cx="2609428" cy="1655723"/>
            <a:chOff x="6404568" y="-666694"/>
            <a:chExt cx="2414125" cy="1531800"/>
          </a:xfrm>
        </p:grpSpPr>
        <p:sp>
          <p:nvSpPr>
            <p:cNvPr id="295" name="Google Shape;295;p21"/>
            <p:cNvSpPr/>
            <p:nvPr/>
          </p:nvSpPr>
          <p:spPr>
            <a:xfrm rot="-2700000">
              <a:off x="7966410" y="-455779"/>
              <a:ext cx="431555" cy="1368757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 rot="-2700000">
              <a:off x="6825297" y="-714567"/>
              <a:ext cx="431555" cy="1368757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2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299" name="Google Shape;299;p22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22"/>
          <p:cNvSpPr/>
          <p:nvPr/>
        </p:nvSpPr>
        <p:spPr>
          <a:xfrm flipH="1">
            <a:off x="-2377380" y="-2122904"/>
            <a:ext cx="3377899" cy="3664562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 flipH="1" rot="10800000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304" name="Google Shape;304;p22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22"/>
          <p:cNvGrpSpPr/>
          <p:nvPr/>
        </p:nvGrpSpPr>
        <p:grpSpPr>
          <a:xfrm rot="-5400000">
            <a:off x="4309982" y="188730"/>
            <a:ext cx="572695" cy="9412228"/>
            <a:chOff x="6539500" y="1042525"/>
            <a:chExt cx="346500" cy="3551650"/>
          </a:xfrm>
        </p:grpSpPr>
        <p:sp>
          <p:nvSpPr>
            <p:cNvPr id="307" name="Google Shape;307;p22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3"/>
          <p:cNvGrpSpPr/>
          <p:nvPr/>
        </p:nvGrpSpPr>
        <p:grpSpPr>
          <a:xfrm flipH="1">
            <a:off x="-31260" y="4593467"/>
            <a:ext cx="2421237" cy="706360"/>
            <a:chOff x="-76439" y="4569403"/>
            <a:chExt cx="2421237" cy="706360"/>
          </a:xfrm>
        </p:grpSpPr>
        <p:grpSp>
          <p:nvGrpSpPr>
            <p:cNvPr id="312" name="Google Shape;312;p23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313" name="Google Shape;313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" name="Google Shape;316;p23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317" name="Google Shape;317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0" name="Google Shape;320;p23"/>
          <p:cNvSpPr/>
          <p:nvPr/>
        </p:nvSpPr>
        <p:spPr>
          <a:xfrm>
            <a:off x="-1151193" y="-239425"/>
            <a:ext cx="2284525" cy="247840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23"/>
          <p:cNvGrpSpPr/>
          <p:nvPr/>
        </p:nvGrpSpPr>
        <p:grpSpPr>
          <a:xfrm>
            <a:off x="6785319" y="3491150"/>
            <a:ext cx="3304431" cy="2359299"/>
            <a:chOff x="6398434" y="3874100"/>
            <a:chExt cx="2343070" cy="1672905"/>
          </a:xfrm>
        </p:grpSpPr>
        <p:sp>
          <p:nvSpPr>
            <p:cNvPr id="322" name="Google Shape;322;p23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20000" y="1103050"/>
            <a:ext cx="77040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6744106" y="2623328"/>
            <a:ext cx="2848550" cy="4337371"/>
            <a:chOff x="6744106" y="2623328"/>
            <a:chExt cx="2848550" cy="4337371"/>
          </a:xfrm>
        </p:grpSpPr>
        <p:sp>
          <p:nvSpPr>
            <p:cNvPr id="39" name="Google Shape;39;p4"/>
            <p:cNvSpPr/>
            <p:nvPr/>
          </p:nvSpPr>
          <p:spPr>
            <a:xfrm rot="10800000">
              <a:off x="6744106" y="3994302"/>
              <a:ext cx="2734348" cy="2966397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rot="2700000">
              <a:off x="8700805" y="2573233"/>
              <a:ext cx="451589" cy="1432300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4"/>
          <p:cNvSpPr/>
          <p:nvPr/>
        </p:nvSpPr>
        <p:spPr>
          <a:xfrm rot="10800000">
            <a:off x="8260556" y="-1733573"/>
            <a:ext cx="2734348" cy="2966397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4"/>
          <p:cNvGrpSpPr/>
          <p:nvPr/>
        </p:nvGrpSpPr>
        <p:grpSpPr>
          <a:xfrm>
            <a:off x="-765775" y="319175"/>
            <a:ext cx="1269225" cy="1977499"/>
            <a:chOff x="-765775" y="319175"/>
            <a:chExt cx="1269225" cy="1977499"/>
          </a:xfrm>
        </p:grpSpPr>
        <p:grpSp>
          <p:nvGrpSpPr>
            <p:cNvPr id="43" name="Google Shape;43;p4"/>
            <p:cNvGrpSpPr/>
            <p:nvPr/>
          </p:nvGrpSpPr>
          <p:grpSpPr>
            <a:xfrm>
              <a:off x="-765775" y="319175"/>
              <a:ext cx="1269225" cy="740575"/>
              <a:chOff x="4805650" y="2718925"/>
              <a:chExt cx="1269225" cy="740575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4"/>
            <p:cNvGrpSpPr/>
            <p:nvPr/>
          </p:nvGrpSpPr>
          <p:grpSpPr>
            <a:xfrm rot="5400000">
              <a:off x="54776" y="1881412"/>
              <a:ext cx="629225" cy="201300"/>
              <a:chOff x="2678325" y="4703600"/>
              <a:chExt cx="629225" cy="2013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2678325" y="4703600"/>
                <a:ext cx="201300" cy="201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3106250" y="4703600"/>
                <a:ext cx="201300" cy="201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1481263" y="2146203"/>
            <a:ext cx="29076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2" type="subTitle"/>
          </p:nvPr>
        </p:nvSpPr>
        <p:spPr>
          <a:xfrm>
            <a:off x="4755138" y="2146203"/>
            <a:ext cx="29076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3" type="subTitle"/>
          </p:nvPr>
        </p:nvSpPr>
        <p:spPr>
          <a:xfrm>
            <a:off x="1481263" y="2585250"/>
            <a:ext cx="29076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4" type="subTitle"/>
          </p:nvPr>
        </p:nvSpPr>
        <p:spPr>
          <a:xfrm>
            <a:off x="4755138" y="2585250"/>
            <a:ext cx="29076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" name="Google Shape;56;p5"/>
          <p:cNvGrpSpPr/>
          <p:nvPr/>
        </p:nvGrpSpPr>
        <p:grpSpPr>
          <a:xfrm rot="5400000">
            <a:off x="4285643" y="124788"/>
            <a:ext cx="572695" cy="9412228"/>
            <a:chOff x="6539500" y="1042525"/>
            <a:chExt cx="346500" cy="3551650"/>
          </a:xfrm>
        </p:grpSpPr>
        <p:sp>
          <p:nvSpPr>
            <p:cNvPr id="57" name="Google Shape;57;p5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5"/>
          <p:cNvGrpSpPr/>
          <p:nvPr/>
        </p:nvGrpSpPr>
        <p:grpSpPr>
          <a:xfrm flipH="1" rot="5400000">
            <a:off x="-248139" y="226900"/>
            <a:ext cx="1269225" cy="740575"/>
            <a:chOff x="4805650" y="2718925"/>
            <a:chExt cx="1269225" cy="740575"/>
          </a:xfrm>
        </p:grpSpPr>
        <p:sp>
          <p:nvSpPr>
            <p:cNvPr id="61" name="Google Shape;61;p5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5"/>
          <p:cNvSpPr/>
          <p:nvPr/>
        </p:nvSpPr>
        <p:spPr>
          <a:xfrm flipH="1">
            <a:off x="8118431" y="-239425"/>
            <a:ext cx="2284525" cy="247840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 flipH="1" rot="10800000">
            <a:off x="8167801" y="3552837"/>
            <a:ext cx="3377899" cy="3664562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 flipH="1">
            <a:off x="-990387" y="3278592"/>
            <a:ext cx="3304431" cy="2359299"/>
            <a:chOff x="6398434" y="3874100"/>
            <a:chExt cx="2343070" cy="1672905"/>
          </a:xfrm>
        </p:grpSpPr>
        <p:sp>
          <p:nvSpPr>
            <p:cNvPr id="67" name="Google Shape;67;p5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1" name="Google Shape;71;p6"/>
          <p:cNvGrpSpPr/>
          <p:nvPr/>
        </p:nvGrpSpPr>
        <p:grpSpPr>
          <a:xfrm flipH="1" rot="5400000">
            <a:off x="8214086" y="226900"/>
            <a:ext cx="1269225" cy="740575"/>
            <a:chOff x="4805650" y="2718925"/>
            <a:chExt cx="1269225" cy="740575"/>
          </a:xfrm>
        </p:grpSpPr>
        <p:sp>
          <p:nvSpPr>
            <p:cNvPr id="72" name="Google Shape;72;p6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6"/>
          <p:cNvGrpSpPr/>
          <p:nvPr/>
        </p:nvGrpSpPr>
        <p:grpSpPr>
          <a:xfrm flipH="1">
            <a:off x="-849921" y="2547128"/>
            <a:ext cx="3077150" cy="4413571"/>
            <a:chOff x="6744106" y="2547128"/>
            <a:chExt cx="3077150" cy="4413571"/>
          </a:xfrm>
        </p:grpSpPr>
        <p:sp>
          <p:nvSpPr>
            <p:cNvPr id="76" name="Google Shape;76;p6"/>
            <p:cNvSpPr/>
            <p:nvPr/>
          </p:nvSpPr>
          <p:spPr>
            <a:xfrm rot="10800000">
              <a:off x="6744106" y="3994302"/>
              <a:ext cx="2734348" cy="2966397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2700000">
              <a:off x="8929405" y="2497033"/>
              <a:ext cx="451589" cy="1432300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>
            <a:off x="8130325" y="4773849"/>
            <a:ext cx="1088650" cy="201300"/>
            <a:chOff x="2678325" y="4703600"/>
            <a:chExt cx="1088650" cy="201300"/>
          </a:xfrm>
        </p:grpSpPr>
        <p:sp>
          <p:nvSpPr>
            <p:cNvPr id="79" name="Google Shape;79;p6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" type="body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85" name="Google Shape;85;p7"/>
          <p:cNvSpPr/>
          <p:nvPr>
            <p:ph idx="2" type="pic"/>
          </p:nvPr>
        </p:nvSpPr>
        <p:spPr>
          <a:xfrm>
            <a:off x="5435301" y="535000"/>
            <a:ext cx="2993700" cy="407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6" name="Google Shape;86;p7"/>
          <p:cNvSpPr/>
          <p:nvPr/>
        </p:nvSpPr>
        <p:spPr>
          <a:xfrm rot="-8100000">
            <a:off x="16636" y="3373476"/>
            <a:ext cx="477242" cy="1513664"/>
          </a:xfrm>
          <a:custGeom>
            <a:rect b="b" l="l" r="r" t="t"/>
            <a:pathLst>
              <a:path extrusionOk="0" h="33160" w="10455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7"/>
          <p:cNvGrpSpPr/>
          <p:nvPr/>
        </p:nvGrpSpPr>
        <p:grpSpPr>
          <a:xfrm>
            <a:off x="4279356" y="4577170"/>
            <a:ext cx="1102576" cy="643338"/>
            <a:chOff x="4805650" y="2718925"/>
            <a:chExt cx="1269225" cy="740575"/>
          </a:xfrm>
        </p:grpSpPr>
        <p:sp>
          <p:nvSpPr>
            <p:cNvPr id="88" name="Google Shape;88;p7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93" name="Google Shape;93;p8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94" name="Google Shape;94;p8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8"/>
          <p:cNvSpPr/>
          <p:nvPr/>
        </p:nvSpPr>
        <p:spPr>
          <a:xfrm flipH="1">
            <a:off x="-2377380" y="-2122904"/>
            <a:ext cx="3377899" cy="3664562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 flipH="1" rot="10800000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99" name="Google Shape;99;p8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 flipH="1" rot="5400000">
            <a:off x="8214086" y="4184278"/>
            <a:ext cx="1269225" cy="740575"/>
            <a:chOff x="4805650" y="2718925"/>
            <a:chExt cx="1269225" cy="740575"/>
          </a:xfrm>
        </p:grpSpPr>
        <p:sp>
          <p:nvSpPr>
            <p:cNvPr id="102" name="Google Shape;102;p8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2976700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9"/>
          <p:cNvSpPr txBox="1"/>
          <p:nvPr>
            <p:ph idx="1" type="subTitle"/>
          </p:nvPr>
        </p:nvSpPr>
        <p:spPr>
          <a:xfrm>
            <a:off x="2976750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9"/>
          <p:cNvSpPr/>
          <p:nvPr/>
        </p:nvSpPr>
        <p:spPr>
          <a:xfrm flipH="1" rot="-2700075">
            <a:off x="-157868" y="3504270"/>
            <a:ext cx="846457" cy="2684699"/>
          </a:xfrm>
          <a:custGeom>
            <a:rect b="b" l="l" r="r" t="t"/>
            <a:pathLst>
              <a:path extrusionOk="0" h="33160" w="10455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 flipH="1">
            <a:off x="105210" y="-377847"/>
            <a:ext cx="613790" cy="6291393"/>
            <a:chOff x="6539500" y="1042525"/>
            <a:chExt cx="346500" cy="3551650"/>
          </a:xfrm>
        </p:grpSpPr>
        <p:sp>
          <p:nvSpPr>
            <p:cNvPr id="110" name="Google Shape;110;p9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9"/>
          <p:cNvSpPr/>
          <p:nvPr/>
        </p:nvSpPr>
        <p:spPr>
          <a:xfrm flipH="1">
            <a:off x="-553245" y="-1775075"/>
            <a:ext cx="2284525" cy="247840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>
            <a:off x="7484250" y="4608499"/>
            <a:ext cx="1088650" cy="201300"/>
            <a:chOff x="2678325" y="4703600"/>
            <a:chExt cx="1088650" cy="201300"/>
          </a:xfrm>
        </p:grpSpPr>
        <p:sp>
          <p:nvSpPr>
            <p:cNvPr id="115" name="Google Shape;115;p9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720000" y="3984750"/>
            <a:ext cx="7704000" cy="623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/>
          <p:nvPr>
            <p:ph type="ctrTitle"/>
          </p:nvPr>
        </p:nvSpPr>
        <p:spPr>
          <a:xfrm>
            <a:off x="2101050" y="1297600"/>
            <a:ext cx="6970500" cy="16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</p:txBody>
      </p:sp>
      <p:sp>
        <p:nvSpPr>
          <p:cNvPr id="329" name="Google Shape;329;p24"/>
          <p:cNvSpPr txBox="1"/>
          <p:nvPr>
            <p:ph idx="1" type="subTitle"/>
          </p:nvPr>
        </p:nvSpPr>
        <p:spPr>
          <a:xfrm>
            <a:off x="2817325" y="3086006"/>
            <a:ext cx="25497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Python!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Hacknight #?</a:t>
            </a:r>
            <a:endParaRPr/>
          </a:p>
        </p:txBody>
      </p:sp>
      <p:sp>
        <p:nvSpPr>
          <p:cNvPr id="330" name="Google Shape;330;p24"/>
          <p:cNvSpPr/>
          <p:nvPr/>
        </p:nvSpPr>
        <p:spPr>
          <a:xfrm rot="2699612">
            <a:off x="8433021" y="1725010"/>
            <a:ext cx="491011" cy="3114623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4"/>
          <p:cNvSpPr/>
          <p:nvPr/>
        </p:nvSpPr>
        <p:spPr>
          <a:xfrm rot="10800000">
            <a:off x="-4682925" y="2330499"/>
            <a:ext cx="7057126" cy="7656025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"/>
          <p:cNvSpPr txBox="1"/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Tokenizing</a:t>
            </a:r>
            <a:endParaRPr/>
          </a:p>
        </p:txBody>
      </p:sp>
      <p:sp>
        <p:nvSpPr>
          <p:cNvPr id="459" name="Google Shape;459;p33"/>
          <p:cNvSpPr txBox="1"/>
          <p:nvPr>
            <p:ph idx="1" type="body"/>
          </p:nvPr>
        </p:nvSpPr>
        <p:spPr>
          <a:xfrm>
            <a:off x="720000" y="1395175"/>
            <a:ext cx="42297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Tokenizing is crucial for working with language for processing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ap"/>
              <a:buChar char="●"/>
            </a:pPr>
            <a:r>
              <a:rPr lang="en" sz="1500"/>
              <a:t>Tokenizing is the process of separating text either by word or by sentence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ap"/>
              <a:buChar char="●"/>
            </a:pPr>
            <a:r>
              <a:rPr lang="en" sz="1500"/>
              <a:t>Tokenizing by word turns a sentence into an array of words (you can figure out what happens when you tokenize by sentence)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460" name="Google Shape;4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775" y="1748175"/>
            <a:ext cx="3130101" cy="8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"/>
          <p:cNvSpPr txBox="1"/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Filtering</a:t>
            </a:r>
            <a:endParaRPr/>
          </a:p>
        </p:txBody>
      </p:sp>
      <p:sp>
        <p:nvSpPr>
          <p:cNvPr id="466" name="Google Shape;466;p34"/>
          <p:cNvSpPr txBox="1"/>
          <p:nvPr>
            <p:ph idx="1" type="body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Filtering is an important step in processing language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ap"/>
              <a:buChar char="●"/>
            </a:pPr>
            <a:r>
              <a:rPr lang="en" sz="1500"/>
              <a:t>When processing language, filler words must be removed as they serve no purpose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ap"/>
              <a:buChar char="●"/>
            </a:pPr>
            <a:r>
              <a:rPr lang="en" sz="1500"/>
              <a:t>NLTK does this with stop words. Stop words are common words like ‘in’, ‘is’ and ‘an’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ap"/>
              <a:buChar char="●"/>
            </a:pPr>
            <a:r>
              <a:rPr lang="en" sz="1500"/>
              <a:t>Filtering is the process of removing these words from a sentence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467" name="Google Shape;4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076" y="1315241"/>
            <a:ext cx="1715776" cy="96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/>
          <p:nvPr>
            <p:ph idx="1" type="body"/>
          </p:nvPr>
        </p:nvSpPr>
        <p:spPr>
          <a:xfrm>
            <a:off x="720000" y="1395175"/>
            <a:ext cx="42297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Tagging in NLTK is how we work with words and define grammar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ap"/>
              <a:buChar char="●"/>
            </a:pPr>
            <a:r>
              <a:rPr lang="en" sz="1500"/>
              <a:t>Tagging is the process of defining individual words by their part of speech or other criteria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ap"/>
              <a:buChar char="●"/>
            </a:pPr>
            <a:r>
              <a:rPr lang="en" sz="1500"/>
              <a:t>There are ~40 different tags for every word in the English language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ap"/>
              <a:buChar char="●"/>
            </a:pPr>
            <a:r>
              <a:rPr lang="en" sz="1500"/>
              <a:t>These tags are used in </a:t>
            </a:r>
            <a:r>
              <a:rPr i="1" lang="en" sz="1500"/>
              <a:t>grammar</a:t>
            </a:r>
            <a:r>
              <a:rPr lang="en" sz="1500"/>
              <a:t> to further process text.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473" name="Google Shape;4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725" y="1592175"/>
            <a:ext cx="3493925" cy="17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5"/>
          <p:cNvSpPr txBox="1"/>
          <p:nvPr>
            <p:ph type="title"/>
          </p:nvPr>
        </p:nvSpPr>
        <p:spPr>
          <a:xfrm>
            <a:off x="720000" y="445025"/>
            <a:ext cx="42297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Speech Tagging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6"/>
          <p:cNvSpPr txBox="1"/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Chunking &amp; Trees</a:t>
            </a:r>
            <a:endParaRPr/>
          </a:p>
        </p:txBody>
      </p:sp>
      <p:sp>
        <p:nvSpPr>
          <p:cNvPr id="480" name="Google Shape;480;p36"/>
          <p:cNvSpPr txBox="1"/>
          <p:nvPr>
            <p:ph idx="1" type="body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Chunking allows for identification of grammar within NLTK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ap"/>
              <a:buChar char="●"/>
            </a:pPr>
            <a:r>
              <a:rPr lang="en" sz="1500"/>
              <a:t>This grammar is defined by regular expressions (regexes)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ap"/>
              <a:buChar char="●"/>
            </a:pPr>
            <a:r>
              <a:rPr lang="en" sz="1500"/>
              <a:t>These can be incredibly useful for finding specific information in a large body of text</a:t>
            </a:r>
            <a:endParaRPr sz="1500"/>
          </a:p>
        </p:txBody>
      </p:sp>
      <p:pic>
        <p:nvPicPr>
          <p:cNvPr id="481" name="Google Shape;4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375" y="1640725"/>
            <a:ext cx="3777350" cy="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7"/>
          <p:cNvSpPr txBox="1"/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Recognition</a:t>
            </a:r>
            <a:endParaRPr/>
          </a:p>
        </p:txBody>
      </p:sp>
      <p:sp>
        <p:nvSpPr>
          <p:cNvPr id="487" name="Google Shape;487;p37"/>
          <p:cNvSpPr txBox="1"/>
          <p:nvPr>
            <p:ph idx="1" type="body"/>
          </p:nvPr>
        </p:nvSpPr>
        <p:spPr>
          <a:xfrm>
            <a:off x="720000" y="1395175"/>
            <a:ext cx="42297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Named Entity Recognition (NER) focuses on identifying and classifying named entities within text. Named entities are real-world object such as: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Persons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Organizations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Locations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Numerical values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NER aims to extract and categorize these entities to provide a deeper understanding of the content and relationships within a text.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488" name="Google Shape;4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700" y="1532488"/>
            <a:ext cx="4157050" cy="20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"/>
          <p:cNvSpPr txBox="1"/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Using NLTK with Python &amp; Examples!</a:t>
            </a:r>
            <a:endParaRPr sz="2400"/>
          </a:p>
        </p:txBody>
      </p:sp>
      <p:sp>
        <p:nvSpPr>
          <p:cNvPr id="494" name="Google Shape;494;p38"/>
          <p:cNvSpPr txBox="1"/>
          <p:nvPr>
            <p:ph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5" name="Google Shape;495;p38"/>
          <p:cNvSpPr/>
          <p:nvPr/>
        </p:nvSpPr>
        <p:spPr>
          <a:xfrm flipH="1" rot="10800000">
            <a:off x="-495932" y="2474357"/>
            <a:ext cx="5521697" cy="5990293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8"/>
          <p:cNvSpPr/>
          <p:nvPr/>
        </p:nvSpPr>
        <p:spPr>
          <a:xfrm flipH="1">
            <a:off x="5592903" y="-2586025"/>
            <a:ext cx="4300847" cy="4665836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8"/>
          <p:cNvSpPr/>
          <p:nvPr/>
        </p:nvSpPr>
        <p:spPr>
          <a:xfrm flipH="1" rot="-2699667">
            <a:off x="5526086" y="-1823512"/>
            <a:ext cx="571556" cy="3625892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Tokenizing</a:t>
            </a:r>
            <a:endParaRPr/>
          </a:p>
        </p:txBody>
      </p:sp>
      <p:pic>
        <p:nvPicPr>
          <p:cNvPr id="503" name="Google Shape;5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437" y="1199438"/>
            <a:ext cx="5757276" cy="21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250" y="3509250"/>
            <a:ext cx="6901649" cy="5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0"/>
          <p:cNvSpPr txBox="1"/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Filtering</a:t>
            </a:r>
            <a:endParaRPr/>
          </a:p>
        </p:txBody>
      </p:sp>
      <p:pic>
        <p:nvPicPr>
          <p:cNvPr id="510" name="Google Shape;5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188" y="1017725"/>
            <a:ext cx="4618289" cy="26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3013" y="3703100"/>
            <a:ext cx="5022650" cy="10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1"/>
          <p:cNvSpPr txBox="1"/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Speech Tagging</a:t>
            </a:r>
            <a:endParaRPr/>
          </a:p>
        </p:txBody>
      </p:sp>
      <p:pic>
        <p:nvPicPr>
          <p:cNvPr id="517" name="Google Shape;5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599" y="1650425"/>
            <a:ext cx="6850800" cy="14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950" y="3263750"/>
            <a:ext cx="7491574" cy="4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2"/>
          <p:cNvSpPr txBox="1"/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Chunking &amp; Trees</a:t>
            </a:r>
            <a:endParaRPr/>
          </a:p>
        </p:txBody>
      </p:sp>
      <p:pic>
        <p:nvPicPr>
          <p:cNvPr id="524" name="Google Shape;5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575" y="1017725"/>
            <a:ext cx="3046300" cy="356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400" y="2161651"/>
            <a:ext cx="4502275" cy="8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>
            <p:ph idx="2" type="title"/>
          </p:nvPr>
        </p:nvSpPr>
        <p:spPr>
          <a:xfrm>
            <a:off x="948600" y="1180500"/>
            <a:ext cx="60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01</a:t>
            </a:r>
            <a:endParaRPr sz="2400"/>
          </a:p>
        </p:txBody>
      </p:sp>
      <p:sp>
        <p:nvSpPr>
          <p:cNvPr id="337" name="Google Shape;337;p25"/>
          <p:cNvSpPr txBox="1"/>
          <p:nvPr>
            <p:ph idx="3" type="title"/>
          </p:nvPr>
        </p:nvSpPr>
        <p:spPr>
          <a:xfrm>
            <a:off x="948600" y="2278989"/>
            <a:ext cx="60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02</a:t>
            </a:r>
            <a:endParaRPr sz="2400"/>
          </a:p>
        </p:txBody>
      </p:sp>
      <p:sp>
        <p:nvSpPr>
          <p:cNvPr id="338" name="Google Shape;338;p25"/>
          <p:cNvSpPr txBox="1"/>
          <p:nvPr>
            <p:ph idx="7" type="title"/>
          </p:nvPr>
        </p:nvSpPr>
        <p:spPr>
          <a:xfrm>
            <a:off x="948600" y="3377478"/>
            <a:ext cx="60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03</a:t>
            </a:r>
            <a:endParaRPr sz="2400"/>
          </a:p>
        </p:txBody>
      </p:sp>
      <p:sp>
        <p:nvSpPr>
          <p:cNvPr id="339" name="Google Shape;339;p25"/>
          <p:cNvSpPr txBox="1"/>
          <p:nvPr>
            <p:ph idx="1" type="subTitle"/>
          </p:nvPr>
        </p:nvSpPr>
        <p:spPr>
          <a:xfrm>
            <a:off x="1606925" y="1180500"/>
            <a:ext cx="5427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</a:t>
            </a:r>
            <a:r>
              <a:rPr lang="en" sz="2400"/>
              <a:t>atural Language Processing?</a:t>
            </a:r>
            <a:endParaRPr sz="2400"/>
          </a:p>
        </p:txBody>
      </p:sp>
      <p:sp>
        <p:nvSpPr>
          <p:cNvPr id="340" name="Google Shape;340;p25"/>
          <p:cNvSpPr txBox="1"/>
          <p:nvPr>
            <p:ph idx="13" type="subTitle"/>
          </p:nvPr>
        </p:nvSpPr>
        <p:spPr>
          <a:xfrm>
            <a:off x="1606925" y="2278988"/>
            <a:ext cx="5153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 to NLTK</a:t>
            </a:r>
            <a:endParaRPr sz="2400"/>
          </a:p>
        </p:txBody>
      </p:sp>
      <p:sp>
        <p:nvSpPr>
          <p:cNvPr id="341" name="Google Shape;341;p25"/>
          <p:cNvSpPr txBox="1"/>
          <p:nvPr>
            <p:ph idx="15" type="subTitle"/>
          </p:nvPr>
        </p:nvSpPr>
        <p:spPr>
          <a:xfrm>
            <a:off x="1606925" y="3377475"/>
            <a:ext cx="47418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to use and examples!</a:t>
            </a:r>
            <a:endParaRPr sz="2400"/>
          </a:p>
        </p:txBody>
      </p:sp>
      <p:sp>
        <p:nvSpPr>
          <p:cNvPr id="342" name="Google Shape;342;p25"/>
          <p:cNvSpPr/>
          <p:nvPr/>
        </p:nvSpPr>
        <p:spPr>
          <a:xfrm rot="2699636">
            <a:off x="8824153" y="1508820"/>
            <a:ext cx="524205" cy="3325180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we’re Covering…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/>
          <p:cNvSpPr txBox="1"/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Recognition</a:t>
            </a:r>
            <a:endParaRPr/>
          </a:p>
        </p:txBody>
      </p:sp>
      <p:pic>
        <p:nvPicPr>
          <p:cNvPr id="531" name="Google Shape;5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00" y="1569025"/>
            <a:ext cx="4940924" cy="11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676" y="1232900"/>
            <a:ext cx="3384850" cy="1862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850" y="480913"/>
            <a:ext cx="4988300" cy="418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Natural Language Processing</a:t>
            </a:r>
            <a:endParaRPr sz="2400"/>
          </a:p>
        </p:txBody>
      </p:sp>
      <p:sp>
        <p:nvSpPr>
          <p:cNvPr id="354" name="Google Shape;354;p27"/>
          <p:cNvSpPr txBox="1"/>
          <p:nvPr>
            <p:ph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5" name="Google Shape;355;p27"/>
          <p:cNvSpPr/>
          <p:nvPr/>
        </p:nvSpPr>
        <p:spPr>
          <a:xfrm flipH="1" rot="10800000">
            <a:off x="-495932" y="2474357"/>
            <a:ext cx="5521697" cy="5990293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7"/>
          <p:cNvSpPr/>
          <p:nvPr/>
        </p:nvSpPr>
        <p:spPr>
          <a:xfrm flipH="1">
            <a:off x="5592903" y="-2586025"/>
            <a:ext cx="4300847" cy="4665836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"/>
          <p:cNvSpPr/>
          <p:nvPr/>
        </p:nvSpPr>
        <p:spPr>
          <a:xfrm flipH="1" rot="-2699667">
            <a:off x="5526086" y="-1823512"/>
            <a:ext cx="571556" cy="3625892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/>
          <p:nvPr/>
        </p:nvSpPr>
        <p:spPr>
          <a:xfrm rot="10800000">
            <a:off x="8031783" y="-1160135"/>
            <a:ext cx="1888617" cy="2048893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8"/>
          <p:cNvSpPr txBox="1"/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NLP - Natural Language Processing</a:t>
            </a:r>
            <a:endParaRPr sz="2400"/>
          </a:p>
        </p:txBody>
      </p:sp>
      <p:sp>
        <p:nvSpPr>
          <p:cNvPr id="364" name="Google Shape;364;p28"/>
          <p:cNvSpPr txBox="1"/>
          <p:nvPr>
            <p:ph idx="1" type="body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- </a:t>
            </a:r>
            <a:r>
              <a:rPr lang="en"/>
              <a:t>Gives computers the ability to support and manipulate human language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Processing Natural Language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Understanding context of text.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Extracting information and insights.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Determining the theme or tone of a text.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Creating human-like text / speech.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28"/>
          <p:cNvGrpSpPr/>
          <p:nvPr/>
        </p:nvGrpSpPr>
        <p:grpSpPr>
          <a:xfrm>
            <a:off x="6281633" y="4066212"/>
            <a:ext cx="3757142" cy="643314"/>
            <a:chOff x="5105006" y="3956125"/>
            <a:chExt cx="4400494" cy="753472"/>
          </a:xfrm>
        </p:grpSpPr>
        <p:sp>
          <p:nvSpPr>
            <p:cNvPr id="366" name="Google Shape;366;p28"/>
            <p:cNvSpPr/>
            <p:nvPr/>
          </p:nvSpPr>
          <p:spPr>
            <a:xfrm rot="5400000">
              <a:off x="7371373" y="2007269"/>
              <a:ext cx="168572" cy="4066284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 rot="5400000">
              <a:off x="7220967" y="2132614"/>
              <a:ext cx="168572" cy="4400494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 rot="5400000">
              <a:off x="7584475" y="2796922"/>
              <a:ext cx="168572" cy="3656779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28"/>
          <p:cNvSpPr/>
          <p:nvPr/>
        </p:nvSpPr>
        <p:spPr>
          <a:xfrm rot="10800000">
            <a:off x="-1333726" y="3342144"/>
            <a:ext cx="5184501" cy="5624481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850" y="1017725"/>
            <a:ext cx="3257100" cy="2659500"/>
          </a:xfrm>
          <a:prstGeom prst="flowChartAlternateProcess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/>
          <p:nvPr/>
        </p:nvSpPr>
        <p:spPr>
          <a:xfrm>
            <a:off x="-215800" y="4273250"/>
            <a:ext cx="2284525" cy="247840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 txBox="1"/>
          <p:nvPr>
            <p:ph idx="1" type="subTitle"/>
          </p:nvPr>
        </p:nvSpPr>
        <p:spPr>
          <a:xfrm>
            <a:off x="791375" y="1767272"/>
            <a:ext cx="2296200" cy="7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&amp; Speech Processing</a:t>
            </a:r>
            <a:endParaRPr/>
          </a:p>
        </p:txBody>
      </p:sp>
      <p:sp>
        <p:nvSpPr>
          <p:cNvPr id="377" name="Google Shape;377;p29"/>
          <p:cNvSpPr txBox="1"/>
          <p:nvPr>
            <p:ph idx="5" type="subTitle"/>
          </p:nvPr>
        </p:nvSpPr>
        <p:spPr>
          <a:xfrm>
            <a:off x="3423900" y="2421098"/>
            <a:ext cx="2296200" cy="7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Analysis</a:t>
            </a:r>
            <a:endParaRPr/>
          </a:p>
        </p:txBody>
      </p:sp>
      <p:sp>
        <p:nvSpPr>
          <p:cNvPr id="378" name="Google Shape;378;p29"/>
          <p:cNvSpPr txBox="1"/>
          <p:nvPr>
            <p:ph idx="6" type="subTitle"/>
          </p:nvPr>
        </p:nvSpPr>
        <p:spPr>
          <a:xfrm>
            <a:off x="6056425" y="1767272"/>
            <a:ext cx="2296200" cy="7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Power!</a:t>
            </a:r>
            <a:endParaRPr/>
          </a:p>
        </p:txBody>
      </p:sp>
      <p:sp>
        <p:nvSpPr>
          <p:cNvPr id="379" name="Google Shape;37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NLP</a:t>
            </a:r>
            <a:endParaRPr/>
          </a:p>
        </p:txBody>
      </p:sp>
      <p:sp>
        <p:nvSpPr>
          <p:cNvPr id="380" name="Google Shape;380;p29"/>
          <p:cNvSpPr txBox="1"/>
          <p:nvPr>
            <p:ph idx="2" type="subTitle"/>
          </p:nvPr>
        </p:nvSpPr>
        <p:spPr>
          <a:xfrm>
            <a:off x="791375" y="2511750"/>
            <a:ext cx="22962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NLP for OCR,  customer service chatbots, </a:t>
            </a:r>
            <a:r>
              <a:rPr lang="en"/>
              <a:t>robocalls,</a:t>
            </a:r>
            <a:r>
              <a:rPr lang="en"/>
              <a:t> text-to-speech, etc.</a:t>
            </a:r>
            <a:endParaRPr/>
          </a:p>
        </p:txBody>
      </p:sp>
      <p:sp>
        <p:nvSpPr>
          <p:cNvPr id="381" name="Google Shape;381;p29"/>
          <p:cNvSpPr txBox="1"/>
          <p:nvPr>
            <p:ph idx="3" type="subTitle"/>
          </p:nvPr>
        </p:nvSpPr>
        <p:spPr>
          <a:xfrm>
            <a:off x="3423900" y="3165550"/>
            <a:ext cx="22962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information from text like context, emotions, sentiment, topics, definitions, and much more!</a:t>
            </a:r>
            <a:endParaRPr/>
          </a:p>
        </p:txBody>
      </p:sp>
      <p:sp>
        <p:nvSpPr>
          <p:cNvPr id="382" name="Google Shape;382;p29"/>
          <p:cNvSpPr txBox="1"/>
          <p:nvPr>
            <p:ph idx="4" type="subTitle"/>
          </p:nvPr>
        </p:nvSpPr>
        <p:spPr>
          <a:xfrm>
            <a:off x="6056425" y="2511750"/>
            <a:ext cx="22962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AI with NLP for g</a:t>
            </a:r>
            <a:r>
              <a:rPr lang="en"/>
              <a:t>rammatical</a:t>
            </a:r>
            <a:r>
              <a:rPr lang="en"/>
              <a:t> error correction, translation, natural-language generation / understanding, and more!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29"/>
          <p:cNvGrpSpPr/>
          <p:nvPr/>
        </p:nvGrpSpPr>
        <p:grpSpPr>
          <a:xfrm>
            <a:off x="7031741" y="1357776"/>
            <a:ext cx="345569" cy="336038"/>
            <a:chOff x="6411291" y="2172935"/>
            <a:chExt cx="365449" cy="355370"/>
          </a:xfrm>
        </p:grpSpPr>
        <p:sp>
          <p:nvSpPr>
            <p:cNvPr id="384" name="Google Shape;384;p29"/>
            <p:cNvSpPr/>
            <p:nvPr/>
          </p:nvSpPr>
          <p:spPr>
            <a:xfrm>
              <a:off x="6465051" y="2172935"/>
              <a:ext cx="83214" cy="117634"/>
            </a:xfrm>
            <a:custGeom>
              <a:rect b="b" l="l" r="r" t="t"/>
              <a:pathLst>
                <a:path extrusionOk="0" h="3335" w="2359">
                  <a:moveTo>
                    <a:pt x="331" y="1"/>
                  </a:moveTo>
                  <a:cubicBezTo>
                    <a:pt x="179" y="1"/>
                    <a:pt x="25" y="96"/>
                    <a:pt x="1" y="286"/>
                  </a:cubicBezTo>
                  <a:cubicBezTo>
                    <a:pt x="1" y="1049"/>
                    <a:pt x="263" y="1763"/>
                    <a:pt x="763" y="2334"/>
                  </a:cubicBezTo>
                  <a:cubicBezTo>
                    <a:pt x="1191" y="2787"/>
                    <a:pt x="1739" y="3144"/>
                    <a:pt x="2335" y="3335"/>
                  </a:cubicBezTo>
                  <a:lnTo>
                    <a:pt x="2358" y="3335"/>
                  </a:lnTo>
                  <a:lnTo>
                    <a:pt x="2358" y="2644"/>
                  </a:lnTo>
                  <a:cubicBezTo>
                    <a:pt x="1930" y="2477"/>
                    <a:pt x="1549" y="2239"/>
                    <a:pt x="1239" y="1906"/>
                  </a:cubicBezTo>
                  <a:cubicBezTo>
                    <a:pt x="858" y="1453"/>
                    <a:pt x="644" y="882"/>
                    <a:pt x="644" y="286"/>
                  </a:cubicBezTo>
                  <a:cubicBezTo>
                    <a:pt x="632" y="96"/>
                    <a:pt x="483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6411291" y="2307323"/>
              <a:ext cx="365449" cy="220982"/>
            </a:xfrm>
            <a:custGeom>
              <a:rect b="b" l="l" r="r" t="t"/>
              <a:pathLst>
                <a:path extrusionOk="0" h="6265" w="10360">
                  <a:moveTo>
                    <a:pt x="8877" y="1571"/>
                  </a:moveTo>
                  <a:cubicBezTo>
                    <a:pt x="9275" y="1571"/>
                    <a:pt x="9275" y="2218"/>
                    <a:pt x="8877" y="2218"/>
                  </a:cubicBezTo>
                  <a:cubicBezTo>
                    <a:pt x="8864" y="2218"/>
                    <a:pt x="8850" y="2217"/>
                    <a:pt x="8836" y="2216"/>
                  </a:cubicBezTo>
                  <a:lnTo>
                    <a:pt x="6121" y="2216"/>
                  </a:lnTo>
                  <a:cubicBezTo>
                    <a:pt x="5740" y="2168"/>
                    <a:pt x="5740" y="1597"/>
                    <a:pt x="6121" y="1573"/>
                  </a:cubicBezTo>
                  <a:lnTo>
                    <a:pt x="8836" y="1573"/>
                  </a:lnTo>
                  <a:cubicBezTo>
                    <a:pt x="8850" y="1571"/>
                    <a:pt x="8864" y="1571"/>
                    <a:pt x="8877" y="1571"/>
                  </a:cubicBezTo>
                  <a:close/>
                  <a:moveTo>
                    <a:pt x="8877" y="2999"/>
                  </a:moveTo>
                  <a:cubicBezTo>
                    <a:pt x="9275" y="2999"/>
                    <a:pt x="9275" y="3647"/>
                    <a:pt x="8877" y="3647"/>
                  </a:cubicBezTo>
                  <a:cubicBezTo>
                    <a:pt x="8864" y="3647"/>
                    <a:pt x="8850" y="3646"/>
                    <a:pt x="8836" y="3645"/>
                  </a:cubicBezTo>
                  <a:lnTo>
                    <a:pt x="6121" y="3645"/>
                  </a:lnTo>
                  <a:cubicBezTo>
                    <a:pt x="5740" y="3597"/>
                    <a:pt x="5740" y="3025"/>
                    <a:pt x="6121" y="3002"/>
                  </a:cubicBezTo>
                  <a:lnTo>
                    <a:pt x="8836" y="3002"/>
                  </a:lnTo>
                  <a:cubicBezTo>
                    <a:pt x="8850" y="3000"/>
                    <a:pt x="8864" y="2999"/>
                    <a:pt x="8877" y="2999"/>
                  </a:cubicBezTo>
                  <a:close/>
                  <a:moveTo>
                    <a:pt x="8877" y="4428"/>
                  </a:moveTo>
                  <a:cubicBezTo>
                    <a:pt x="9275" y="4428"/>
                    <a:pt x="9275" y="5076"/>
                    <a:pt x="8877" y="5076"/>
                  </a:cubicBezTo>
                  <a:cubicBezTo>
                    <a:pt x="8864" y="5076"/>
                    <a:pt x="8850" y="5075"/>
                    <a:pt x="8836" y="5073"/>
                  </a:cubicBezTo>
                  <a:lnTo>
                    <a:pt x="6121" y="5073"/>
                  </a:lnTo>
                  <a:cubicBezTo>
                    <a:pt x="5740" y="5026"/>
                    <a:pt x="5740" y="4454"/>
                    <a:pt x="6121" y="4430"/>
                  </a:cubicBezTo>
                  <a:lnTo>
                    <a:pt x="8836" y="4430"/>
                  </a:lnTo>
                  <a:cubicBezTo>
                    <a:pt x="8850" y="4429"/>
                    <a:pt x="8864" y="4428"/>
                    <a:pt x="8877" y="4428"/>
                  </a:cubicBezTo>
                  <a:close/>
                  <a:moveTo>
                    <a:pt x="3096" y="1382"/>
                  </a:moveTo>
                  <a:cubicBezTo>
                    <a:pt x="4120" y="1382"/>
                    <a:pt x="4692" y="2501"/>
                    <a:pt x="4120" y="3335"/>
                  </a:cubicBezTo>
                  <a:cubicBezTo>
                    <a:pt x="4621" y="3549"/>
                    <a:pt x="4954" y="4049"/>
                    <a:pt x="4954" y="4597"/>
                  </a:cubicBezTo>
                  <a:lnTo>
                    <a:pt x="4954" y="4931"/>
                  </a:lnTo>
                  <a:cubicBezTo>
                    <a:pt x="4954" y="5121"/>
                    <a:pt x="4811" y="5264"/>
                    <a:pt x="4621" y="5264"/>
                  </a:cubicBezTo>
                  <a:lnTo>
                    <a:pt x="1572" y="5264"/>
                  </a:lnTo>
                  <a:cubicBezTo>
                    <a:pt x="1406" y="5264"/>
                    <a:pt x="1239" y="5121"/>
                    <a:pt x="1239" y="4931"/>
                  </a:cubicBezTo>
                  <a:lnTo>
                    <a:pt x="1239" y="4597"/>
                  </a:lnTo>
                  <a:cubicBezTo>
                    <a:pt x="1239" y="4049"/>
                    <a:pt x="1572" y="3549"/>
                    <a:pt x="2072" y="3335"/>
                  </a:cubicBezTo>
                  <a:cubicBezTo>
                    <a:pt x="1501" y="2501"/>
                    <a:pt x="2096" y="1382"/>
                    <a:pt x="3096" y="1382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8"/>
                    <a:pt x="1" y="382"/>
                  </a:cubicBezTo>
                  <a:lnTo>
                    <a:pt x="1" y="5907"/>
                  </a:lnTo>
                  <a:cubicBezTo>
                    <a:pt x="1" y="6097"/>
                    <a:pt x="167" y="6264"/>
                    <a:pt x="358" y="6264"/>
                  </a:cubicBezTo>
                  <a:lnTo>
                    <a:pt x="10003" y="6264"/>
                  </a:lnTo>
                  <a:cubicBezTo>
                    <a:pt x="10193" y="6264"/>
                    <a:pt x="10360" y="6097"/>
                    <a:pt x="10360" y="5907"/>
                  </a:cubicBezTo>
                  <a:lnTo>
                    <a:pt x="10360" y="382"/>
                  </a:lnTo>
                  <a:cubicBezTo>
                    <a:pt x="10360" y="168"/>
                    <a:pt x="10193" y="1"/>
                    <a:pt x="10003" y="1"/>
                  </a:cubicBezTo>
                  <a:lnTo>
                    <a:pt x="6264" y="1"/>
                  </a:lnTo>
                  <a:cubicBezTo>
                    <a:pt x="6169" y="704"/>
                    <a:pt x="5615" y="1055"/>
                    <a:pt x="5064" y="1055"/>
                  </a:cubicBezTo>
                  <a:cubicBezTo>
                    <a:pt x="4513" y="1055"/>
                    <a:pt x="3966" y="704"/>
                    <a:pt x="3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6478490" y="2444251"/>
              <a:ext cx="84872" cy="25255"/>
            </a:xfrm>
            <a:custGeom>
              <a:rect b="b" l="l" r="r" t="t"/>
              <a:pathLst>
                <a:path extrusionOk="0" h="716" w="2406">
                  <a:moveTo>
                    <a:pt x="715" y="1"/>
                  </a:moveTo>
                  <a:cubicBezTo>
                    <a:pt x="310" y="1"/>
                    <a:pt x="1" y="310"/>
                    <a:pt x="1" y="715"/>
                  </a:cubicBezTo>
                  <a:lnTo>
                    <a:pt x="2406" y="715"/>
                  </a:lnTo>
                  <a:cubicBezTo>
                    <a:pt x="2406" y="310"/>
                    <a:pt x="2073" y="1"/>
                    <a:pt x="1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6632219" y="2172935"/>
              <a:ext cx="83214" cy="117634"/>
            </a:xfrm>
            <a:custGeom>
              <a:rect b="b" l="l" r="r" t="t"/>
              <a:pathLst>
                <a:path extrusionOk="0" h="3335" w="2359">
                  <a:moveTo>
                    <a:pt x="2022" y="1"/>
                  </a:moveTo>
                  <a:cubicBezTo>
                    <a:pt x="1870" y="1"/>
                    <a:pt x="1715" y="96"/>
                    <a:pt x="1692" y="286"/>
                  </a:cubicBezTo>
                  <a:cubicBezTo>
                    <a:pt x="1715" y="882"/>
                    <a:pt x="1501" y="1453"/>
                    <a:pt x="1096" y="1906"/>
                  </a:cubicBezTo>
                  <a:cubicBezTo>
                    <a:pt x="787" y="2215"/>
                    <a:pt x="429" y="2477"/>
                    <a:pt x="1" y="2644"/>
                  </a:cubicBezTo>
                  <a:lnTo>
                    <a:pt x="1" y="3335"/>
                  </a:lnTo>
                  <a:cubicBezTo>
                    <a:pt x="620" y="3144"/>
                    <a:pt x="1144" y="2787"/>
                    <a:pt x="1596" y="2334"/>
                  </a:cubicBezTo>
                  <a:cubicBezTo>
                    <a:pt x="2073" y="1763"/>
                    <a:pt x="2358" y="1049"/>
                    <a:pt x="2335" y="286"/>
                  </a:cubicBezTo>
                  <a:cubicBezTo>
                    <a:pt x="2323" y="96"/>
                    <a:pt x="2174" y="1"/>
                    <a:pt x="2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6570911" y="2236990"/>
              <a:ext cx="38661" cy="83843"/>
            </a:xfrm>
            <a:custGeom>
              <a:rect b="b" l="l" r="r" t="t"/>
              <a:pathLst>
                <a:path extrusionOk="0" h="2377" w="1096">
                  <a:moveTo>
                    <a:pt x="548" y="1"/>
                  </a:moveTo>
                  <a:cubicBezTo>
                    <a:pt x="286" y="1"/>
                    <a:pt x="24" y="173"/>
                    <a:pt x="0" y="518"/>
                  </a:cubicBezTo>
                  <a:lnTo>
                    <a:pt x="0" y="1804"/>
                  </a:lnTo>
                  <a:cubicBezTo>
                    <a:pt x="0" y="2114"/>
                    <a:pt x="238" y="2376"/>
                    <a:pt x="548" y="2376"/>
                  </a:cubicBezTo>
                  <a:cubicBezTo>
                    <a:pt x="858" y="2376"/>
                    <a:pt x="1096" y="2114"/>
                    <a:pt x="1096" y="1804"/>
                  </a:cubicBezTo>
                  <a:lnTo>
                    <a:pt x="1096" y="518"/>
                  </a:lnTo>
                  <a:cubicBezTo>
                    <a:pt x="1072" y="173"/>
                    <a:pt x="81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6491930" y="2378750"/>
              <a:ext cx="57181" cy="42010"/>
            </a:xfrm>
            <a:custGeom>
              <a:rect b="b" l="l" r="r" t="t"/>
              <a:pathLst>
                <a:path extrusionOk="0" h="1191" w="1621">
                  <a:moveTo>
                    <a:pt x="810" y="0"/>
                  </a:moveTo>
                  <a:cubicBezTo>
                    <a:pt x="48" y="0"/>
                    <a:pt x="1" y="1143"/>
                    <a:pt x="787" y="1191"/>
                  </a:cubicBezTo>
                  <a:lnTo>
                    <a:pt x="858" y="1191"/>
                  </a:lnTo>
                  <a:cubicBezTo>
                    <a:pt x="1620" y="1143"/>
                    <a:pt x="1573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29"/>
          <p:cNvGrpSpPr/>
          <p:nvPr/>
        </p:nvGrpSpPr>
        <p:grpSpPr>
          <a:xfrm>
            <a:off x="4398015" y="2035591"/>
            <a:ext cx="347970" cy="346345"/>
            <a:chOff x="3983525" y="3495465"/>
            <a:chExt cx="367989" cy="366270"/>
          </a:xfrm>
        </p:grpSpPr>
        <p:sp>
          <p:nvSpPr>
            <p:cNvPr id="391" name="Google Shape;391;p29"/>
            <p:cNvSpPr/>
            <p:nvPr/>
          </p:nvSpPr>
          <p:spPr>
            <a:xfrm>
              <a:off x="4310312" y="3820536"/>
              <a:ext cx="41201" cy="41198"/>
            </a:xfrm>
            <a:custGeom>
              <a:rect b="b" l="l" r="r" t="t"/>
              <a:pathLst>
                <a:path extrusionOk="0" h="1168" w="1168">
                  <a:moveTo>
                    <a:pt x="1167" y="0"/>
                  </a:moveTo>
                  <a:lnTo>
                    <a:pt x="1" y="1167"/>
                  </a:lnTo>
                  <a:lnTo>
                    <a:pt x="834" y="1167"/>
                  </a:lnTo>
                  <a:cubicBezTo>
                    <a:pt x="1001" y="1167"/>
                    <a:pt x="1167" y="1000"/>
                    <a:pt x="1167" y="834"/>
                  </a:cubicBezTo>
                  <a:lnTo>
                    <a:pt x="1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3983525" y="3495465"/>
              <a:ext cx="366296" cy="78975"/>
            </a:xfrm>
            <a:custGeom>
              <a:rect b="b" l="l" r="r" t="t"/>
              <a:pathLst>
                <a:path extrusionOk="0" h="2239" w="10384">
                  <a:moveTo>
                    <a:pt x="1596" y="0"/>
                  </a:moveTo>
                  <a:cubicBezTo>
                    <a:pt x="1430" y="0"/>
                    <a:pt x="1263" y="119"/>
                    <a:pt x="1263" y="310"/>
                  </a:cubicBezTo>
                  <a:lnTo>
                    <a:pt x="1263" y="905"/>
                  </a:lnTo>
                  <a:lnTo>
                    <a:pt x="358" y="905"/>
                  </a:lnTo>
                  <a:cubicBezTo>
                    <a:pt x="167" y="905"/>
                    <a:pt x="1" y="1048"/>
                    <a:pt x="25" y="1238"/>
                  </a:cubicBezTo>
                  <a:lnTo>
                    <a:pt x="25" y="2239"/>
                  </a:lnTo>
                  <a:lnTo>
                    <a:pt x="10384" y="2239"/>
                  </a:lnTo>
                  <a:lnTo>
                    <a:pt x="10384" y="1238"/>
                  </a:lnTo>
                  <a:cubicBezTo>
                    <a:pt x="10384" y="1048"/>
                    <a:pt x="10241" y="905"/>
                    <a:pt x="10050" y="905"/>
                  </a:cubicBezTo>
                  <a:lnTo>
                    <a:pt x="10098" y="929"/>
                  </a:lnTo>
                  <a:lnTo>
                    <a:pt x="9193" y="929"/>
                  </a:lnTo>
                  <a:lnTo>
                    <a:pt x="9193" y="333"/>
                  </a:lnTo>
                  <a:cubicBezTo>
                    <a:pt x="9217" y="167"/>
                    <a:pt x="9074" y="24"/>
                    <a:pt x="8907" y="24"/>
                  </a:cubicBezTo>
                  <a:cubicBezTo>
                    <a:pt x="8893" y="22"/>
                    <a:pt x="8879" y="21"/>
                    <a:pt x="8866" y="21"/>
                  </a:cubicBezTo>
                  <a:cubicBezTo>
                    <a:pt x="8697" y="21"/>
                    <a:pt x="8574" y="155"/>
                    <a:pt x="8574" y="310"/>
                  </a:cubicBezTo>
                  <a:lnTo>
                    <a:pt x="8574" y="929"/>
                  </a:lnTo>
                  <a:lnTo>
                    <a:pt x="7383" y="929"/>
                  </a:lnTo>
                  <a:lnTo>
                    <a:pt x="7383" y="333"/>
                  </a:lnTo>
                  <a:cubicBezTo>
                    <a:pt x="7383" y="167"/>
                    <a:pt x="7240" y="24"/>
                    <a:pt x="7074" y="24"/>
                  </a:cubicBezTo>
                  <a:cubicBezTo>
                    <a:pt x="7061" y="22"/>
                    <a:pt x="7049" y="21"/>
                    <a:pt x="7037" y="21"/>
                  </a:cubicBezTo>
                  <a:cubicBezTo>
                    <a:pt x="6887" y="21"/>
                    <a:pt x="6764" y="155"/>
                    <a:pt x="6764" y="310"/>
                  </a:cubicBezTo>
                  <a:lnTo>
                    <a:pt x="6764" y="929"/>
                  </a:lnTo>
                  <a:lnTo>
                    <a:pt x="5549" y="929"/>
                  </a:lnTo>
                  <a:lnTo>
                    <a:pt x="5549" y="333"/>
                  </a:lnTo>
                  <a:cubicBezTo>
                    <a:pt x="5549" y="167"/>
                    <a:pt x="5407" y="24"/>
                    <a:pt x="5240" y="24"/>
                  </a:cubicBezTo>
                  <a:cubicBezTo>
                    <a:pt x="5228" y="22"/>
                    <a:pt x="5215" y="21"/>
                    <a:pt x="5203" y="21"/>
                  </a:cubicBezTo>
                  <a:cubicBezTo>
                    <a:pt x="5053" y="21"/>
                    <a:pt x="4930" y="155"/>
                    <a:pt x="4930" y="310"/>
                  </a:cubicBezTo>
                  <a:lnTo>
                    <a:pt x="4930" y="929"/>
                  </a:lnTo>
                  <a:lnTo>
                    <a:pt x="3716" y="929"/>
                  </a:lnTo>
                  <a:lnTo>
                    <a:pt x="3716" y="333"/>
                  </a:lnTo>
                  <a:cubicBezTo>
                    <a:pt x="3716" y="167"/>
                    <a:pt x="3597" y="24"/>
                    <a:pt x="3430" y="24"/>
                  </a:cubicBezTo>
                  <a:cubicBezTo>
                    <a:pt x="3416" y="22"/>
                    <a:pt x="3402" y="21"/>
                    <a:pt x="3389" y="21"/>
                  </a:cubicBezTo>
                  <a:cubicBezTo>
                    <a:pt x="3219" y="21"/>
                    <a:pt x="3097" y="155"/>
                    <a:pt x="3097" y="310"/>
                  </a:cubicBezTo>
                  <a:lnTo>
                    <a:pt x="3097" y="905"/>
                  </a:lnTo>
                  <a:lnTo>
                    <a:pt x="1882" y="905"/>
                  </a:lnTo>
                  <a:lnTo>
                    <a:pt x="1882" y="310"/>
                  </a:lnTo>
                  <a:cubicBezTo>
                    <a:pt x="1906" y="143"/>
                    <a:pt x="1763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4287631" y="3797856"/>
              <a:ext cx="47092" cy="46560"/>
            </a:xfrm>
            <a:custGeom>
              <a:rect b="b" l="l" r="r" t="t"/>
              <a:pathLst>
                <a:path extrusionOk="0" h="1320" w="1335">
                  <a:moveTo>
                    <a:pt x="48" y="0"/>
                  </a:moveTo>
                  <a:cubicBezTo>
                    <a:pt x="24" y="0"/>
                    <a:pt x="1" y="0"/>
                    <a:pt x="1" y="24"/>
                  </a:cubicBezTo>
                  <a:lnTo>
                    <a:pt x="96" y="1286"/>
                  </a:lnTo>
                  <a:cubicBezTo>
                    <a:pt x="96" y="1303"/>
                    <a:pt x="120" y="1320"/>
                    <a:pt x="142" y="1320"/>
                  </a:cubicBezTo>
                  <a:cubicBezTo>
                    <a:pt x="151" y="1320"/>
                    <a:pt x="160" y="1317"/>
                    <a:pt x="167" y="1310"/>
                  </a:cubicBezTo>
                  <a:lnTo>
                    <a:pt x="1310" y="143"/>
                  </a:lnTo>
                  <a:cubicBezTo>
                    <a:pt x="1334" y="119"/>
                    <a:pt x="1310" y="96"/>
                    <a:pt x="1287" y="72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3985218" y="3600436"/>
              <a:ext cx="366296" cy="261299"/>
            </a:xfrm>
            <a:custGeom>
              <a:rect b="b" l="l" r="r" t="t"/>
              <a:pathLst>
                <a:path extrusionOk="0" h="7408" w="10384">
                  <a:moveTo>
                    <a:pt x="7335" y="1406"/>
                  </a:moveTo>
                  <a:cubicBezTo>
                    <a:pt x="7407" y="1406"/>
                    <a:pt x="7478" y="1430"/>
                    <a:pt x="7550" y="1477"/>
                  </a:cubicBezTo>
                  <a:cubicBezTo>
                    <a:pt x="7669" y="1549"/>
                    <a:pt x="7716" y="1716"/>
                    <a:pt x="7669" y="1858"/>
                  </a:cubicBezTo>
                  <a:lnTo>
                    <a:pt x="6645" y="5454"/>
                  </a:lnTo>
                  <a:cubicBezTo>
                    <a:pt x="6597" y="5597"/>
                    <a:pt x="6478" y="5693"/>
                    <a:pt x="6335" y="5693"/>
                  </a:cubicBezTo>
                  <a:lnTo>
                    <a:pt x="6216" y="5693"/>
                  </a:lnTo>
                  <a:cubicBezTo>
                    <a:pt x="6049" y="5645"/>
                    <a:pt x="5930" y="5454"/>
                    <a:pt x="6002" y="5264"/>
                  </a:cubicBezTo>
                  <a:lnTo>
                    <a:pt x="6883" y="2120"/>
                  </a:lnTo>
                  <a:lnTo>
                    <a:pt x="5430" y="2120"/>
                  </a:lnTo>
                  <a:cubicBezTo>
                    <a:pt x="5216" y="2120"/>
                    <a:pt x="5073" y="1930"/>
                    <a:pt x="5073" y="1739"/>
                  </a:cubicBezTo>
                  <a:cubicBezTo>
                    <a:pt x="5097" y="1549"/>
                    <a:pt x="5240" y="1430"/>
                    <a:pt x="5430" y="1430"/>
                  </a:cubicBezTo>
                  <a:lnTo>
                    <a:pt x="5430" y="1406"/>
                  </a:lnTo>
                  <a:close/>
                  <a:moveTo>
                    <a:pt x="3882" y="1406"/>
                  </a:moveTo>
                  <a:cubicBezTo>
                    <a:pt x="4073" y="1406"/>
                    <a:pt x="4215" y="1573"/>
                    <a:pt x="4215" y="1763"/>
                  </a:cubicBezTo>
                  <a:lnTo>
                    <a:pt x="4215" y="5335"/>
                  </a:lnTo>
                  <a:cubicBezTo>
                    <a:pt x="4239" y="5597"/>
                    <a:pt x="4061" y="5728"/>
                    <a:pt x="3882" y="5728"/>
                  </a:cubicBezTo>
                  <a:cubicBezTo>
                    <a:pt x="3703" y="5728"/>
                    <a:pt x="3525" y="5597"/>
                    <a:pt x="3549" y="5335"/>
                  </a:cubicBezTo>
                  <a:lnTo>
                    <a:pt x="3549" y="2097"/>
                  </a:lnTo>
                  <a:lnTo>
                    <a:pt x="3096" y="2097"/>
                  </a:lnTo>
                  <a:cubicBezTo>
                    <a:pt x="2906" y="2097"/>
                    <a:pt x="2739" y="1930"/>
                    <a:pt x="2763" y="1739"/>
                  </a:cubicBezTo>
                  <a:cubicBezTo>
                    <a:pt x="2763" y="1549"/>
                    <a:pt x="2906" y="1406"/>
                    <a:pt x="3096" y="1406"/>
                  </a:cubicBezTo>
                  <a:close/>
                  <a:moveTo>
                    <a:pt x="0" y="1"/>
                  </a:moveTo>
                  <a:lnTo>
                    <a:pt x="0" y="7074"/>
                  </a:lnTo>
                  <a:cubicBezTo>
                    <a:pt x="0" y="7240"/>
                    <a:pt x="167" y="7407"/>
                    <a:pt x="334" y="7407"/>
                  </a:cubicBezTo>
                  <a:lnTo>
                    <a:pt x="8002" y="7407"/>
                  </a:lnTo>
                  <a:lnTo>
                    <a:pt x="7859" y="5240"/>
                  </a:lnTo>
                  <a:cubicBezTo>
                    <a:pt x="7859" y="5039"/>
                    <a:pt x="8005" y="4881"/>
                    <a:pt x="8180" y="4881"/>
                  </a:cubicBezTo>
                  <a:cubicBezTo>
                    <a:pt x="8192" y="4881"/>
                    <a:pt x="8204" y="4881"/>
                    <a:pt x="8216" y="4883"/>
                  </a:cubicBezTo>
                  <a:lnTo>
                    <a:pt x="10383" y="5026"/>
                  </a:lnTo>
                  <a:lnTo>
                    <a:pt x="10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29"/>
          <p:cNvGrpSpPr/>
          <p:nvPr/>
        </p:nvGrpSpPr>
        <p:grpSpPr>
          <a:xfrm>
            <a:off x="1754766" y="1360518"/>
            <a:ext cx="369418" cy="330568"/>
            <a:chOff x="3131704" y="2849826"/>
            <a:chExt cx="390671" cy="349586"/>
          </a:xfrm>
        </p:grpSpPr>
        <p:sp>
          <p:nvSpPr>
            <p:cNvPr id="396" name="Google Shape;396;p29"/>
            <p:cNvSpPr/>
            <p:nvPr/>
          </p:nvSpPr>
          <p:spPr>
            <a:xfrm>
              <a:off x="3262751" y="3008481"/>
              <a:ext cx="259624" cy="190930"/>
            </a:xfrm>
            <a:custGeom>
              <a:rect b="b" l="l" r="r" t="t"/>
              <a:pathLst>
                <a:path extrusionOk="0" h="5413" w="7360">
                  <a:moveTo>
                    <a:pt x="4978" y="1"/>
                  </a:moveTo>
                  <a:cubicBezTo>
                    <a:pt x="4573" y="2073"/>
                    <a:pt x="2787" y="3573"/>
                    <a:pt x="668" y="3573"/>
                  </a:cubicBezTo>
                  <a:cubicBezTo>
                    <a:pt x="453" y="3573"/>
                    <a:pt x="215" y="3573"/>
                    <a:pt x="1" y="3525"/>
                  </a:cubicBezTo>
                  <a:lnTo>
                    <a:pt x="1" y="4145"/>
                  </a:lnTo>
                  <a:cubicBezTo>
                    <a:pt x="1" y="4264"/>
                    <a:pt x="96" y="4335"/>
                    <a:pt x="191" y="4335"/>
                  </a:cubicBezTo>
                  <a:lnTo>
                    <a:pt x="4573" y="4335"/>
                  </a:lnTo>
                  <a:cubicBezTo>
                    <a:pt x="4716" y="4335"/>
                    <a:pt x="4811" y="4407"/>
                    <a:pt x="4883" y="4502"/>
                  </a:cubicBezTo>
                  <a:lnTo>
                    <a:pt x="5359" y="5359"/>
                  </a:lnTo>
                  <a:cubicBezTo>
                    <a:pt x="5383" y="5395"/>
                    <a:pt x="5425" y="5413"/>
                    <a:pt x="5466" y="5413"/>
                  </a:cubicBezTo>
                  <a:cubicBezTo>
                    <a:pt x="5508" y="5413"/>
                    <a:pt x="5550" y="5395"/>
                    <a:pt x="5573" y="5359"/>
                  </a:cubicBezTo>
                  <a:lnTo>
                    <a:pt x="6050" y="4502"/>
                  </a:lnTo>
                  <a:cubicBezTo>
                    <a:pt x="6121" y="4407"/>
                    <a:pt x="6240" y="4335"/>
                    <a:pt x="6359" y="4335"/>
                  </a:cubicBezTo>
                  <a:lnTo>
                    <a:pt x="7169" y="4335"/>
                  </a:lnTo>
                  <a:cubicBezTo>
                    <a:pt x="7264" y="4335"/>
                    <a:pt x="7360" y="4264"/>
                    <a:pt x="7360" y="4145"/>
                  </a:cubicBezTo>
                  <a:lnTo>
                    <a:pt x="7360" y="191"/>
                  </a:lnTo>
                  <a:cubicBezTo>
                    <a:pt x="7360" y="72"/>
                    <a:pt x="7264" y="1"/>
                    <a:pt x="7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3131704" y="2849826"/>
              <a:ext cx="284810" cy="260946"/>
            </a:xfrm>
            <a:custGeom>
              <a:rect b="b" l="l" r="r" t="t"/>
              <a:pathLst>
                <a:path extrusionOk="0" h="7398" w="8074">
                  <a:moveTo>
                    <a:pt x="2350" y="2616"/>
                  </a:moveTo>
                  <a:cubicBezTo>
                    <a:pt x="2361" y="2616"/>
                    <a:pt x="2371" y="2616"/>
                    <a:pt x="2382" y="2618"/>
                  </a:cubicBezTo>
                  <a:lnTo>
                    <a:pt x="6359" y="2618"/>
                  </a:lnTo>
                  <a:cubicBezTo>
                    <a:pt x="6526" y="2618"/>
                    <a:pt x="6669" y="2737"/>
                    <a:pt x="6693" y="2927"/>
                  </a:cubicBezTo>
                  <a:cubicBezTo>
                    <a:pt x="6716" y="3118"/>
                    <a:pt x="6550" y="3284"/>
                    <a:pt x="6359" y="3284"/>
                  </a:cubicBezTo>
                  <a:lnTo>
                    <a:pt x="2406" y="3284"/>
                  </a:lnTo>
                  <a:cubicBezTo>
                    <a:pt x="2216" y="3284"/>
                    <a:pt x="2073" y="3165"/>
                    <a:pt x="2049" y="2999"/>
                  </a:cubicBezTo>
                  <a:cubicBezTo>
                    <a:pt x="2026" y="2796"/>
                    <a:pt x="2173" y="2616"/>
                    <a:pt x="2350" y="2616"/>
                  </a:cubicBezTo>
                  <a:close/>
                  <a:moveTo>
                    <a:pt x="6359" y="4094"/>
                  </a:moveTo>
                  <a:cubicBezTo>
                    <a:pt x="6526" y="4094"/>
                    <a:pt x="6669" y="4237"/>
                    <a:pt x="6693" y="4404"/>
                  </a:cubicBezTo>
                  <a:cubicBezTo>
                    <a:pt x="6716" y="4618"/>
                    <a:pt x="6550" y="4785"/>
                    <a:pt x="6359" y="4785"/>
                  </a:cubicBezTo>
                  <a:lnTo>
                    <a:pt x="2406" y="4785"/>
                  </a:lnTo>
                  <a:cubicBezTo>
                    <a:pt x="2216" y="4785"/>
                    <a:pt x="2073" y="4642"/>
                    <a:pt x="2049" y="4475"/>
                  </a:cubicBezTo>
                  <a:cubicBezTo>
                    <a:pt x="2025" y="4261"/>
                    <a:pt x="2192" y="4094"/>
                    <a:pt x="2382" y="4094"/>
                  </a:cubicBezTo>
                  <a:close/>
                  <a:moveTo>
                    <a:pt x="4389" y="1"/>
                  </a:moveTo>
                  <a:cubicBezTo>
                    <a:pt x="4090" y="1"/>
                    <a:pt x="3784" y="38"/>
                    <a:pt x="3478" y="117"/>
                  </a:cubicBezTo>
                  <a:cubicBezTo>
                    <a:pt x="1144" y="689"/>
                    <a:pt x="1" y="3308"/>
                    <a:pt x="1120" y="5428"/>
                  </a:cubicBezTo>
                  <a:cubicBezTo>
                    <a:pt x="1144" y="5499"/>
                    <a:pt x="1168" y="5571"/>
                    <a:pt x="1168" y="5642"/>
                  </a:cubicBezTo>
                  <a:lnTo>
                    <a:pt x="953" y="6904"/>
                  </a:lnTo>
                  <a:cubicBezTo>
                    <a:pt x="933" y="6966"/>
                    <a:pt x="984" y="7028"/>
                    <a:pt x="1044" y="7028"/>
                  </a:cubicBezTo>
                  <a:cubicBezTo>
                    <a:pt x="1053" y="7028"/>
                    <a:pt x="1063" y="7026"/>
                    <a:pt x="1072" y="7023"/>
                  </a:cubicBezTo>
                  <a:lnTo>
                    <a:pt x="2073" y="6737"/>
                  </a:lnTo>
                  <a:lnTo>
                    <a:pt x="2168" y="6737"/>
                  </a:lnTo>
                  <a:cubicBezTo>
                    <a:pt x="2239" y="6737"/>
                    <a:pt x="2287" y="6761"/>
                    <a:pt x="2358" y="6785"/>
                  </a:cubicBezTo>
                  <a:cubicBezTo>
                    <a:pt x="2997" y="7207"/>
                    <a:pt x="3690" y="7397"/>
                    <a:pt x="4366" y="7397"/>
                  </a:cubicBezTo>
                  <a:cubicBezTo>
                    <a:pt x="6289" y="7397"/>
                    <a:pt x="8074" y="5856"/>
                    <a:pt x="8074" y="3689"/>
                  </a:cubicBezTo>
                  <a:cubicBezTo>
                    <a:pt x="8053" y="1603"/>
                    <a:pt x="6349" y="1"/>
                    <a:pt x="4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30"/>
          <p:cNvGrpSpPr/>
          <p:nvPr/>
        </p:nvGrpSpPr>
        <p:grpSpPr>
          <a:xfrm>
            <a:off x="5006126" y="3108146"/>
            <a:ext cx="346369" cy="304252"/>
            <a:chOff x="715719" y="3535781"/>
            <a:chExt cx="366296" cy="321756"/>
          </a:xfrm>
        </p:grpSpPr>
        <p:sp>
          <p:nvSpPr>
            <p:cNvPr id="403" name="Google Shape;403;p30"/>
            <p:cNvSpPr/>
            <p:nvPr/>
          </p:nvSpPr>
          <p:spPr>
            <a:xfrm>
              <a:off x="715719" y="3535781"/>
              <a:ext cx="366296" cy="80668"/>
            </a:xfrm>
            <a:custGeom>
              <a:rect b="b" l="l" r="r" t="t"/>
              <a:pathLst>
                <a:path extrusionOk="0" h="2287" w="10384">
                  <a:moveTo>
                    <a:pt x="2644" y="858"/>
                  </a:moveTo>
                  <a:cubicBezTo>
                    <a:pt x="2930" y="858"/>
                    <a:pt x="3072" y="1215"/>
                    <a:pt x="2882" y="1405"/>
                  </a:cubicBezTo>
                  <a:cubicBezTo>
                    <a:pt x="2810" y="1477"/>
                    <a:pt x="2723" y="1508"/>
                    <a:pt x="2638" y="1508"/>
                  </a:cubicBezTo>
                  <a:cubicBezTo>
                    <a:pt x="2469" y="1508"/>
                    <a:pt x="2310" y="1381"/>
                    <a:pt x="2310" y="1191"/>
                  </a:cubicBezTo>
                  <a:cubicBezTo>
                    <a:pt x="2310" y="1000"/>
                    <a:pt x="2453" y="858"/>
                    <a:pt x="2644" y="858"/>
                  </a:cubicBezTo>
                  <a:close/>
                  <a:moveTo>
                    <a:pt x="4025" y="858"/>
                  </a:moveTo>
                  <a:cubicBezTo>
                    <a:pt x="4311" y="858"/>
                    <a:pt x="4454" y="1215"/>
                    <a:pt x="4263" y="1405"/>
                  </a:cubicBezTo>
                  <a:cubicBezTo>
                    <a:pt x="4192" y="1477"/>
                    <a:pt x="4104" y="1508"/>
                    <a:pt x="4020" y="1508"/>
                  </a:cubicBezTo>
                  <a:cubicBezTo>
                    <a:pt x="3850" y="1508"/>
                    <a:pt x="3692" y="1381"/>
                    <a:pt x="3692" y="1191"/>
                  </a:cubicBezTo>
                  <a:cubicBezTo>
                    <a:pt x="3692" y="1000"/>
                    <a:pt x="3834" y="858"/>
                    <a:pt x="4025" y="858"/>
                  </a:cubicBezTo>
                  <a:close/>
                  <a:moveTo>
                    <a:pt x="1334" y="858"/>
                  </a:moveTo>
                  <a:cubicBezTo>
                    <a:pt x="1620" y="858"/>
                    <a:pt x="1763" y="1215"/>
                    <a:pt x="1548" y="1429"/>
                  </a:cubicBezTo>
                  <a:cubicBezTo>
                    <a:pt x="1481" y="1489"/>
                    <a:pt x="1402" y="1516"/>
                    <a:pt x="1325" y="1516"/>
                  </a:cubicBezTo>
                  <a:cubicBezTo>
                    <a:pt x="1158" y="1516"/>
                    <a:pt x="1001" y="1387"/>
                    <a:pt x="1001" y="1191"/>
                  </a:cubicBezTo>
                  <a:cubicBezTo>
                    <a:pt x="1001" y="1000"/>
                    <a:pt x="1143" y="858"/>
                    <a:pt x="1334" y="858"/>
                  </a:cubicBezTo>
                  <a:close/>
                  <a:moveTo>
                    <a:pt x="762" y="0"/>
                  </a:moveTo>
                  <a:cubicBezTo>
                    <a:pt x="334" y="0"/>
                    <a:pt x="0" y="334"/>
                    <a:pt x="0" y="738"/>
                  </a:cubicBezTo>
                  <a:lnTo>
                    <a:pt x="0" y="2286"/>
                  </a:lnTo>
                  <a:lnTo>
                    <a:pt x="10383" y="2286"/>
                  </a:lnTo>
                  <a:lnTo>
                    <a:pt x="10383" y="738"/>
                  </a:lnTo>
                  <a:cubicBezTo>
                    <a:pt x="10383" y="334"/>
                    <a:pt x="10050" y="0"/>
                    <a:pt x="9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884581" y="3696201"/>
              <a:ext cx="19331" cy="23562"/>
            </a:xfrm>
            <a:custGeom>
              <a:rect b="b" l="l" r="r" t="t"/>
              <a:pathLst>
                <a:path extrusionOk="0" h="668" w="548">
                  <a:moveTo>
                    <a:pt x="0" y="1"/>
                  </a:moveTo>
                  <a:lnTo>
                    <a:pt x="0" y="668"/>
                  </a:lnTo>
                  <a:lnTo>
                    <a:pt x="548" y="3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715719" y="3639941"/>
              <a:ext cx="366296" cy="217596"/>
            </a:xfrm>
            <a:custGeom>
              <a:rect b="b" l="l" r="r" t="t"/>
              <a:pathLst>
                <a:path extrusionOk="0" h="6169" w="10384">
                  <a:moveTo>
                    <a:pt x="4445" y="727"/>
                  </a:moveTo>
                  <a:cubicBezTo>
                    <a:pt x="4501" y="727"/>
                    <a:pt x="4561" y="738"/>
                    <a:pt x="4620" y="762"/>
                  </a:cubicBezTo>
                  <a:lnTo>
                    <a:pt x="6121" y="1620"/>
                  </a:lnTo>
                  <a:cubicBezTo>
                    <a:pt x="6335" y="1739"/>
                    <a:pt x="6335" y="2048"/>
                    <a:pt x="6121" y="2191"/>
                  </a:cubicBezTo>
                  <a:lnTo>
                    <a:pt x="4620" y="3120"/>
                  </a:lnTo>
                  <a:cubicBezTo>
                    <a:pt x="4549" y="3144"/>
                    <a:pt x="4501" y="3167"/>
                    <a:pt x="4430" y="3167"/>
                  </a:cubicBezTo>
                  <a:cubicBezTo>
                    <a:pt x="4382" y="3167"/>
                    <a:pt x="4335" y="3144"/>
                    <a:pt x="4287" y="3120"/>
                  </a:cubicBezTo>
                  <a:cubicBezTo>
                    <a:pt x="4192" y="3072"/>
                    <a:pt x="4120" y="2953"/>
                    <a:pt x="4120" y="2834"/>
                  </a:cubicBezTo>
                  <a:lnTo>
                    <a:pt x="4120" y="1048"/>
                  </a:lnTo>
                  <a:cubicBezTo>
                    <a:pt x="4120" y="929"/>
                    <a:pt x="4192" y="834"/>
                    <a:pt x="4287" y="762"/>
                  </a:cubicBezTo>
                  <a:cubicBezTo>
                    <a:pt x="4335" y="738"/>
                    <a:pt x="4388" y="727"/>
                    <a:pt x="4445" y="727"/>
                  </a:cubicBezTo>
                  <a:close/>
                  <a:moveTo>
                    <a:pt x="8234" y="3370"/>
                  </a:moveTo>
                  <a:cubicBezTo>
                    <a:pt x="8395" y="3370"/>
                    <a:pt x="8562" y="3477"/>
                    <a:pt x="8574" y="3691"/>
                  </a:cubicBezTo>
                  <a:lnTo>
                    <a:pt x="8574" y="3906"/>
                  </a:lnTo>
                  <a:lnTo>
                    <a:pt x="9002" y="3906"/>
                  </a:lnTo>
                  <a:cubicBezTo>
                    <a:pt x="9383" y="3930"/>
                    <a:pt x="9383" y="4501"/>
                    <a:pt x="9002" y="4549"/>
                  </a:cubicBezTo>
                  <a:lnTo>
                    <a:pt x="8550" y="4549"/>
                  </a:lnTo>
                  <a:lnTo>
                    <a:pt x="8550" y="4763"/>
                  </a:lnTo>
                  <a:cubicBezTo>
                    <a:pt x="8550" y="4977"/>
                    <a:pt x="8389" y="5085"/>
                    <a:pt x="8228" y="5085"/>
                  </a:cubicBezTo>
                  <a:cubicBezTo>
                    <a:pt x="8068" y="5085"/>
                    <a:pt x="7907" y="4977"/>
                    <a:pt x="7907" y="4763"/>
                  </a:cubicBezTo>
                  <a:lnTo>
                    <a:pt x="7907" y="4549"/>
                  </a:lnTo>
                  <a:lnTo>
                    <a:pt x="1382" y="4549"/>
                  </a:lnTo>
                  <a:cubicBezTo>
                    <a:pt x="1367" y="4550"/>
                    <a:pt x="1352" y="4551"/>
                    <a:pt x="1338" y="4551"/>
                  </a:cubicBezTo>
                  <a:cubicBezTo>
                    <a:pt x="920" y="4551"/>
                    <a:pt x="920" y="3904"/>
                    <a:pt x="1338" y="3904"/>
                  </a:cubicBezTo>
                  <a:cubicBezTo>
                    <a:pt x="1352" y="3904"/>
                    <a:pt x="1367" y="3904"/>
                    <a:pt x="1382" y="3906"/>
                  </a:cubicBezTo>
                  <a:lnTo>
                    <a:pt x="7931" y="3906"/>
                  </a:lnTo>
                  <a:lnTo>
                    <a:pt x="7931" y="3691"/>
                  </a:lnTo>
                  <a:cubicBezTo>
                    <a:pt x="7919" y="3477"/>
                    <a:pt x="8073" y="3370"/>
                    <a:pt x="8234" y="3370"/>
                  </a:cubicBezTo>
                  <a:close/>
                  <a:moveTo>
                    <a:pt x="0" y="0"/>
                  </a:moveTo>
                  <a:lnTo>
                    <a:pt x="0" y="5406"/>
                  </a:lnTo>
                  <a:cubicBezTo>
                    <a:pt x="0" y="5835"/>
                    <a:pt x="334" y="6168"/>
                    <a:pt x="762" y="6168"/>
                  </a:cubicBezTo>
                  <a:lnTo>
                    <a:pt x="9621" y="6168"/>
                  </a:lnTo>
                  <a:cubicBezTo>
                    <a:pt x="10050" y="6168"/>
                    <a:pt x="10383" y="5835"/>
                    <a:pt x="10383" y="5406"/>
                  </a:cubicBezTo>
                  <a:lnTo>
                    <a:pt x="10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30"/>
          <p:cNvSpPr txBox="1"/>
          <p:nvPr>
            <p:ph idx="2" type="subTitle"/>
          </p:nvPr>
        </p:nvSpPr>
        <p:spPr>
          <a:xfrm>
            <a:off x="1620251" y="1756175"/>
            <a:ext cx="28209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Enhancing computer </a:t>
            </a:r>
            <a:r>
              <a:rPr lang="en"/>
              <a:t>understanding</a:t>
            </a:r>
            <a:r>
              <a:rPr lang="en"/>
              <a:t> and search engines and virtual assistants to language translation services. </a:t>
            </a:r>
            <a:endParaRPr/>
          </a:p>
        </p:txBody>
      </p:sp>
      <p:sp>
        <p:nvSpPr>
          <p:cNvPr id="407" name="Google Shape;407;p30"/>
          <p:cNvSpPr txBox="1"/>
          <p:nvPr>
            <p:ph idx="3" type="subTitle"/>
          </p:nvPr>
        </p:nvSpPr>
        <p:spPr>
          <a:xfrm>
            <a:off x="5504890" y="1756175"/>
            <a:ext cx="28209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LP analyze vast amounts of unstructured data, extracting valuable insights from texts, emails, social media, and other sources.</a:t>
            </a:r>
            <a:endParaRPr/>
          </a:p>
        </p:txBody>
      </p:sp>
      <p:sp>
        <p:nvSpPr>
          <p:cNvPr id="408" name="Google Shape;408;p30"/>
          <p:cNvSpPr txBox="1"/>
          <p:nvPr>
            <p:ph idx="4" type="subTitle"/>
          </p:nvPr>
        </p:nvSpPr>
        <p:spPr>
          <a:xfrm>
            <a:off x="1620251" y="3352100"/>
            <a:ext cx="28209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Chatbots duh</a:t>
            </a:r>
            <a:endParaRPr/>
          </a:p>
        </p:txBody>
      </p:sp>
      <p:sp>
        <p:nvSpPr>
          <p:cNvPr id="409" name="Google Shape;409;p30"/>
          <p:cNvSpPr txBox="1"/>
          <p:nvPr>
            <p:ph idx="5" type="subTitle"/>
          </p:nvPr>
        </p:nvSpPr>
        <p:spPr>
          <a:xfrm>
            <a:off x="5504890" y="3352100"/>
            <a:ext cx="28209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makes up the basis for translation software, allowing technology to be more accessible to others.</a:t>
            </a:r>
            <a:endParaRPr/>
          </a:p>
        </p:txBody>
      </p:sp>
      <p:sp>
        <p:nvSpPr>
          <p:cNvPr id="410" name="Google Shape;41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NLP is important</a:t>
            </a:r>
            <a:endParaRPr/>
          </a:p>
        </p:txBody>
      </p:sp>
      <p:sp>
        <p:nvSpPr>
          <p:cNvPr id="411" name="Google Shape;411;p30"/>
          <p:cNvSpPr txBox="1"/>
          <p:nvPr>
            <p:ph idx="1" type="subTitle"/>
          </p:nvPr>
        </p:nvSpPr>
        <p:spPr>
          <a:xfrm>
            <a:off x="1620250" y="1306475"/>
            <a:ext cx="28209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412" name="Google Shape;412;p30"/>
          <p:cNvSpPr txBox="1"/>
          <p:nvPr>
            <p:ph idx="6" type="subTitle"/>
          </p:nvPr>
        </p:nvSpPr>
        <p:spPr>
          <a:xfrm>
            <a:off x="1620250" y="2902400"/>
            <a:ext cx="28209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</a:t>
            </a:r>
            <a:endParaRPr/>
          </a:p>
        </p:txBody>
      </p:sp>
      <p:sp>
        <p:nvSpPr>
          <p:cNvPr id="413" name="Google Shape;413;p30"/>
          <p:cNvSpPr txBox="1"/>
          <p:nvPr>
            <p:ph idx="7" type="subTitle"/>
          </p:nvPr>
        </p:nvSpPr>
        <p:spPr>
          <a:xfrm>
            <a:off x="5504888" y="1306475"/>
            <a:ext cx="28209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Analysis</a:t>
            </a:r>
            <a:endParaRPr/>
          </a:p>
        </p:txBody>
      </p:sp>
      <p:sp>
        <p:nvSpPr>
          <p:cNvPr id="414" name="Google Shape;414;p30"/>
          <p:cNvSpPr txBox="1"/>
          <p:nvPr>
            <p:ph idx="8" type="subTitle"/>
          </p:nvPr>
        </p:nvSpPr>
        <p:spPr>
          <a:xfrm>
            <a:off x="5504888" y="2902400"/>
            <a:ext cx="28209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Inclusivity</a:t>
            </a:r>
            <a:endParaRPr/>
          </a:p>
        </p:txBody>
      </p:sp>
      <p:grpSp>
        <p:nvGrpSpPr>
          <p:cNvPr id="415" name="Google Shape;415;p30"/>
          <p:cNvGrpSpPr/>
          <p:nvPr/>
        </p:nvGrpSpPr>
        <p:grpSpPr>
          <a:xfrm>
            <a:off x="1122273" y="1491189"/>
            <a:ext cx="345569" cy="346345"/>
            <a:chOff x="7236233" y="3530737"/>
            <a:chExt cx="365449" cy="366270"/>
          </a:xfrm>
        </p:grpSpPr>
        <p:sp>
          <p:nvSpPr>
            <p:cNvPr id="416" name="Google Shape;416;p30"/>
            <p:cNvSpPr/>
            <p:nvPr/>
          </p:nvSpPr>
          <p:spPr>
            <a:xfrm>
              <a:off x="7319411" y="3831436"/>
              <a:ext cx="198281" cy="65572"/>
            </a:xfrm>
            <a:custGeom>
              <a:rect b="b" l="l" r="r" t="t"/>
              <a:pathLst>
                <a:path extrusionOk="0" h="1859" w="5621">
                  <a:moveTo>
                    <a:pt x="1405" y="1"/>
                  </a:moveTo>
                  <a:lnTo>
                    <a:pt x="1191" y="1239"/>
                  </a:lnTo>
                  <a:lnTo>
                    <a:pt x="405" y="1239"/>
                  </a:lnTo>
                  <a:cubicBezTo>
                    <a:pt x="0" y="1239"/>
                    <a:pt x="0" y="1858"/>
                    <a:pt x="405" y="1858"/>
                  </a:cubicBezTo>
                  <a:lnTo>
                    <a:pt x="5215" y="1858"/>
                  </a:lnTo>
                  <a:cubicBezTo>
                    <a:pt x="5620" y="1858"/>
                    <a:pt x="5620" y="1239"/>
                    <a:pt x="5215" y="1239"/>
                  </a:cubicBezTo>
                  <a:lnTo>
                    <a:pt x="4406" y="1239"/>
                  </a:lnTo>
                  <a:lnTo>
                    <a:pt x="42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7390808" y="3624809"/>
              <a:ext cx="49597" cy="15978"/>
            </a:xfrm>
            <a:custGeom>
              <a:rect b="b" l="l" r="r" t="t"/>
              <a:pathLst>
                <a:path extrusionOk="0" h="453" w="1406">
                  <a:moveTo>
                    <a:pt x="0" y="1"/>
                  </a:moveTo>
                  <a:lnTo>
                    <a:pt x="119" y="453"/>
                  </a:lnTo>
                  <a:lnTo>
                    <a:pt x="1310" y="45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7236233" y="3530737"/>
              <a:ext cx="365449" cy="194069"/>
            </a:xfrm>
            <a:custGeom>
              <a:rect b="b" l="l" r="r" t="t"/>
              <a:pathLst>
                <a:path extrusionOk="0" h="5502" w="10360">
                  <a:moveTo>
                    <a:pt x="3339" y="1403"/>
                  </a:moveTo>
                  <a:cubicBezTo>
                    <a:pt x="3353" y="1403"/>
                    <a:pt x="3367" y="1404"/>
                    <a:pt x="3382" y="1405"/>
                  </a:cubicBezTo>
                  <a:lnTo>
                    <a:pt x="3382" y="1429"/>
                  </a:lnTo>
                  <a:lnTo>
                    <a:pt x="3787" y="1429"/>
                  </a:lnTo>
                  <a:cubicBezTo>
                    <a:pt x="3930" y="1429"/>
                    <a:pt x="4049" y="1524"/>
                    <a:pt x="4096" y="1643"/>
                  </a:cubicBezTo>
                  <a:lnTo>
                    <a:pt x="4192" y="2001"/>
                  </a:lnTo>
                  <a:lnTo>
                    <a:pt x="6073" y="2001"/>
                  </a:lnTo>
                  <a:cubicBezTo>
                    <a:pt x="6192" y="2001"/>
                    <a:pt x="6311" y="2072"/>
                    <a:pt x="6383" y="2167"/>
                  </a:cubicBezTo>
                  <a:cubicBezTo>
                    <a:pt x="6478" y="2263"/>
                    <a:pt x="6502" y="2382"/>
                    <a:pt x="6478" y="2501"/>
                  </a:cubicBezTo>
                  <a:lnTo>
                    <a:pt x="6264" y="3406"/>
                  </a:lnTo>
                  <a:cubicBezTo>
                    <a:pt x="6216" y="3596"/>
                    <a:pt x="6025" y="3739"/>
                    <a:pt x="5811" y="3739"/>
                  </a:cubicBezTo>
                  <a:lnTo>
                    <a:pt x="4358" y="3739"/>
                  </a:lnTo>
                  <a:cubicBezTo>
                    <a:pt x="4144" y="3739"/>
                    <a:pt x="3977" y="3596"/>
                    <a:pt x="3930" y="3406"/>
                  </a:cubicBezTo>
                  <a:lnTo>
                    <a:pt x="3549" y="2048"/>
                  </a:lnTo>
                  <a:lnTo>
                    <a:pt x="3382" y="2048"/>
                  </a:lnTo>
                  <a:cubicBezTo>
                    <a:pt x="3367" y="2050"/>
                    <a:pt x="3353" y="2051"/>
                    <a:pt x="3339" y="2051"/>
                  </a:cubicBezTo>
                  <a:cubicBezTo>
                    <a:pt x="2920" y="2051"/>
                    <a:pt x="2920" y="1403"/>
                    <a:pt x="3339" y="1403"/>
                  </a:cubicBezTo>
                  <a:close/>
                  <a:moveTo>
                    <a:pt x="4491" y="3890"/>
                  </a:moveTo>
                  <a:cubicBezTo>
                    <a:pt x="4643" y="3890"/>
                    <a:pt x="4787" y="4013"/>
                    <a:pt x="4787" y="4192"/>
                  </a:cubicBezTo>
                  <a:cubicBezTo>
                    <a:pt x="4787" y="4358"/>
                    <a:pt x="4644" y="4477"/>
                    <a:pt x="4478" y="4477"/>
                  </a:cubicBezTo>
                  <a:cubicBezTo>
                    <a:pt x="4216" y="4454"/>
                    <a:pt x="4096" y="4144"/>
                    <a:pt x="4287" y="3977"/>
                  </a:cubicBezTo>
                  <a:cubicBezTo>
                    <a:pt x="4348" y="3917"/>
                    <a:pt x="4420" y="3890"/>
                    <a:pt x="4491" y="3890"/>
                  </a:cubicBezTo>
                  <a:close/>
                  <a:moveTo>
                    <a:pt x="5777" y="3890"/>
                  </a:moveTo>
                  <a:cubicBezTo>
                    <a:pt x="5929" y="3890"/>
                    <a:pt x="6073" y="4013"/>
                    <a:pt x="6073" y="4192"/>
                  </a:cubicBezTo>
                  <a:cubicBezTo>
                    <a:pt x="6049" y="4358"/>
                    <a:pt x="5906" y="4477"/>
                    <a:pt x="5740" y="4477"/>
                  </a:cubicBezTo>
                  <a:cubicBezTo>
                    <a:pt x="5478" y="4454"/>
                    <a:pt x="5382" y="4144"/>
                    <a:pt x="5573" y="3977"/>
                  </a:cubicBezTo>
                  <a:cubicBezTo>
                    <a:pt x="5634" y="3917"/>
                    <a:pt x="5706" y="3890"/>
                    <a:pt x="5777" y="3890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lnTo>
                    <a:pt x="0" y="5501"/>
                  </a:lnTo>
                  <a:lnTo>
                    <a:pt x="10360" y="5501"/>
                  </a:lnTo>
                  <a:lnTo>
                    <a:pt x="10360" y="691"/>
                  </a:lnTo>
                  <a:cubicBezTo>
                    <a:pt x="10360" y="310"/>
                    <a:pt x="10050" y="0"/>
                    <a:pt x="9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7236233" y="3746605"/>
              <a:ext cx="365449" cy="65572"/>
            </a:xfrm>
            <a:custGeom>
              <a:rect b="b" l="l" r="r" t="t"/>
              <a:pathLst>
                <a:path extrusionOk="0" h="1859" w="10360">
                  <a:moveTo>
                    <a:pt x="0" y="1"/>
                  </a:moveTo>
                  <a:lnTo>
                    <a:pt x="0" y="1167"/>
                  </a:lnTo>
                  <a:cubicBezTo>
                    <a:pt x="0" y="1549"/>
                    <a:pt x="310" y="1858"/>
                    <a:pt x="691" y="1858"/>
                  </a:cubicBezTo>
                  <a:lnTo>
                    <a:pt x="9669" y="1858"/>
                  </a:lnTo>
                  <a:cubicBezTo>
                    <a:pt x="10050" y="1858"/>
                    <a:pt x="10360" y="1549"/>
                    <a:pt x="10360" y="1167"/>
                  </a:cubicBezTo>
                  <a:lnTo>
                    <a:pt x="103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30"/>
          <p:cNvGrpSpPr/>
          <p:nvPr/>
        </p:nvGrpSpPr>
        <p:grpSpPr>
          <a:xfrm>
            <a:off x="1122276" y="3087506"/>
            <a:ext cx="345569" cy="345577"/>
            <a:chOff x="6438171" y="4205829"/>
            <a:chExt cx="365449" cy="365458"/>
          </a:xfrm>
        </p:grpSpPr>
        <p:sp>
          <p:nvSpPr>
            <p:cNvPr id="421" name="Google Shape;421;p30"/>
            <p:cNvSpPr/>
            <p:nvPr/>
          </p:nvSpPr>
          <p:spPr>
            <a:xfrm>
              <a:off x="6576802" y="4248685"/>
              <a:ext cx="89069" cy="127722"/>
            </a:xfrm>
            <a:custGeom>
              <a:rect b="b" l="l" r="r" t="t"/>
              <a:pathLst>
                <a:path extrusionOk="0" h="3621" w="2525">
                  <a:moveTo>
                    <a:pt x="1262" y="0"/>
                  </a:moveTo>
                  <a:cubicBezTo>
                    <a:pt x="429" y="953"/>
                    <a:pt x="119" y="1929"/>
                    <a:pt x="0" y="3620"/>
                  </a:cubicBezTo>
                  <a:lnTo>
                    <a:pt x="2524" y="3620"/>
                  </a:lnTo>
                  <a:cubicBezTo>
                    <a:pt x="2501" y="2596"/>
                    <a:pt x="2239" y="1572"/>
                    <a:pt x="1762" y="667"/>
                  </a:cubicBezTo>
                  <a:cubicBezTo>
                    <a:pt x="1619" y="429"/>
                    <a:pt x="1453" y="191"/>
                    <a:pt x="1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6576802" y="4400710"/>
              <a:ext cx="88223" cy="128568"/>
            </a:xfrm>
            <a:custGeom>
              <a:rect b="b" l="l" r="r" t="t"/>
              <a:pathLst>
                <a:path extrusionOk="0" h="3645" w="2501">
                  <a:moveTo>
                    <a:pt x="0" y="1"/>
                  </a:moveTo>
                  <a:cubicBezTo>
                    <a:pt x="95" y="1977"/>
                    <a:pt x="691" y="3025"/>
                    <a:pt x="1262" y="3644"/>
                  </a:cubicBezTo>
                  <a:cubicBezTo>
                    <a:pt x="2096" y="2692"/>
                    <a:pt x="2405" y="1716"/>
                    <a:pt x="2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6641461" y="4234400"/>
              <a:ext cx="135280" cy="142007"/>
            </a:xfrm>
            <a:custGeom>
              <a:rect b="b" l="l" r="r" t="t"/>
              <a:pathLst>
                <a:path extrusionOk="0" h="4026" w="3835">
                  <a:moveTo>
                    <a:pt x="1" y="1"/>
                  </a:moveTo>
                  <a:lnTo>
                    <a:pt x="1" y="1"/>
                  </a:lnTo>
                  <a:cubicBezTo>
                    <a:pt x="477" y="525"/>
                    <a:pt x="1287" y="1763"/>
                    <a:pt x="1358" y="4025"/>
                  </a:cubicBezTo>
                  <a:lnTo>
                    <a:pt x="3835" y="4025"/>
                  </a:lnTo>
                  <a:cubicBezTo>
                    <a:pt x="3668" y="1953"/>
                    <a:pt x="2073" y="26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6464204" y="4400710"/>
              <a:ext cx="138666" cy="144511"/>
            </a:xfrm>
            <a:custGeom>
              <a:rect b="b" l="l" r="r" t="t"/>
              <a:pathLst>
                <a:path extrusionOk="0" h="4097" w="3931">
                  <a:moveTo>
                    <a:pt x="1" y="1"/>
                  </a:moveTo>
                  <a:cubicBezTo>
                    <a:pt x="168" y="2120"/>
                    <a:pt x="1811" y="3835"/>
                    <a:pt x="3930" y="4097"/>
                  </a:cubicBezTo>
                  <a:cubicBezTo>
                    <a:pt x="3430" y="3573"/>
                    <a:pt x="2597" y="2335"/>
                    <a:pt x="2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6452457" y="4205829"/>
              <a:ext cx="61343" cy="44584"/>
            </a:xfrm>
            <a:custGeom>
              <a:rect b="b" l="l" r="r" t="t"/>
              <a:pathLst>
                <a:path extrusionOk="0" h="1264" w="1739">
                  <a:moveTo>
                    <a:pt x="882" y="1"/>
                  </a:moveTo>
                  <a:cubicBezTo>
                    <a:pt x="72" y="1"/>
                    <a:pt x="0" y="1215"/>
                    <a:pt x="834" y="1263"/>
                  </a:cubicBezTo>
                  <a:lnTo>
                    <a:pt x="929" y="1263"/>
                  </a:lnTo>
                  <a:cubicBezTo>
                    <a:pt x="1739" y="1215"/>
                    <a:pt x="1691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6438171" y="4274716"/>
              <a:ext cx="90763" cy="27759"/>
            </a:xfrm>
            <a:custGeom>
              <a:rect b="b" l="l" r="r" t="t"/>
              <a:pathLst>
                <a:path extrusionOk="0" h="787" w="2573">
                  <a:moveTo>
                    <a:pt x="787" y="1"/>
                  </a:moveTo>
                  <a:cubicBezTo>
                    <a:pt x="358" y="1"/>
                    <a:pt x="1" y="358"/>
                    <a:pt x="24" y="787"/>
                  </a:cubicBezTo>
                  <a:lnTo>
                    <a:pt x="2573" y="787"/>
                  </a:lnTo>
                  <a:cubicBezTo>
                    <a:pt x="2573" y="358"/>
                    <a:pt x="2215" y="1"/>
                    <a:pt x="1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6464204" y="4234400"/>
              <a:ext cx="136973" cy="142854"/>
            </a:xfrm>
            <a:custGeom>
              <a:rect b="b" l="l" r="r" t="t"/>
              <a:pathLst>
                <a:path extrusionOk="0" h="4050" w="3883">
                  <a:moveTo>
                    <a:pt x="1906" y="739"/>
                  </a:moveTo>
                  <a:lnTo>
                    <a:pt x="1906" y="763"/>
                  </a:lnTo>
                  <a:cubicBezTo>
                    <a:pt x="1911" y="759"/>
                    <a:pt x="1917" y="755"/>
                    <a:pt x="1922" y="751"/>
                  </a:cubicBezTo>
                  <a:lnTo>
                    <a:pt x="1922" y="751"/>
                  </a:lnTo>
                  <a:cubicBezTo>
                    <a:pt x="1917" y="747"/>
                    <a:pt x="1911" y="743"/>
                    <a:pt x="1906" y="739"/>
                  </a:cubicBezTo>
                  <a:close/>
                  <a:moveTo>
                    <a:pt x="3883" y="1"/>
                  </a:moveTo>
                  <a:cubicBezTo>
                    <a:pt x="3175" y="95"/>
                    <a:pt x="2513" y="330"/>
                    <a:pt x="1922" y="751"/>
                  </a:cubicBezTo>
                  <a:lnTo>
                    <a:pt x="1922" y="751"/>
                  </a:lnTo>
                  <a:cubicBezTo>
                    <a:pt x="2293" y="1037"/>
                    <a:pt x="2501" y="1460"/>
                    <a:pt x="2501" y="1930"/>
                  </a:cubicBezTo>
                  <a:lnTo>
                    <a:pt x="2501" y="2287"/>
                  </a:lnTo>
                  <a:cubicBezTo>
                    <a:pt x="2501" y="2477"/>
                    <a:pt x="2359" y="2620"/>
                    <a:pt x="2168" y="2620"/>
                  </a:cubicBezTo>
                  <a:lnTo>
                    <a:pt x="358" y="2620"/>
                  </a:lnTo>
                  <a:cubicBezTo>
                    <a:pt x="168" y="3073"/>
                    <a:pt x="49" y="3549"/>
                    <a:pt x="1" y="4049"/>
                  </a:cubicBezTo>
                  <a:lnTo>
                    <a:pt x="2501" y="4049"/>
                  </a:lnTo>
                  <a:cubicBezTo>
                    <a:pt x="2573" y="1763"/>
                    <a:pt x="3406" y="525"/>
                    <a:pt x="3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6735539" y="4474394"/>
              <a:ext cx="52983" cy="44796"/>
            </a:xfrm>
            <a:custGeom>
              <a:rect b="b" l="l" r="r" t="t"/>
              <a:pathLst>
                <a:path extrusionOk="0" h="1270" w="1502">
                  <a:moveTo>
                    <a:pt x="656" y="1"/>
                  </a:moveTo>
                  <a:cubicBezTo>
                    <a:pt x="327" y="1"/>
                    <a:pt x="25" y="258"/>
                    <a:pt x="25" y="651"/>
                  </a:cubicBezTo>
                  <a:lnTo>
                    <a:pt x="1" y="651"/>
                  </a:lnTo>
                  <a:cubicBezTo>
                    <a:pt x="1" y="984"/>
                    <a:pt x="263" y="1246"/>
                    <a:pt x="596" y="1270"/>
                  </a:cubicBezTo>
                  <a:lnTo>
                    <a:pt x="692" y="1270"/>
                  </a:lnTo>
                  <a:cubicBezTo>
                    <a:pt x="1239" y="1246"/>
                    <a:pt x="1501" y="555"/>
                    <a:pt x="1096" y="174"/>
                  </a:cubicBezTo>
                  <a:cubicBezTo>
                    <a:pt x="962" y="55"/>
                    <a:pt x="806" y="1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6712857" y="4543528"/>
              <a:ext cx="90763" cy="27759"/>
            </a:xfrm>
            <a:custGeom>
              <a:rect b="b" l="l" r="r" t="t"/>
              <a:pathLst>
                <a:path extrusionOk="0" h="787" w="2573">
                  <a:moveTo>
                    <a:pt x="763" y="0"/>
                  </a:moveTo>
                  <a:cubicBezTo>
                    <a:pt x="334" y="0"/>
                    <a:pt x="1" y="358"/>
                    <a:pt x="1" y="786"/>
                  </a:cubicBezTo>
                  <a:lnTo>
                    <a:pt x="2573" y="786"/>
                  </a:lnTo>
                  <a:cubicBezTo>
                    <a:pt x="2573" y="358"/>
                    <a:pt x="2216" y="0"/>
                    <a:pt x="1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6639803" y="4400710"/>
              <a:ext cx="136938" cy="143700"/>
            </a:xfrm>
            <a:custGeom>
              <a:rect b="b" l="l" r="r" t="t"/>
              <a:pathLst>
                <a:path extrusionOk="0" h="4074" w="3882">
                  <a:moveTo>
                    <a:pt x="1405" y="1"/>
                  </a:moveTo>
                  <a:cubicBezTo>
                    <a:pt x="1334" y="2311"/>
                    <a:pt x="476" y="3573"/>
                    <a:pt x="0" y="4073"/>
                  </a:cubicBezTo>
                  <a:cubicBezTo>
                    <a:pt x="786" y="3978"/>
                    <a:pt x="1500" y="3668"/>
                    <a:pt x="2120" y="3216"/>
                  </a:cubicBezTo>
                  <a:cubicBezTo>
                    <a:pt x="2050" y="3053"/>
                    <a:pt x="2026" y="2891"/>
                    <a:pt x="2024" y="2728"/>
                  </a:cubicBezTo>
                  <a:lnTo>
                    <a:pt x="2024" y="2728"/>
                  </a:lnTo>
                  <a:cubicBezTo>
                    <a:pt x="2030" y="1995"/>
                    <a:pt x="2623" y="1406"/>
                    <a:pt x="3358" y="1406"/>
                  </a:cubicBezTo>
                  <a:lnTo>
                    <a:pt x="3548" y="1406"/>
                  </a:lnTo>
                  <a:cubicBezTo>
                    <a:pt x="3739" y="953"/>
                    <a:pt x="3858" y="477"/>
                    <a:pt x="3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30"/>
          <p:cNvGrpSpPr/>
          <p:nvPr/>
        </p:nvGrpSpPr>
        <p:grpSpPr>
          <a:xfrm>
            <a:off x="5006536" y="1500718"/>
            <a:ext cx="345569" cy="327300"/>
            <a:chOff x="2337029" y="3523154"/>
            <a:chExt cx="365449" cy="346129"/>
          </a:xfrm>
        </p:grpSpPr>
        <p:sp>
          <p:nvSpPr>
            <p:cNvPr id="432" name="Google Shape;432;p30"/>
            <p:cNvSpPr/>
            <p:nvPr/>
          </p:nvSpPr>
          <p:spPr>
            <a:xfrm>
              <a:off x="2657926" y="3523154"/>
              <a:ext cx="44552" cy="307682"/>
            </a:xfrm>
            <a:custGeom>
              <a:rect b="b" l="l" r="r" t="t"/>
              <a:pathLst>
                <a:path extrusionOk="0" h="8723" w="1263">
                  <a:moveTo>
                    <a:pt x="620" y="1"/>
                  </a:moveTo>
                  <a:cubicBezTo>
                    <a:pt x="286" y="1"/>
                    <a:pt x="0" y="287"/>
                    <a:pt x="0" y="620"/>
                  </a:cubicBezTo>
                  <a:lnTo>
                    <a:pt x="0" y="8098"/>
                  </a:lnTo>
                  <a:cubicBezTo>
                    <a:pt x="0" y="8515"/>
                    <a:pt x="316" y="8723"/>
                    <a:pt x="632" y="8723"/>
                  </a:cubicBezTo>
                  <a:cubicBezTo>
                    <a:pt x="947" y="8723"/>
                    <a:pt x="1263" y="8515"/>
                    <a:pt x="1263" y="8098"/>
                  </a:cubicBezTo>
                  <a:lnTo>
                    <a:pt x="1263" y="620"/>
                  </a:lnTo>
                  <a:cubicBezTo>
                    <a:pt x="1263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2492415" y="3561813"/>
              <a:ext cx="141171" cy="226837"/>
            </a:xfrm>
            <a:custGeom>
              <a:rect b="b" l="l" r="r" t="t"/>
              <a:pathLst>
                <a:path extrusionOk="0" h="6431" w="4002">
                  <a:moveTo>
                    <a:pt x="4002" y="0"/>
                  </a:moveTo>
                  <a:lnTo>
                    <a:pt x="1" y="1239"/>
                  </a:lnTo>
                  <a:lnTo>
                    <a:pt x="1" y="5311"/>
                  </a:lnTo>
                  <a:lnTo>
                    <a:pt x="4002" y="6430"/>
                  </a:lnTo>
                  <a:lnTo>
                    <a:pt x="4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2337029" y="3643292"/>
              <a:ext cx="29419" cy="72273"/>
            </a:xfrm>
            <a:custGeom>
              <a:rect b="b" l="l" r="r" t="t"/>
              <a:pathLst>
                <a:path extrusionOk="0" h="2049" w="834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lnTo>
                    <a:pt x="0" y="1906"/>
                  </a:lnTo>
                  <a:cubicBezTo>
                    <a:pt x="0" y="1977"/>
                    <a:pt x="72" y="2048"/>
                    <a:pt x="143" y="2048"/>
                  </a:cubicBezTo>
                  <a:lnTo>
                    <a:pt x="691" y="2048"/>
                  </a:lnTo>
                  <a:cubicBezTo>
                    <a:pt x="762" y="2048"/>
                    <a:pt x="834" y="1977"/>
                    <a:pt x="834" y="1906"/>
                  </a:cubicBezTo>
                  <a:lnTo>
                    <a:pt x="834" y="143"/>
                  </a:lnTo>
                  <a:cubicBezTo>
                    <a:pt x="834" y="72"/>
                    <a:pt x="762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2390788" y="3608866"/>
              <a:ext cx="78169" cy="137774"/>
            </a:xfrm>
            <a:custGeom>
              <a:rect b="b" l="l" r="r" t="t"/>
              <a:pathLst>
                <a:path extrusionOk="0" h="3906" w="2216">
                  <a:moveTo>
                    <a:pt x="239" y="0"/>
                  </a:moveTo>
                  <a:cubicBezTo>
                    <a:pt x="96" y="0"/>
                    <a:pt x="0" y="119"/>
                    <a:pt x="0" y="238"/>
                  </a:cubicBezTo>
                  <a:lnTo>
                    <a:pt x="0" y="3667"/>
                  </a:lnTo>
                  <a:cubicBezTo>
                    <a:pt x="0" y="3787"/>
                    <a:pt x="96" y="3906"/>
                    <a:pt x="239" y="3906"/>
                  </a:cubicBezTo>
                  <a:lnTo>
                    <a:pt x="2215" y="3906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2412623" y="3770978"/>
              <a:ext cx="31959" cy="98304"/>
            </a:xfrm>
            <a:custGeom>
              <a:rect b="b" l="l" r="r" t="t"/>
              <a:pathLst>
                <a:path extrusionOk="0" h="2787" w="906">
                  <a:moveTo>
                    <a:pt x="1" y="0"/>
                  </a:moveTo>
                  <a:lnTo>
                    <a:pt x="1" y="2382"/>
                  </a:lnTo>
                  <a:cubicBezTo>
                    <a:pt x="1" y="2620"/>
                    <a:pt x="191" y="2786"/>
                    <a:pt x="405" y="2786"/>
                  </a:cubicBezTo>
                  <a:lnTo>
                    <a:pt x="501" y="2786"/>
                  </a:lnTo>
                  <a:cubicBezTo>
                    <a:pt x="715" y="2786"/>
                    <a:pt x="906" y="2620"/>
                    <a:pt x="906" y="2382"/>
                  </a:cubicBezTo>
                  <a:lnTo>
                    <a:pt x="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2468922" y="3805404"/>
              <a:ext cx="18449" cy="24409"/>
            </a:xfrm>
            <a:custGeom>
              <a:rect b="b" l="l" r="r" t="t"/>
              <a:pathLst>
                <a:path extrusionOk="0" h="692" w="523">
                  <a:moveTo>
                    <a:pt x="0" y="1"/>
                  </a:moveTo>
                  <a:lnTo>
                    <a:pt x="0" y="691"/>
                  </a:lnTo>
                  <a:lnTo>
                    <a:pt x="167" y="691"/>
                  </a:lnTo>
                  <a:cubicBezTo>
                    <a:pt x="334" y="691"/>
                    <a:pt x="476" y="548"/>
                    <a:pt x="500" y="382"/>
                  </a:cubicBezTo>
                  <a:cubicBezTo>
                    <a:pt x="523" y="202"/>
                    <a:pt x="376" y="22"/>
                    <a:pt x="179" y="22"/>
                  </a:cubicBezTo>
                  <a:cubicBezTo>
                    <a:pt x="167" y="22"/>
                    <a:pt x="155" y="23"/>
                    <a:pt x="143" y="24"/>
                  </a:cubicBezTo>
                  <a:lnTo>
                    <a:pt x="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1"/>
          <p:cNvSpPr txBox="1"/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 to NLTK</a:t>
            </a:r>
            <a:endParaRPr sz="2400"/>
          </a:p>
        </p:txBody>
      </p:sp>
      <p:sp>
        <p:nvSpPr>
          <p:cNvPr id="443" name="Google Shape;443;p31"/>
          <p:cNvSpPr txBox="1"/>
          <p:nvPr>
            <p:ph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4" name="Google Shape;444;p31"/>
          <p:cNvSpPr/>
          <p:nvPr/>
        </p:nvSpPr>
        <p:spPr>
          <a:xfrm flipH="1" rot="10800000">
            <a:off x="-495932" y="2474357"/>
            <a:ext cx="5521697" cy="5990293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1"/>
          <p:cNvSpPr/>
          <p:nvPr/>
        </p:nvSpPr>
        <p:spPr>
          <a:xfrm flipH="1">
            <a:off x="5592903" y="-2586025"/>
            <a:ext cx="4300847" cy="4665836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1"/>
          <p:cNvSpPr/>
          <p:nvPr/>
        </p:nvSpPr>
        <p:spPr>
          <a:xfrm flipH="1" rot="-2699667">
            <a:off x="5526086" y="-1823512"/>
            <a:ext cx="571556" cy="3625892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"/>
          <p:cNvSpPr txBox="1"/>
          <p:nvPr>
            <p:ph type="title"/>
          </p:nvPr>
        </p:nvSpPr>
        <p:spPr>
          <a:xfrm>
            <a:off x="962200" y="1293100"/>
            <a:ext cx="6675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NLTK?</a:t>
            </a:r>
            <a:endParaRPr/>
          </a:p>
        </p:txBody>
      </p:sp>
      <p:sp>
        <p:nvSpPr>
          <p:cNvPr id="452" name="Google Shape;452;p32"/>
          <p:cNvSpPr txBox="1"/>
          <p:nvPr>
            <p:ph idx="1" type="subTitle"/>
          </p:nvPr>
        </p:nvSpPr>
        <p:spPr>
          <a:xfrm>
            <a:off x="1187425" y="2081325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NLTK - Natural Language ToolKit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Python library for natural language processing.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There are four concepts in NLTK that you’ll need to know to get started: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AutoNum type="arabicPeriod"/>
            </a:pPr>
            <a:r>
              <a:rPr lang="en" sz="1500"/>
              <a:t>Tokenizing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AutoNum type="arabicPeriod"/>
            </a:pPr>
            <a:r>
              <a:rPr lang="en" sz="1500"/>
              <a:t>World Filtering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AutoNum type="arabicPeriod"/>
            </a:pPr>
            <a:r>
              <a:rPr lang="en" sz="1500"/>
              <a:t>Part of Speech Tagging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AutoNum type="arabicPeriod"/>
            </a:pPr>
            <a:r>
              <a:rPr lang="en" sz="1500"/>
              <a:t>Chunking &amp; Trees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453" name="Google Shape;4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175" y="606400"/>
            <a:ext cx="2485481" cy="27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keting Mix MK Plan by Slidesgo">
  <a:themeElements>
    <a:clrScheme name="Simple Light">
      <a:dk1>
        <a:srgbClr val="FFFED2"/>
      </a:dk1>
      <a:lt1>
        <a:srgbClr val="303030"/>
      </a:lt1>
      <a:dk2>
        <a:srgbClr val="606060"/>
      </a:dk2>
      <a:lt2>
        <a:srgbClr val="49E5B5"/>
      </a:lt2>
      <a:accent1>
        <a:srgbClr val="8D6CFA"/>
      </a:accent1>
      <a:accent2>
        <a:srgbClr val="FCC35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E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