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  <p:sldMasterId id="214748367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 Black"/>
      <p:bold r:id="rId25"/>
      <p:boldItalic r:id="rId26"/>
    </p:embeddedFont>
    <p:embeddedFont>
      <p:font typeface="Roboto Thin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Didact Gothic"/>
      <p:regular r:id="rId35"/>
    </p:embeddedFont>
    <p:embeddedFont>
      <p:font typeface="Roboto Mono Thin"/>
      <p:regular r:id="rId36"/>
      <p:bold r:id="rId37"/>
      <p:italic r:id="rId38"/>
      <p:boldItalic r:id="rId39"/>
    </p:embeddedFont>
    <p:embeddedFont>
      <p:font typeface="Roboto Light"/>
      <p:regular r:id="rId40"/>
      <p:bold r:id="rId41"/>
      <p:italic r:id="rId42"/>
      <p:boldItalic r:id="rId43"/>
    </p:embeddedFont>
    <p:embeddedFont>
      <p:font typeface="Bree Serif"/>
      <p:regular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regular.fntdata"/><Relationship Id="rId20" Type="http://schemas.openxmlformats.org/officeDocument/2006/relationships/slide" Target="slides/slide14.xml"/><Relationship Id="rId42" Type="http://schemas.openxmlformats.org/officeDocument/2006/relationships/font" Target="fonts/RobotoLight-italic.fntdata"/><Relationship Id="rId41" Type="http://schemas.openxmlformats.org/officeDocument/2006/relationships/font" Target="fonts/RobotoLight-bold.fntdata"/><Relationship Id="rId22" Type="http://schemas.openxmlformats.org/officeDocument/2006/relationships/slide" Target="slides/slide16.xml"/><Relationship Id="rId44" Type="http://schemas.openxmlformats.org/officeDocument/2006/relationships/font" Target="fonts/BreeSerif-regular.fntdata"/><Relationship Id="rId21" Type="http://schemas.openxmlformats.org/officeDocument/2006/relationships/slide" Target="slides/slide15.xml"/><Relationship Id="rId43" Type="http://schemas.openxmlformats.org/officeDocument/2006/relationships/font" Target="fonts/RobotoLigh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Black-boldItalic.fntdata"/><Relationship Id="rId25" Type="http://schemas.openxmlformats.org/officeDocument/2006/relationships/font" Target="fonts/RobotoBlack-bold.fntdata"/><Relationship Id="rId28" Type="http://schemas.openxmlformats.org/officeDocument/2006/relationships/font" Target="fonts/RobotoThin-bold.fntdata"/><Relationship Id="rId27" Type="http://schemas.openxmlformats.org/officeDocument/2006/relationships/font" Target="fonts/RobotoThin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Th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obotoThin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DidactGothic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MonoThin-bold.fntdata"/><Relationship Id="rId14" Type="http://schemas.openxmlformats.org/officeDocument/2006/relationships/slide" Target="slides/slide8.xml"/><Relationship Id="rId36" Type="http://schemas.openxmlformats.org/officeDocument/2006/relationships/font" Target="fonts/RobotoMonoThin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Thin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Thin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09230f6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09230f6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dfc512d473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2dfc512d47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dfc512d473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2dfc512d473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dfc512d473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dfc512d473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e09230f6b9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e09230f6b9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dfc512d473_0_7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dfc512d473_0_7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dfc512d473_0_10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dfc512d473_0_1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dfc512d473_0_1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dfc512d473_0_1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e09230f6b9_0_1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e09230f6b9_0_1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2dfc512d473_0_1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0" name="Google Shape;860;g2dfc512d473_0_1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fa211a776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fa211a776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fa211a776_0_7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fa211a776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dfa211a776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dfa211a776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dfa211a776_0_1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dfa211a776_0_1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dfa211a776_0_1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dfa211a776_0_1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e09230f6b9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e09230f6b9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dfc512d4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dfc512d4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dfa211a776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2dfa211a776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000"/>
              <a:buFont typeface="Roboto Black"/>
              <a:buNone/>
              <a:defRPr b="0" sz="30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3600"/>
              <a:buNone/>
              <a:defRPr sz="36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1200"/>
              <a:buNone/>
              <a:defRPr sz="1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5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1" name="Google Shape;61;p15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5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5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5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5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900"/>
              <a:buNone/>
              <a:defRPr sz="900">
                <a:solidFill>
                  <a:srgbClr val="48FFD5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 Black"/>
              <a:buNone/>
              <a:defRPr b="0" sz="36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Mono Thin"/>
              <a:buNone/>
              <a:defRPr sz="1200">
                <a:solidFill>
                  <a:srgbClr val="FFFFFF"/>
                </a:solidFill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2" name="Google Shape;82;p17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Roboto Black"/>
              <a:buNone/>
              <a:defRPr b="0" sz="12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86" name="Google Shape;86;p17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5" name="Google Shape;95;p19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5200"/>
              <a:buNone/>
              <a:defRPr sz="5200">
                <a:solidFill>
                  <a:srgbClr val="48FFD5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6" name="Google Shape;106;p21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Black"/>
              <a:buNone/>
              <a:defRPr b="0" sz="1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08" name="Google Shape;108;p2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None/>
              <a:defRPr sz="900">
                <a:solidFill>
                  <a:srgbClr val="E3E9ED"/>
                </a:solidFill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3E9ED"/>
              </a:buClr>
              <a:buSzPts val="900"/>
              <a:buFont typeface="Roboto Black"/>
              <a:buNone/>
              <a:defRPr b="0" sz="900">
                <a:solidFill>
                  <a:srgbClr val="E3E9ED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 Black"/>
              <a:buNone/>
              <a:defRPr b="0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4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24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8FFD5"/>
              </a:buClr>
              <a:buSzPts val="2400"/>
              <a:buFont typeface="Roboto Black"/>
              <a:buNone/>
              <a:defRPr b="0" sz="2400">
                <a:solidFill>
                  <a:srgbClr val="48FFD5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26" name="Google Shape;126;p24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131" name="Google Shape;131;p26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136" name="Google Shape;136;p27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oboto Black"/>
              <a:buNone/>
              <a:defRPr b="0" sz="30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140" name="Google Shape;140;p28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 Black"/>
              <a:buNone/>
              <a:defRPr sz="28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2800"/>
              <a:buFont typeface="Bree Serif"/>
              <a:buNone/>
              <a:defRPr b="1" sz="2800">
                <a:solidFill>
                  <a:srgbClr val="FBFBFB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Light"/>
              <a:buChar char="●"/>
              <a:defRPr sz="18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●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Light"/>
              <a:buChar char="○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Light"/>
              <a:buChar char="■"/>
              <a:defRPr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2mBx505Mq6zjd_Zat4inPAY9FJ0xlr7LS3KQdEq9RPQ/copy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slidesgo.com/" TargetMode="External"/><Relationship Id="rId4" Type="http://schemas.openxmlformats.org/officeDocument/2006/relationships/hyperlink" Target="https://www.flaticon.com/" TargetMode="External"/><Relationship Id="rId5" Type="http://schemas.openxmlformats.org/officeDocument/2006/relationships/hyperlink" Target="https://www.freepik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30"/>
          <p:cNvGrpSpPr/>
          <p:nvPr/>
        </p:nvGrpSpPr>
        <p:grpSpPr>
          <a:xfrm>
            <a:off x="123332" y="294572"/>
            <a:ext cx="1070753" cy="1070813"/>
            <a:chOff x="-44512325" y="3176075"/>
            <a:chExt cx="300900" cy="300900"/>
          </a:xfrm>
        </p:grpSpPr>
        <p:sp>
          <p:nvSpPr>
            <p:cNvPr id="147" name="Google Shape;147;p30"/>
            <p:cNvSpPr/>
            <p:nvPr/>
          </p:nvSpPr>
          <p:spPr>
            <a:xfrm>
              <a:off x="-44512325" y="3176075"/>
              <a:ext cx="300900" cy="300900"/>
            </a:xfrm>
            <a:custGeom>
              <a:rect b="b" l="l" r="r" t="t"/>
              <a:pathLst>
                <a:path extrusionOk="0" h="12036" w="12036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0"/>
            <p:cNvSpPr/>
            <p:nvPr/>
          </p:nvSpPr>
          <p:spPr>
            <a:xfrm>
              <a:off x="-44369750" y="3317850"/>
              <a:ext cx="17350" cy="18150"/>
            </a:xfrm>
            <a:custGeom>
              <a:rect b="b" l="l" r="r" t="t"/>
              <a:pathLst>
                <a:path extrusionOk="0" h="726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0"/>
            <p:cNvSpPr/>
            <p:nvPr/>
          </p:nvSpPr>
          <p:spPr>
            <a:xfrm>
              <a:off x="-44411500" y="3275325"/>
              <a:ext cx="100825" cy="102400"/>
            </a:xfrm>
            <a:custGeom>
              <a:rect b="b" l="l" r="r" t="t"/>
              <a:pathLst>
                <a:path extrusionOk="0" h="4096" w="4033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30"/>
          <p:cNvGrpSpPr/>
          <p:nvPr/>
        </p:nvGrpSpPr>
        <p:grpSpPr>
          <a:xfrm>
            <a:off x="8013594" y="324812"/>
            <a:ext cx="1070753" cy="1010327"/>
            <a:chOff x="-46422300" y="3936925"/>
            <a:chExt cx="320575" cy="302475"/>
          </a:xfrm>
        </p:grpSpPr>
        <p:sp>
          <p:nvSpPr>
            <p:cNvPr id="151" name="Google Shape;151;p30"/>
            <p:cNvSpPr/>
            <p:nvPr/>
          </p:nvSpPr>
          <p:spPr>
            <a:xfrm>
              <a:off x="-46254550" y="3936925"/>
              <a:ext cx="152825" cy="300900"/>
            </a:xfrm>
            <a:custGeom>
              <a:rect b="b" l="l" r="r" t="t"/>
              <a:pathLst>
                <a:path extrusionOk="0" h="12036" w="6113">
                  <a:moveTo>
                    <a:pt x="1418" y="0"/>
                  </a:moveTo>
                  <a:cubicBezTo>
                    <a:pt x="631" y="0"/>
                    <a:pt x="1" y="630"/>
                    <a:pt x="1" y="1418"/>
                  </a:cubicBezTo>
                  <a:lnTo>
                    <a:pt x="1" y="10617"/>
                  </a:lnTo>
                  <a:cubicBezTo>
                    <a:pt x="1" y="11405"/>
                    <a:pt x="631" y="12035"/>
                    <a:pt x="1418" y="12035"/>
                  </a:cubicBezTo>
                  <a:cubicBezTo>
                    <a:pt x="2332" y="12035"/>
                    <a:pt x="3120" y="11405"/>
                    <a:pt x="3403" y="10554"/>
                  </a:cubicBezTo>
                  <a:lnTo>
                    <a:pt x="3403" y="10554"/>
                  </a:lnTo>
                  <a:cubicBezTo>
                    <a:pt x="3309" y="10554"/>
                    <a:pt x="3246" y="10617"/>
                    <a:pt x="3151" y="10617"/>
                  </a:cubicBezTo>
                  <a:cubicBezTo>
                    <a:pt x="2332" y="10617"/>
                    <a:pt x="1513" y="10302"/>
                    <a:pt x="914" y="9672"/>
                  </a:cubicBezTo>
                  <a:cubicBezTo>
                    <a:pt x="788" y="9546"/>
                    <a:pt x="788" y="9294"/>
                    <a:pt x="914" y="9137"/>
                  </a:cubicBezTo>
                  <a:cubicBezTo>
                    <a:pt x="1024" y="9095"/>
                    <a:pt x="1128" y="9072"/>
                    <a:pt x="1221" y="9072"/>
                  </a:cubicBezTo>
                  <a:cubicBezTo>
                    <a:pt x="1341" y="9072"/>
                    <a:pt x="1442" y="9111"/>
                    <a:pt x="1513" y="9200"/>
                  </a:cubicBezTo>
                  <a:cubicBezTo>
                    <a:pt x="1998" y="9685"/>
                    <a:pt x="2614" y="9906"/>
                    <a:pt x="3224" y="9906"/>
                  </a:cubicBezTo>
                  <a:cubicBezTo>
                    <a:pt x="4477" y="9906"/>
                    <a:pt x="5703" y="8971"/>
                    <a:pt x="5703" y="7467"/>
                  </a:cubicBezTo>
                  <a:cubicBezTo>
                    <a:pt x="5703" y="7215"/>
                    <a:pt x="5672" y="6994"/>
                    <a:pt x="5609" y="6742"/>
                  </a:cubicBezTo>
                  <a:cubicBezTo>
                    <a:pt x="5010" y="7372"/>
                    <a:pt x="4191" y="7814"/>
                    <a:pt x="3246" y="7814"/>
                  </a:cubicBezTo>
                  <a:cubicBezTo>
                    <a:pt x="3025" y="7814"/>
                    <a:pt x="2868" y="7656"/>
                    <a:pt x="2868" y="7467"/>
                  </a:cubicBezTo>
                  <a:cubicBezTo>
                    <a:pt x="2868" y="7246"/>
                    <a:pt x="3025" y="7089"/>
                    <a:pt x="3246" y="7089"/>
                  </a:cubicBezTo>
                  <a:cubicBezTo>
                    <a:pt x="4065" y="7089"/>
                    <a:pt x="4821" y="6679"/>
                    <a:pt x="5231" y="6049"/>
                  </a:cubicBezTo>
                  <a:cubicBezTo>
                    <a:pt x="6113" y="4789"/>
                    <a:pt x="5640" y="3088"/>
                    <a:pt x="4254" y="2426"/>
                  </a:cubicBezTo>
                  <a:cubicBezTo>
                    <a:pt x="4128" y="3844"/>
                    <a:pt x="2931" y="4978"/>
                    <a:pt x="1450" y="4978"/>
                  </a:cubicBezTo>
                  <a:cubicBezTo>
                    <a:pt x="1261" y="4978"/>
                    <a:pt x="1103" y="4821"/>
                    <a:pt x="1103" y="4632"/>
                  </a:cubicBezTo>
                  <a:cubicBezTo>
                    <a:pt x="1103" y="4411"/>
                    <a:pt x="1261" y="4253"/>
                    <a:pt x="1450" y="4253"/>
                  </a:cubicBezTo>
                  <a:cubicBezTo>
                    <a:pt x="2616" y="4253"/>
                    <a:pt x="3561" y="3308"/>
                    <a:pt x="3561" y="2174"/>
                  </a:cubicBezTo>
                  <a:lnTo>
                    <a:pt x="3561" y="2143"/>
                  </a:lnTo>
                  <a:cubicBezTo>
                    <a:pt x="3561" y="945"/>
                    <a:pt x="2616" y="0"/>
                    <a:pt x="141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0"/>
            <p:cNvSpPr/>
            <p:nvPr/>
          </p:nvSpPr>
          <p:spPr>
            <a:xfrm>
              <a:off x="-46422300" y="3938500"/>
              <a:ext cx="152025" cy="300900"/>
            </a:xfrm>
            <a:custGeom>
              <a:rect b="b" l="l" r="r" t="t"/>
              <a:pathLst>
                <a:path extrusionOk="0" h="12036" w="6081">
                  <a:moveTo>
                    <a:pt x="4726" y="0"/>
                  </a:moveTo>
                  <a:cubicBezTo>
                    <a:pt x="3529" y="0"/>
                    <a:pt x="2584" y="977"/>
                    <a:pt x="2584" y="2111"/>
                  </a:cubicBezTo>
                  <a:lnTo>
                    <a:pt x="2584" y="2143"/>
                  </a:lnTo>
                  <a:cubicBezTo>
                    <a:pt x="2584" y="3308"/>
                    <a:pt x="3529" y="4253"/>
                    <a:pt x="4663" y="4253"/>
                  </a:cubicBezTo>
                  <a:cubicBezTo>
                    <a:pt x="4883" y="4253"/>
                    <a:pt x="5041" y="4411"/>
                    <a:pt x="5041" y="4600"/>
                  </a:cubicBezTo>
                  <a:cubicBezTo>
                    <a:pt x="5041" y="4789"/>
                    <a:pt x="4883" y="4947"/>
                    <a:pt x="4663" y="4947"/>
                  </a:cubicBezTo>
                  <a:cubicBezTo>
                    <a:pt x="3214" y="4947"/>
                    <a:pt x="2048" y="3812"/>
                    <a:pt x="1890" y="2395"/>
                  </a:cubicBezTo>
                  <a:cubicBezTo>
                    <a:pt x="441" y="3056"/>
                    <a:pt x="0" y="4758"/>
                    <a:pt x="882" y="6018"/>
                  </a:cubicBezTo>
                  <a:cubicBezTo>
                    <a:pt x="1323" y="6648"/>
                    <a:pt x="2111" y="7057"/>
                    <a:pt x="2930" y="7057"/>
                  </a:cubicBezTo>
                  <a:cubicBezTo>
                    <a:pt x="3151" y="7057"/>
                    <a:pt x="3277" y="7215"/>
                    <a:pt x="3277" y="7435"/>
                  </a:cubicBezTo>
                  <a:cubicBezTo>
                    <a:pt x="3277" y="7625"/>
                    <a:pt x="3151" y="7782"/>
                    <a:pt x="2930" y="7782"/>
                  </a:cubicBezTo>
                  <a:cubicBezTo>
                    <a:pt x="1985" y="7782"/>
                    <a:pt x="1166" y="7341"/>
                    <a:pt x="567" y="6711"/>
                  </a:cubicBezTo>
                  <a:cubicBezTo>
                    <a:pt x="504" y="6963"/>
                    <a:pt x="441" y="7183"/>
                    <a:pt x="441" y="7435"/>
                  </a:cubicBezTo>
                  <a:cubicBezTo>
                    <a:pt x="441" y="8940"/>
                    <a:pt x="1695" y="9874"/>
                    <a:pt x="2958" y="9874"/>
                  </a:cubicBezTo>
                  <a:cubicBezTo>
                    <a:pt x="3572" y="9874"/>
                    <a:pt x="4188" y="9653"/>
                    <a:pt x="4663" y="9168"/>
                  </a:cubicBezTo>
                  <a:cubicBezTo>
                    <a:pt x="4726" y="9105"/>
                    <a:pt x="4813" y="9074"/>
                    <a:pt x="4903" y="9074"/>
                  </a:cubicBezTo>
                  <a:cubicBezTo>
                    <a:pt x="4994" y="9074"/>
                    <a:pt x="5088" y="9105"/>
                    <a:pt x="5167" y="9168"/>
                  </a:cubicBezTo>
                  <a:cubicBezTo>
                    <a:pt x="5293" y="9263"/>
                    <a:pt x="5293" y="9515"/>
                    <a:pt x="5167" y="9672"/>
                  </a:cubicBezTo>
                  <a:cubicBezTo>
                    <a:pt x="4600" y="10271"/>
                    <a:pt x="3812" y="10617"/>
                    <a:pt x="2930" y="10617"/>
                  </a:cubicBezTo>
                  <a:cubicBezTo>
                    <a:pt x="2867" y="10617"/>
                    <a:pt x="2773" y="10617"/>
                    <a:pt x="2710" y="10586"/>
                  </a:cubicBezTo>
                  <a:lnTo>
                    <a:pt x="2710" y="10586"/>
                  </a:lnTo>
                  <a:cubicBezTo>
                    <a:pt x="2962" y="11405"/>
                    <a:pt x="3749" y="12035"/>
                    <a:pt x="4663" y="12035"/>
                  </a:cubicBezTo>
                  <a:cubicBezTo>
                    <a:pt x="5450" y="12035"/>
                    <a:pt x="6081" y="11405"/>
                    <a:pt x="6081" y="10617"/>
                  </a:cubicBezTo>
                  <a:lnTo>
                    <a:pt x="6081" y="1450"/>
                  </a:lnTo>
                  <a:cubicBezTo>
                    <a:pt x="6081" y="599"/>
                    <a:pt x="5450" y="0"/>
                    <a:pt x="472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30"/>
          <p:cNvSpPr txBox="1"/>
          <p:nvPr>
            <p:ph type="ctrTitle"/>
          </p:nvPr>
        </p:nvSpPr>
        <p:spPr>
          <a:xfrm>
            <a:off x="746550" y="372325"/>
            <a:ext cx="7650900" cy="91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Welcome to Hacknight!</a:t>
            </a:r>
            <a:endParaRPr sz="5000"/>
          </a:p>
        </p:txBody>
      </p:sp>
      <p:sp>
        <p:nvSpPr>
          <p:cNvPr id="154" name="Google Shape;154;p30"/>
          <p:cNvSpPr txBox="1"/>
          <p:nvPr>
            <p:ph idx="1" type="subTitle"/>
          </p:nvPr>
        </p:nvSpPr>
        <p:spPr>
          <a:xfrm>
            <a:off x="998700" y="1711425"/>
            <a:ext cx="38469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Icebreaker Time!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Spot the bug in this code:</a:t>
            </a:r>
            <a:endParaRPr sz="2400"/>
          </a:p>
        </p:txBody>
      </p:sp>
      <p:grpSp>
        <p:nvGrpSpPr>
          <p:cNvPr id="155" name="Google Shape;155;p30"/>
          <p:cNvGrpSpPr/>
          <p:nvPr/>
        </p:nvGrpSpPr>
        <p:grpSpPr>
          <a:xfrm>
            <a:off x="5849181" y="4093573"/>
            <a:ext cx="808792" cy="804680"/>
            <a:chOff x="-19020075" y="4084200"/>
            <a:chExt cx="304825" cy="303275"/>
          </a:xfrm>
        </p:grpSpPr>
        <p:sp>
          <p:nvSpPr>
            <p:cNvPr id="156" name="Google Shape;156;p30"/>
            <p:cNvSpPr/>
            <p:nvPr/>
          </p:nvSpPr>
          <p:spPr>
            <a:xfrm>
              <a:off x="-18962575" y="4274800"/>
              <a:ext cx="103975" cy="94550"/>
            </a:xfrm>
            <a:custGeom>
              <a:rect b="b" l="l" r="r" t="t"/>
              <a:pathLst>
                <a:path extrusionOk="0" h="3782" w="4159">
                  <a:moveTo>
                    <a:pt x="3403" y="1"/>
                  </a:moveTo>
                  <a:cubicBezTo>
                    <a:pt x="3151" y="1356"/>
                    <a:pt x="1985" y="2364"/>
                    <a:pt x="599" y="2364"/>
                  </a:cubicBezTo>
                  <a:cubicBezTo>
                    <a:pt x="410" y="2364"/>
                    <a:pt x="221" y="2332"/>
                    <a:pt x="0" y="2301"/>
                  </a:cubicBezTo>
                  <a:lnTo>
                    <a:pt x="0" y="2301"/>
                  </a:lnTo>
                  <a:cubicBezTo>
                    <a:pt x="284" y="3151"/>
                    <a:pt x="1071" y="3781"/>
                    <a:pt x="2048" y="3781"/>
                  </a:cubicBezTo>
                  <a:cubicBezTo>
                    <a:pt x="3214" y="3781"/>
                    <a:pt x="4159" y="2836"/>
                    <a:pt x="4159" y="1671"/>
                  </a:cubicBezTo>
                  <a:cubicBezTo>
                    <a:pt x="4159" y="978"/>
                    <a:pt x="3875" y="410"/>
                    <a:pt x="340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0"/>
            <p:cNvSpPr/>
            <p:nvPr/>
          </p:nvSpPr>
          <p:spPr>
            <a:xfrm>
              <a:off x="-18883025" y="4281900"/>
              <a:ext cx="78000" cy="105575"/>
            </a:xfrm>
            <a:custGeom>
              <a:rect b="b" l="l" r="r" t="t"/>
              <a:pathLst>
                <a:path extrusionOk="0" h="4223" w="3120">
                  <a:moveTo>
                    <a:pt x="1323" y="0"/>
                  </a:moveTo>
                  <a:lnTo>
                    <a:pt x="1323" y="0"/>
                  </a:lnTo>
                  <a:cubicBezTo>
                    <a:pt x="1544" y="442"/>
                    <a:pt x="1670" y="914"/>
                    <a:pt x="1670" y="1387"/>
                  </a:cubicBezTo>
                  <a:cubicBezTo>
                    <a:pt x="1670" y="2552"/>
                    <a:pt x="977" y="3529"/>
                    <a:pt x="0" y="3970"/>
                  </a:cubicBezTo>
                  <a:cubicBezTo>
                    <a:pt x="284" y="4128"/>
                    <a:pt x="599" y="4222"/>
                    <a:pt x="977" y="4222"/>
                  </a:cubicBezTo>
                  <a:cubicBezTo>
                    <a:pt x="2142" y="4222"/>
                    <a:pt x="3088" y="3277"/>
                    <a:pt x="3088" y="2080"/>
                  </a:cubicBezTo>
                  <a:cubicBezTo>
                    <a:pt x="3119" y="1072"/>
                    <a:pt x="2331" y="189"/>
                    <a:pt x="132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0"/>
            <p:cNvSpPr/>
            <p:nvPr/>
          </p:nvSpPr>
          <p:spPr>
            <a:xfrm>
              <a:off x="-18809000" y="4281100"/>
              <a:ext cx="57525" cy="88250"/>
            </a:xfrm>
            <a:custGeom>
              <a:rect b="b" l="l" r="r" t="t"/>
              <a:pathLst>
                <a:path extrusionOk="0" h="3530" w="2301">
                  <a:moveTo>
                    <a:pt x="536" y="1"/>
                  </a:moveTo>
                  <a:cubicBezTo>
                    <a:pt x="316" y="1"/>
                    <a:pt x="158" y="32"/>
                    <a:pt x="1" y="64"/>
                  </a:cubicBezTo>
                  <a:cubicBezTo>
                    <a:pt x="568" y="568"/>
                    <a:pt x="883" y="1324"/>
                    <a:pt x="883" y="2112"/>
                  </a:cubicBezTo>
                  <a:cubicBezTo>
                    <a:pt x="883" y="2616"/>
                    <a:pt x="725" y="3088"/>
                    <a:pt x="473" y="3529"/>
                  </a:cubicBezTo>
                  <a:lnTo>
                    <a:pt x="536" y="3529"/>
                  </a:lnTo>
                  <a:cubicBezTo>
                    <a:pt x="1513" y="3529"/>
                    <a:pt x="2300" y="2742"/>
                    <a:pt x="2300" y="1765"/>
                  </a:cubicBezTo>
                  <a:cubicBezTo>
                    <a:pt x="2300" y="820"/>
                    <a:pt x="1513" y="1"/>
                    <a:pt x="5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0"/>
            <p:cNvSpPr/>
            <p:nvPr/>
          </p:nvSpPr>
          <p:spPr>
            <a:xfrm>
              <a:off x="-18770400" y="4263000"/>
              <a:ext cx="55150" cy="66975"/>
            </a:xfrm>
            <a:custGeom>
              <a:rect b="b" l="l" r="r" t="t"/>
              <a:pathLst>
                <a:path extrusionOk="0" h="2679" w="2206">
                  <a:moveTo>
                    <a:pt x="756" y="0"/>
                  </a:moveTo>
                  <a:cubicBezTo>
                    <a:pt x="473" y="0"/>
                    <a:pt x="189" y="95"/>
                    <a:pt x="0" y="252"/>
                  </a:cubicBezTo>
                  <a:cubicBezTo>
                    <a:pt x="882" y="630"/>
                    <a:pt x="1450" y="1513"/>
                    <a:pt x="1450" y="2521"/>
                  </a:cubicBezTo>
                  <a:lnTo>
                    <a:pt x="1450" y="2678"/>
                  </a:lnTo>
                  <a:cubicBezTo>
                    <a:pt x="1891" y="2458"/>
                    <a:pt x="2206" y="1985"/>
                    <a:pt x="2206" y="1450"/>
                  </a:cubicBezTo>
                  <a:cubicBezTo>
                    <a:pt x="2174" y="662"/>
                    <a:pt x="1544" y="0"/>
                    <a:pt x="75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-18768050" y="4227550"/>
              <a:ext cx="52025" cy="31525"/>
            </a:xfrm>
            <a:custGeom>
              <a:rect b="b" l="l" r="r" t="t"/>
              <a:pathLst>
                <a:path extrusionOk="0" h="1261" w="2081">
                  <a:moveTo>
                    <a:pt x="1009" y="1"/>
                  </a:moveTo>
                  <a:cubicBezTo>
                    <a:pt x="505" y="1"/>
                    <a:pt x="64" y="347"/>
                    <a:pt x="1" y="820"/>
                  </a:cubicBezTo>
                  <a:cubicBezTo>
                    <a:pt x="221" y="757"/>
                    <a:pt x="410" y="725"/>
                    <a:pt x="662" y="725"/>
                  </a:cubicBezTo>
                  <a:cubicBezTo>
                    <a:pt x="1198" y="725"/>
                    <a:pt x="1671" y="946"/>
                    <a:pt x="2080" y="1261"/>
                  </a:cubicBezTo>
                  <a:lnTo>
                    <a:pt x="2080" y="1072"/>
                  </a:lnTo>
                  <a:cubicBezTo>
                    <a:pt x="2080" y="473"/>
                    <a:pt x="1608" y="1"/>
                    <a:pt x="10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-19000400" y="4262200"/>
              <a:ext cx="106350" cy="52800"/>
            </a:xfrm>
            <a:custGeom>
              <a:rect b="b" l="l" r="r" t="t"/>
              <a:pathLst>
                <a:path extrusionOk="0" h="2112" w="4254">
                  <a:moveTo>
                    <a:pt x="1" y="1"/>
                  </a:moveTo>
                  <a:cubicBezTo>
                    <a:pt x="1" y="1167"/>
                    <a:pt x="946" y="2112"/>
                    <a:pt x="2112" y="2112"/>
                  </a:cubicBezTo>
                  <a:cubicBezTo>
                    <a:pt x="3309" y="2112"/>
                    <a:pt x="4254" y="1230"/>
                    <a:pt x="4254" y="32"/>
                  </a:cubicBezTo>
                  <a:lnTo>
                    <a:pt x="4254" y="32"/>
                  </a:lnTo>
                  <a:cubicBezTo>
                    <a:pt x="3655" y="473"/>
                    <a:pt x="2899" y="757"/>
                    <a:pt x="2112" y="757"/>
                  </a:cubicBezTo>
                  <a:cubicBezTo>
                    <a:pt x="1324" y="757"/>
                    <a:pt x="568" y="473"/>
                    <a:pt x="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0"/>
            <p:cNvSpPr/>
            <p:nvPr/>
          </p:nvSpPr>
          <p:spPr>
            <a:xfrm>
              <a:off x="-18912175" y="4173200"/>
              <a:ext cx="18125" cy="35475"/>
            </a:xfrm>
            <a:custGeom>
              <a:rect b="b" l="l" r="r" t="t"/>
              <a:pathLst>
                <a:path extrusionOk="0" h="1419" w="725">
                  <a:moveTo>
                    <a:pt x="378" y="1"/>
                  </a:moveTo>
                  <a:cubicBezTo>
                    <a:pt x="189" y="1"/>
                    <a:pt x="0" y="284"/>
                    <a:pt x="0" y="725"/>
                  </a:cubicBezTo>
                  <a:cubicBezTo>
                    <a:pt x="0" y="1166"/>
                    <a:pt x="189" y="1418"/>
                    <a:pt x="378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-19001975" y="4173200"/>
              <a:ext cx="18150" cy="35475"/>
            </a:xfrm>
            <a:custGeom>
              <a:rect b="b" l="l" r="r" t="t"/>
              <a:pathLst>
                <a:path extrusionOk="0" h="1419" w="726">
                  <a:moveTo>
                    <a:pt x="379" y="1"/>
                  </a:moveTo>
                  <a:cubicBezTo>
                    <a:pt x="221" y="1"/>
                    <a:pt x="1" y="284"/>
                    <a:pt x="1" y="725"/>
                  </a:cubicBezTo>
                  <a:cubicBezTo>
                    <a:pt x="1" y="1166"/>
                    <a:pt x="221" y="1418"/>
                    <a:pt x="379" y="1418"/>
                  </a:cubicBezTo>
                  <a:cubicBezTo>
                    <a:pt x="536" y="1418"/>
                    <a:pt x="725" y="1166"/>
                    <a:pt x="725" y="725"/>
                  </a:cubicBezTo>
                  <a:cubicBezTo>
                    <a:pt x="725" y="284"/>
                    <a:pt x="536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-19020075" y="4084200"/>
              <a:ext cx="143375" cy="178025"/>
            </a:xfrm>
            <a:custGeom>
              <a:rect b="b" l="l" r="r" t="t"/>
              <a:pathLst>
                <a:path extrusionOk="0" h="7121" w="5735">
                  <a:moveTo>
                    <a:pt x="1418" y="1"/>
                  </a:moveTo>
                  <a:cubicBezTo>
                    <a:pt x="630" y="1"/>
                    <a:pt x="0" y="662"/>
                    <a:pt x="0" y="1450"/>
                  </a:cubicBezTo>
                  <a:cubicBezTo>
                    <a:pt x="0" y="1923"/>
                    <a:pt x="221" y="2301"/>
                    <a:pt x="567" y="2584"/>
                  </a:cubicBezTo>
                  <a:cubicBezTo>
                    <a:pt x="315" y="2962"/>
                    <a:pt x="95" y="3435"/>
                    <a:pt x="32" y="3907"/>
                  </a:cubicBezTo>
                  <a:cubicBezTo>
                    <a:pt x="158" y="3277"/>
                    <a:pt x="536" y="2868"/>
                    <a:pt x="1040" y="2868"/>
                  </a:cubicBezTo>
                  <a:cubicBezTo>
                    <a:pt x="1638" y="2868"/>
                    <a:pt x="2111" y="3498"/>
                    <a:pt x="2111" y="4285"/>
                  </a:cubicBezTo>
                  <a:cubicBezTo>
                    <a:pt x="2111" y="5073"/>
                    <a:pt x="1638" y="5703"/>
                    <a:pt x="1040" y="5703"/>
                  </a:cubicBezTo>
                  <a:cubicBezTo>
                    <a:pt x="567" y="5703"/>
                    <a:pt x="158" y="5262"/>
                    <a:pt x="32" y="4632"/>
                  </a:cubicBezTo>
                  <a:lnTo>
                    <a:pt x="32" y="4632"/>
                  </a:lnTo>
                  <a:cubicBezTo>
                    <a:pt x="189" y="6050"/>
                    <a:pt x="1418" y="7121"/>
                    <a:pt x="2867" y="7121"/>
                  </a:cubicBezTo>
                  <a:cubicBezTo>
                    <a:pt x="4316" y="7121"/>
                    <a:pt x="5514" y="6018"/>
                    <a:pt x="5703" y="4632"/>
                  </a:cubicBezTo>
                  <a:lnTo>
                    <a:pt x="5703" y="4632"/>
                  </a:lnTo>
                  <a:cubicBezTo>
                    <a:pt x="5577" y="5262"/>
                    <a:pt x="5199" y="5703"/>
                    <a:pt x="4694" y="5703"/>
                  </a:cubicBezTo>
                  <a:cubicBezTo>
                    <a:pt x="4096" y="5703"/>
                    <a:pt x="3623" y="5073"/>
                    <a:pt x="3623" y="4285"/>
                  </a:cubicBezTo>
                  <a:cubicBezTo>
                    <a:pt x="3623" y="3498"/>
                    <a:pt x="4096" y="2868"/>
                    <a:pt x="4694" y="2868"/>
                  </a:cubicBezTo>
                  <a:cubicBezTo>
                    <a:pt x="5199" y="2868"/>
                    <a:pt x="5577" y="3277"/>
                    <a:pt x="5703" y="3907"/>
                  </a:cubicBezTo>
                  <a:cubicBezTo>
                    <a:pt x="5608" y="3403"/>
                    <a:pt x="5419" y="2962"/>
                    <a:pt x="5136" y="2584"/>
                  </a:cubicBezTo>
                  <a:cubicBezTo>
                    <a:pt x="5514" y="2301"/>
                    <a:pt x="5734" y="1923"/>
                    <a:pt x="5734" y="1450"/>
                  </a:cubicBezTo>
                  <a:cubicBezTo>
                    <a:pt x="5734" y="662"/>
                    <a:pt x="5104" y="1"/>
                    <a:pt x="4316" y="1"/>
                  </a:cubicBezTo>
                  <a:cubicBezTo>
                    <a:pt x="4127" y="1"/>
                    <a:pt x="3970" y="127"/>
                    <a:pt x="3970" y="347"/>
                  </a:cubicBezTo>
                  <a:cubicBezTo>
                    <a:pt x="3970" y="536"/>
                    <a:pt x="4127" y="694"/>
                    <a:pt x="4316" y="694"/>
                  </a:cubicBezTo>
                  <a:cubicBezTo>
                    <a:pt x="4726" y="694"/>
                    <a:pt x="5041" y="1040"/>
                    <a:pt x="5041" y="1450"/>
                  </a:cubicBezTo>
                  <a:cubicBezTo>
                    <a:pt x="5041" y="1702"/>
                    <a:pt x="4883" y="1954"/>
                    <a:pt x="4631" y="2080"/>
                  </a:cubicBezTo>
                  <a:cubicBezTo>
                    <a:pt x="4159" y="1670"/>
                    <a:pt x="3529" y="1450"/>
                    <a:pt x="2867" y="1450"/>
                  </a:cubicBezTo>
                  <a:cubicBezTo>
                    <a:pt x="2206" y="1450"/>
                    <a:pt x="1607" y="1670"/>
                    <a:pt x="1103" y="2080"/>
                  </a:cubicBezTo>
                  <a:cubicBezTo>
                    <a:pt x="851" y="1954"/>
                    <a:pt x="693" y="1702"/>
                    <a:pt x="693" y="1450"/>
                  </a:cubicBezTo>
                  <a:cubicBezTo>
                    <a:pt x="693" y="1040"/>
                    <a:pt x="1008" y="694"/>
                    <a:pt x="1418" y="694"/>
                  </a:cubicBezTo>
                  <a:cubicBezTo>
                    <a:pt x="1607" y="694"/>
                    <a:pt x="1764" y="536"/>
                    <a:pt x="1764" y="347"/>
                  </a:cubicBezTo>
                  <a:cubicBezTo>
                    <a:pt x="1764" y="127"/>
                    <a:pt x="1607" y="1"/>
                    <a:pt x="14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30"/>
          <p:cNvGrpSpPr/>
          <p:nvPr/>
        </p:nvGrpSpPr>
        <p:grpSpPr>
          <a:xfrm>
            <a:off x="8145578" y="2202534"/>
            <a:ext cx="806736" cy="584721"/>
            <a:chOff x="-20571700" y="3722875"/>
            <a:chExt cx="304050" cy="220375"/>
          </a:xfrm>
        </p:grpSpPr>
        <p:sp>
          <p:nvSpPr>
            <p:cNvPr id="166" name="Google Shape;166;p30"/>
            <p:cNvSpPr/>
            <p:nvPr/>
          </p:nvSpPr>
          <p:spPr>
            <a:xfrm>
              <a:off x="-20333850" y="3728200"/>
              <a:ext cx="66200" cy="35475"/>
            </a:xfrm>
            <a:custGeom>
              <a:rect b="b" l="l" r="r" t="t"/>
              <a:pathLst>
                <a:path extrusionOk="0" h="1419" w="2648">
                  <a:moveTo>
                    <a:pt x="2301" y="1"/>
                  </a:moveTo>
                  <a:cubicBezTo>
                    <a:pt x="1324" y="1"/>
                    <a:pt x="411" y="599"/>
                    <a:pt x="1" y="1418"/>
                  </a:cubicBezTo>
                  <a:lnTo>
                    <a:pt x="820" y="1418"/>
                  </a:lnTo>
                  <a:cubicBezTo>
                    <a:pt x="1135" y="1040"/>
                    <a:pt x="1702" y="725"/>
                    <a:pt x="2301" y="725"/>
                  </a:cubicBezTo>
                  <a:cubicBezTo>
                    <a:pt x="2490" y="725"/>
                    <a:pt x="2647" y="568"/>
                    <a:pt x="2647" y="379"/>
                  </a:cubicBezTo>
                  <a:cubicBezTo>
                    <a:pt x="2647" y="158"/>
                    <a:pt x="2490" y="1"/>
                    <a:pt x="230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-20571700" y="3782550"/>
              <a:ext cx="49650" cy="51225"/>
            </a:xfrm>
            <a:custGeom>
              <a:rect b="b" l="l" r="r" t="t"/>
              <a:pathLst>
                <a:path extrusionOk="0" h="2049" w="1986">
                  <a:moveTo>
                    <a:pt x="379" y="0"/>
                  </a:moveTo>
                  <a:cubicBezTo>
                    <a:pt x="189" y="0"/>
                    <a:pt x="32" y="158"/>
                    <a:pt x="32" y="347"/>
                  </a:cubicBezTo>
                  <a:cubicBezTo>
                    <a:pt x="0" y="473"/>
                    <a:pt x="0" y="599"/>
                    <a:pt x="32" y="725"/>
                  </a:cubicBezTo>
                  <a:cubicBezTo>
                    <a:pt x="158" y="1355"/>
                    <a:pt x="662" y="1891"/>
                    <a:pt x="1292" y="2048"/>
                  </a:cubicBezTo>
                  <a:lnTo>
                    <a:pt x="198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-20320450" y="37825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040" y="0"/>
                  </a:moveTo>
                  <a:cubicBezTo>
                    <a:pt x="442" y="0"/>
                    <a:pt x="1" y="473"/>
                    <a:pt x="1" y="1072"/>
                  </a:cubicBezTo>
                  <a:cubicBezTo>
                    <a:pt x="1" y="1670"/>
                    <a:pt x="442" y="2111"/>
                    <a:pt x="1040" y="2111"/>
                  </a:cubicBezTo>
                  <a:cubicBezTo>
                    <a:pt x="1639" y="2111"/>
                    <a:pt x="2111" y="1670"/>
                    <a:pt x="2111" y="1072"/>
                  </a:cubicBezTo>
                  <a:cubicBezTo>
                    <a:pt x="2111" y="473"/>
                    <a:pt x="1639" y="0"/>
                    <a:pt x="104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30"/>
            <p:cNvSpPr/>
            <p:nvPr/>
          </p:nvSpPr>
          <p:spPr>
            <a:xfrm>
              <a:off x="-20571700" y="3722875"/>
              <a:ext cx="178025" cy="220375"/>
            </a:xfrm>
            <a:custGeom>
              <a:rect b="b" l="l" r="r" t="t"/>
              <a:pathLst>
                <a:path extrusionOk="0" h="8815" w="7121">
                  <a:moveTo>
                    <a:pt x="4017" y="1"/>
                  </a:moveTo>
                  <a:cubicBezTo>
                    <a:pt x="3729" y="1"/>
                    <a:pt x="3444" y="168"/>
                    <a:pt x="3340" y="497"/>
                  </a:cubicBezTo>
                  <a:lnTo>
                    <a:pt x="820" y="8090"/>
                  </a:lnTo>
                  <a:lnTo>
                    <a:pt x="347" y="8090"/>
                  </a:lnTo>
                  <a:cubicBezTo>
                    <a:pt x="158" y="8090"/>
                    <a:pt x="0" y="8247"/>
                    <a:pt x="0" y="8436"/>
                  </a:cubicBezTo>
                  <a:cubicBezTo>
                    <a:pt x="0" y="8657"/>
                    <a:pt x="158" y="8814"/>
                    <a:pt x="347" y="8814"/>
                  </a:cubicBezTo>
                  <a:lnTo>
                    <a:pt x="1040" y="8814"/>
                  </a:lnTo>
                  <a:cubicBezTo>
                    <a:pt x="1198" y="8814"/>
                    <a:pt x="1324" y="8720"/>
                    <a:pt x="1418" y="8562"/>
                  </a:cubicBezTo>
                  <a:lnTo>
                    <a:pt x="3781" y="1442"/>
                  </a:lnTo>
                  <a:lnTo>
                    <a:pt x="4285" y="5002"/>
                  </a:lnTo>
                  <a:cubicBezTo>
                    <a:pt x="4348" y="5664"/>
                    <a:pt x="4884" y="6199"/>
                    <a:pt x="5545" y="6294"/>
                  </a:cubicBezTo>
                  <a:cubicBezTo>
                    <a:pt x="5583" y="6297"/>
                    <a:pt x="5620" y="6298"/>
                    <a:pt x="5657" y="6298"/>
                  </a:cubicBezTo>
                  <a:cubicBezTo>
                    <a:pt x="6459" y="6298"/>
                    <a:pt x="7121" y="5659"/>
                    <a:pt x="7121" y="4876"/>
                  </a:cubicBezTo>
                  <a:cubicBezTo>
                    <a:pt x="7121" y="4593"/>
                    <a:pt x="7026" y="4372"/>
                    <a:pt x="6932" y="4120"/>
                  </a:cubicBezTo>
                  <a:lnTo>
                    <a:pt x="4632" y="340"/>
                  </a:lnTo>
                  <a:cubicBezTo>
                    <a:pt x="4490" y="113"/>
                    <a:pt x="4252" y="1"/>
                    <a:pt x="401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0"/>
            <p:cNvSpPr/>
            <p:nvPr/>
          </p:nvSpPr>
          <p:spPr>
            <a:xfrm>
              <a:off x="-20404725" y="3782550"/>
              <a:ext cx="28375" cy="41775"/>
            </a:xfrm>
            <a:custGeom>
              <a:rect b="b" l="l" r="r" t="t"/>
              <a:pathLst>
                <a:path extrusionOk="0" h="1671" w="1135">
                  <a:moveTo>
                    <a:pt x="0" y="0"/>
                  </a:moveTo>
                  <a:lnTo>
                    <a:pt x="820" y="1387"/>
                  </a:lnTo>
                  <a:cubicBezTo>
                    <a:pt x="914" y="1450"/>
                    <a:pt x="914" y="1576"/>
                    <a:pt x="946" y="1670"/>
                  </a:cubicBezTo>
                  <a:cubicBezTo>
                    <a:pt x="1072" y="1513"/>
                    <a:pt x="1135" y="1292"/>
                    <a:pt x="1135" y="1072"/>
                  </a:cubicBezTo>
                  <a:lnTo>
                    <a:pt x="1135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30"/>
            <p:cNvSpPr/>
            <p:nvPr/>
          </p:nvSpPr>
          <p:spPr>
            <a:xfrm>
              <a:off x="-20502400" y="3887300"/>
              <a:ext cx="1600" cy="25"/>
            </a:xfrm>
            <a:custGeom>
              <a:rect b="b" l="l" r="r" t="t"/>
              <a:pathLst>
                <a:path extrusionOk="0" h="1" w="64">
                  <a:moveTo>
                    <a:pt x="64" y="1"/>
                  </a:moveTo>
                  <a:cubicBezTo>
                    <a:pt x="1" y="1"/>
                    <a:pt x="1" y="1"/>
                    <a:pt x="6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0"/>
            <p:cNvSpPr/>
            <p:nvPr/>
          </p:nvSpPr>
          <p:spPr>
            <a:xfrm>
              <a:off x="-20500825" y="3782550"/>
              <a:ext cx="220575" cy="159125"/>
            </a:xfrm>
            <a:custGeom>
              <a:rect b="b" l="l" r="r" t="t"/>
              <a:pathLst>
                <a:path extrusionOk="0" h="6365" w="8823">
                  <a:moveTo>
                    <a:pt x="5703" y="0"/>
                  </a:moveTo>
                  <a:lnTo>
                    <a:pt x="5703" y="1072"/>
                  </a:lnTo>
                  <a:cubicBezTo>
                    <a:pt x="5703" y="1670"/>
                    <a:pt x="5420" y="2174"/>
                    <a:pt x="4979" y="2489"/>
                  </a:cubicBezTo>
                  <a:cubicBezTo>
                    <a:pt x="4979" y="3655"/>
                    <a:pt x="4034" y="4600"/>
                    <a:pt x="2868" y="4600"/>
                  </a:cubicBezTo>
                  <a:cubicBezTo>
                    <a:pt x="1828" y="4600"/>
                    <a:pt x="946" y="3875"/>
                    <a:pt x="789" y="2836"/>
                  </a:cubicBezTo>
                  <a:cubicBezTo>
                    <a:pt x="694" y="2489"/>
                    <a:pt x="694" y="2395"/>
                    <a:pt x="662" y="2111"/>
                  </a:cubicBezTo>
                  <a:cubicBezTo>
                    <a:pt x="631" y="2206"/>
                    <a:pt x="32" y="4065"/>
                    <a:pt x="1" y="4159"/>
                  </a:cubicBezTo>
                  <a:cubicBezTo>
                    <a:pt x="473" y="4632"/>
                    <a:pt x="1104" y="4947"/>
                    <a:pt x="1797" y="4947"/>
                  </a:cubicBezTo>
                  <a:lnTo>
                    <a:pt x="3971" y="4947"/>
                  </a:lnTo>
                  <a:lnTo>
                    <a:pt x="3687" y="5671"/>
                  </a:lnTo>
                  <a:lnTo>
                    <a:pt x="3214" y="5671"/>
                  </a:lnTo>
                  <a:cubicBezTo>
                    <a:pt x="3025" y="5671"/>
                    <a:pt x="2868" y="5829"/>
                    <a:pt x="2868" y="6018"/>
                  </a:cubicBezTo>
                  <a:cubicBezTo>
                    <a:pt x="2868" y="6207"/>
                    <a:pt x="3025" y="6364"/>
                    <a:pt x="3214" y="6364"/>
                  </a:cubicBezTo>
                  <a:lnTo>
                    <a:pt x="3939" y="6364"/>
                  </a:lnTo>
                  <a:cubicBezTo>
                    <a:pt x="4097" y="6364"/>
                    <a:pt x="4191" y="6301"/>
                    <a:pt x="4254" y="6144"/>
                  </a:cubicBezTo>
                  <a:lnTo>
                    <a:pt x="4727" y="4915"/>
                  </a:lnTo>
                  <a:lnTo>
                    <a:pt x="5924" y="4915"/>
                  </a:lnTo>
                  <a:lnTo>
                    <a:pt x="6396" y="6144"/>
                  </a:lnTo>
                  <a:cubicBezTo>
                    <a:pt x="6459" y="6270"/>
                    <a:pt x="6617" y="6364"/>
                    <a:pt x="6711" y="6364"/>
                  </a:cubicBezTo>
                  <a:lnTo>
                    <a:pt x="7436" y="6364"/>
                  </a:lnTo>
                  <a:cubicBezTo>
                    <a:pt x="7625" y="6364"/>
                    <a:pt x="7783" y="6207"/>
                    <a:pt x="7783" y="6018"/>
                  </a:cubicBezTo>
                  <a:cubicBezTo>
                    <a:pt x="7783" y="5829"/>
                    <a:pt x="7625" y="5671"/>
                    <a:pt x="7436" y="5671"/>
                  </a:cubicBezTo>
                  <a:lnTo>
                    <a:pt x="6963" y="5671"/>
                  </a:lnTo>
                  <a:lnTo>
                    <a:pt x="6680" y="4947"/>
                  </a:lnTo>
                  <a:lnTo>
                    <a:pt x="6743" y="4947"/>
                  </a:lnTo>
                  <a:cubicBezTo>
                    <a:pt x="7310" y="4947"/>
                    <a:pt x="7846" y="4632"/>
                    <a:pt x="8066" y="4128"/>
                  </a:cubicBezTo>
                  <a:lnTo>
                    <a:pt x="8822" y="2710"/>
                  </a:lnTo>
                  <a:lnTo>
                    <a:pt x="8822" y="2710"/>
                  </a:lnTo>
                  <a:cubicBezTo>
                    <a:pt x="8633" y="2804"/>
                    <a:pt x="8381" y="2836"/>
                    <a:pt x="8192" y="2836"/>
                  </a:cubicBezTo>
                  <a:cubicBezTo>
                    <a:pt x="7279" y="2836"/>
                    <a:pt x="6491" y="2048"/>
                    <a:pt x="6491" y="1072"/>
                  </a:cubicBezTo>
                  <a:cubicBezTo>
                    <a:pt x="6491" y="662"/>
                    <a:pt x="6648" y="284"/>
                    <a:pt x="683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" name="Google Shape;173;p30"/>
          <p:cNvGrpSpPr/>
          <p:nvPr/>
        </p:nvGrpSpPr>
        <p:grpSpPr>
          <a:xfrm>
            <a:off x="6995791" y="3035675"/>
            <a:ext cx="808859" cy="807134"/>
            <a:chOff x="-19822675" y="3692750"/>
            <a:chExt cx="304850" cy="304200"/>
          </a:xfrm>
        </p:grpSpPr>
        <p:sp>
          <p:nvSpPr>
            <p:cNvPr id="174" name="Google Shape;174;p30"/>
            <p:cNvSpPr/>
            <p:nvPr/>
          </p:nvSpPr>
          <p:spPr>
            <a:xfrm>
              <a:off x="-19715550" y="3692750"/>
              <a:ext cx="90600" cy="60675"/>
            </a:xfrm>
            <a:custGeom>
              <a:rect b="b" l="l" r="r" t="t"/>
              <a:pathLst>
                <a:path extrusionOk="0" h="2427" w="3624">
                  <a:moveTo>
                    <a:pt x="441" y="1"/>
                  </a:moveTo>
                  <a:cubicBezTo>
                    <a:pt x="252" y="1"/>
                    <a:pt x="95" y="158"/>
                    <a:pt x="95" y="379"/>
                  </a:cubicBezTo>
                  <a:cubicBezTo>
                    <a:pt x="0" y="946"/>
                    <a:pt x="315" y="1482"/>
                    <a:pt x="756" y="1828"/>
                  </a:cubicBezTo>
                  <a:cubicBezTo>
                    <a:pt x="567" y="1986"/>
                    <a:pt x="347" y="2175"/>
                    <a:pt x="252" y="2427"/>
                  </a:cubicBezTo>
                  <a:cubicBezTo>
                    <a:pt x="756" y="2269"/>
                    <a:pt x="1261" y="2175"/>
                    <a:pt x="1828" y="2175"/>
                  </a:cubicBezTo>
                  <a:cubicBezTo>
                    <a:pt x="2363" y="2175"/>
                    <a:pt x="2867" y="2238"/>
                    <a:pt x="3403" y="2427"/>
                  </a:cubicBezTo>
                  <a:cubicBezTo>
                    <a:pt x="3277" y="2175"/>
                    <a:pt x="3088" y="1986"/>
                    <a:pt x="2867" y="1828"/>
                  </a:cubicBezTo>
                  <a:cubicBezTo>
                    <a:pt x="3308" y="1513"/>
                    <a:pt x="3623" y="946"/>
                    <a:pt x="3623" y="379"/>
                  </a:cubicBezTo>
                  <a:cubicBezTo>
                    <a:pt x="3623" y="158"/>
                    <a:pt x="3466" y="1"/>
                    <a:pt x="3277" y="1"/>
                  </a:cubicBezTo>
                  <a:cubicBezTo>
                    <a:pt x="3088" y="1"/>
                    <a:pt x="2930" y="158"/>
                    <a:pt x="2930" y="379"/>
                  </a:cubicBezTo>
                  <a:cubicBezTo>
                    <a:pt x="2930" y="946"/>
                    <a:pt x="2458" y="1482"/>
                    <a:pt x="1859" y="1482"/>
                  </a:cubicBezTo>
                  <a:cubicBezTo>
                    <a:pt x="1261" y="1482"/>
                    <a:pt x="788" y="946"/>
                    <a:pt x="788" y="379"/>
                  </a:cubicBezTo>
                  <a:cubicBezTo>
                    <a:pt x="788" y="158"/>
                    <a:pt x="630" y="1"/>
                    <a:pt x="44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0"/>
            <p:cNvSpPr/>
            <p:nvPr/>
          </p:nvSpPr>
          <p:spPr>
            <a:xfrm>
              <a:off x="-19660425" y="3766200"/>
              <a:ext cx="142600" cy="230750"/>
            </a:xfrm>
            <a:custGeom>
              <a:rect b="b" l="l" r="r" t="t"/>
              <a:pathLst>
                <a:path extrusionOk="0" h="9230" w="5704">
                  <a:moveTo>
                    <a:pt x="1733" y="3521"/>
                  </a:moveTo>
                  <a:cubicBezTo>
                    <a:pt x="1922" y="3521"/>
                    <a:pt x="2080" y="3679"/>
                    <a:pt x="2080" y="3899"/>
                  </a:cubicBezTo>
                  <a:cubicBezTo>
                    <a:pt x="2080" y="4088"/>
                    <a:pt x="1922" y="4246"/>
                    <a:pt x="1733" y="4246"/>
                  </a:cubicBezTo>
                  <a:cubicBezTo>
                    <a:pt x="1544" y="4246"/>
                    <a:pt x="1387" y="4088"/>
                    <a:pt x="1387" y="3899"/>
                  </a:cubicBezTo>
                  <a:cubicBezTo>
                    <a:pt x="1387" y="3679"/>
                    <a:pt x="1544" y="3521"/>
                    <a:pt x="1733" y="3521"/>
                  </a:cubicBezTo>
                  <a:close/>
                  <a:moveTo>
                    <a:pt x="2080" y="4939"/>
                  </a:moveTo>
                  <a:cubicBezTo>
                    <a:pt x="2490" y="4939"/>
                    <a:pt x="2805" y="5254"/>
                    <a:pt x="2805" y="5664"/>
                  </a:cubicBezTo>
                  <a:cubicBezTo>
                    <a:pt x="2805" y="6042"/>
                    <a:pt x="2490" y="6357"/>
                    <a:pt x="2080" y="6357"/>
                  </a:cubicBezTo>
                  <a:cubicBezTo>
                    <a:pt x="1702" y="6357"/>
                    <a:pt x="1387" y="6042"/>
                    <a:pt x="1387" y="5664"/>
                  </a:cubicBezTo>
                  <a:cubicBezTo>
                    <a:pt x="1387" y="5254"/>
                    <a:pt x="1702" y="4939"/>
                    <a:pt x="2080" y="4939"/>
                  </a:cubicBezTo>
                  <a:close/>
                  <a:moveTo>
                    <a:pt x="5346" y="0"/>
                  </a:moveTo>
                  <a:cubicBezTo>
                    <a:pt x="5207" y="0"/>
                    <a:pt x="5057" y="65"/>
                    <a:pt x="5010" y="182"/>
                  </a:cubicBezTo>
                  <a:lnTo>
                    <a:pt x="4348" y="1474"/>
                  </a:lnTo>
                  <a:lnTo>
                    <a:pt x="3309" y="1883"/>
                  </a:lnTo>
                  <a:cubicBezTo>
                    <a:pt x="3088" y="1568"/>
                    <a:pt x="2805" y="1253"/>
                    <a:pt x="2490" y="1001"/>
                  </a:cubicBezTo>
                  <a:cubicBezTo>
                    <a:pt x="2017" y="1946"/>
                    <a:pt x="1103" y="2671"/>
                    <a:pt x="1" y="2797"/>
                  </a:cubicBezTo>
                  <a:lnTo>
                    <a:pt x="1387" y="8877"/>
                  </a:lnTo>
                  <a:cubicBezTo>
                    <a:pt x="2175" y="8562"/>
                    <a:pt x="2805" y="8027"/>
                    <a:pt x="3309" y="7365"/>
                  </a:cubicBezTo>
                  <a:lnTo>
                    <a:pt x="4348" y="7743"/>
                  </a:lnTo>
                  <a:lnTo>
                    <a:pt x="5010" y="9035"/>
                  </a:lnTo>
                  <a:cubicBezTo>
                    <a:pt x="5078" y="9149"/>
                    <a:pt x="5213" y="9230"/>
                    <a:pt x="5342" y="9230"/>
                  </a:cubicBezTo>
                  <a:cubicBezTo>
                    <a:pt x="5391" y="9230"/>
                    <a:pt x="5439" y="9218"/>
                    <a:pt x="5483" y="9192"/>
                  </a:cubicBezTo>
                  <a:cubicBezTo>
                    <a:pt x="5640" y="9129"/>
                    <a:pt x="5703" y="8877"/>
                    <a:pt x="5640" y="8720"/>
                  </a:cubicBezTo>
                  <a:lnTo>
                    <a:pt x="4915" y="7270"/>
                  </a:lnTo>
                  <a:cubicBezTo>
                    <a:pt x="4884" y="7207"/>
                    <a:pt x="4821" y="7113"/>
                    <a:pt x="4726" y="7113"/>
                  </a:cubicBezTo>
                  <a:lnTo>
                    <a:pt x="3718" y="6735"/>
                  </a:lnTo>
                  <a:cubicBezTo>
                    <a:pt x="4002" y="6168"/>
                    <a:pt x="4128" y="5569"/>
                    <a:pt x="4222" y="4939"/>
                  </a:cubicBezTo>
                  <a:lnTo>
                    <a:pt x="5325" y="4939"/>
                  </a:lnTo>
                  <a:cubicBezTo>
                    <a:pt x="5514" y="4939"/>
                    <a:pt x="5672" y="4782"/>
                    <a:pt x="5672" y="4592"/>
                  </a:cubicBezTo>
                  <a:cubicBezTo>
                    <a:pt x="5672" y="4403"/>
                    <a:pt x="5514" y="4246"/>
                    <a:pt x="5325" y="4246"/>
                  </a:cubicBezTo>
                  <a:lnTo>
                    <a:pt x="4222" y="4246"/>
                  </a:lnTo>
                  <a:cubicBezTo>
                    <a:pt x="4191" y="3616"/>
                    <a:pt x="4002" y="2986"/>
                    <a:pt x="3718" y="2482"/>
                  </a:cubicBezTo>
                  <a:lnTo>
                    <a:pt x="4726" y="2072"/>
                  </a:lnTo>
                  <a:cubicBezTo>
                    <a:pt x="4821" y="2041"/>
                    <a:pt x="4884" y="2009"/>
                    <a:pt x="4915" y="1915"/>
                  </a:cubicBezTo>
                  <a:lnTo>
                    <a:pt x="5640" y="497"/>
                  </a:lnTo>
                  <a:cubicBezTo>
                    <a:pt x="5703" y="339"/>
                    <a:pt x="5640" y="119"/>
                    <a:pt x="5483" y="24"/>
                  </a:cubicBezTo>
                  <a:cubicBezTo>
                    <a:pt x="5442" y="8"/>
                    <a:pt x="5395" y="0"/>
                    <a:pt x="5346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0"/>
            <p:cNvSpPr/>
            <p:nvPr/>
          </p:nvSpPr>
          <p:spPr>
            <a:xfrm>
              <a:off x="-19728150" y="3763650"/>
              <a:ext cx="114225" cy="54375"/>
            </a:xfrm>
            <a:custGeom>
              <a:rect b="b" l="l" r="r" t="t"/>
              <a:pathLst>
                <a:path extrusionOk="0" h="2175" w="4569">
                  <a:moveTo>
                    <a:pt x="2269" y="0"/>
                  </a:moveTo>
                  <a:cubicBezTo>
                    <a:pt x="1449" y="0"/>
                    <a:pt x="662" y="252"/>
                    <a:pt x="0" y="630"/>
                  </a:cubicBezTo>
                  <a:cubicBezTo>
                    <a:pt x="126" y="914"/>
                    <a:pt x="315" y="1197"/>
                    <a:pt x="504" y="1418"/>
                  </a:cubicBezTo>
                  <a:cubicBezTo>
                    <a:pt x="977" y="1891"/>
                    <a:pt x="1607" y="2174"/>
                    <a:pt x="2269" y="2174"/>
                  </a:cubicBezTo>
                  <a:cubicBezTo>
                    <a:pt x="3308" y="2174"/>
                    <a:pt x="4222" y="1544"/>
                    <a:pt x="4568" y="630"/>
                  </a:cubicBezTo>
                  <a:cubicBezTo>
                    <a:pt x="3907" y="252"/>
                    <a:pt x="3119" y="0"/>
                    <a:pt x="226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0"/>
            <p:cNvSpPr/>
            <p:nvPr/>
          </p:nvSpPr>
          <p:spPr>
            <a:xfrm>
              <a:off x="-19695075" y="3868400"/>
              <a:ext cx="48075" cy="110300"/>
            </a:xfrm>
            <a:custGeom>
              <a:rect b="b" l="l" r="r" t="t"/>
              <a:pathLst>
                <a:path extrusionOk="0" h="4412" w="1923">
                  <a:moveTo>
                    <a:pt x="977" y="0"/>
                  </a:moveTo>
                  <a:lnTo>
                    <a:pt x="0" y="4285"/>
                  </a:lnTo>
                  <a:cubicBezTo>
                    <a:pt x="316" y="4380"/>
                    <a:pt x="631" y="4411"/>
                    <a:pt x="977" y="4411"/>
                  </a:cubicBezTo>
                  <a:cubicBezTo>
                    <a:pt x="1261" y="4411"/>
                    <a:pt x="1576" y="4380"/>
                    <a:pt x="1922" y="4285"/>
                  </a:cubicBezTo>
                  <a:lnTo>
                    <a:pt x="97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0"/>
            <p:cNvSpPr/>
            <p:nvPr/>
          </p:nvSpPr>
          <p:spPr>
            <a:xfrm>
              <a:off x="-19822675" y="3764250"/>
              <a:ext cx="142575" cy="229550"/>
            </a:xfrm>
            <a:custGeom>
              <a:rect b="b" l="l" r="r" t="t"/>
              <a:pathLst>
                <a:path extrusionOk="0" h="9182" w="5703">
                  <a:moveTo>
                    <a:pt x="3939" y="3599"/>
                  </a:moveTo>
                  <a:cubicBezTo>
                    <a:pt x="4128" y="3599"/>
                    <a:pt x="4285" y="3757"/>
                    <a:pt x="4285" y="3977"/>
                  </a:cubicBezTo>
                  <a:cubicBezTo>
                    <a:pt x="4285" y="4166"/>
                    <a:pt x="4128" y="4324"/>
                    <a:pt x="3939" y="4324"/>
                  </a:cubicBezTo>
                  <a:cubicBezTo>
                    <a:pt x="3750" y="4324"/>
                    <a:pt x="3592" y="4166"/>
                    <a:pt x="3592" y="3977"/>
                  </a:cubicBezTo>
                  <a:cubicBezTo>
                    <a:pt x="3592" y="3757"/>
                    <a:pt x="3750" y="3599"/>
                    <a:pt x="3939" y="3599"/>
                  </a:cubicBezTo>
                  <a:close/>
                  <a:moveTo>
                    <a:pt x="3592" y="5017"/>
                  </a:moveTo>
                  <a:cubicBezTo>
                    <a:pt x="3970" y="5017"/>
                    <a:pt x="4285" y="5332"/>
                    <a:pt x="4285" y="5742"/>
                  </a:cubicBezTo>
                  <a:cubicBezTo>
                    <a:pt x="4285" y="6120"/>
                    <a:pt x="3970" y="6435"/>
                    <a:pt x="3592" y="6435"/>
                  </a:cubicBezTo>
                  <a:cubicBezTo>
                    <a:pt x="3183" y="6435"/>
                    <a:pt x="2868" y="6120"/>
                    <a:pt x="2868" y="5742"/>
                  </a:cubicBezTo>
                  <a:cubicBezTo>
                    <a:pt x="2868" y="5332"/>
                    <a:pt x="3183" y="5017"/>
                    <a:pt x="3592" y="5017"/>
                  </a:cubicBezTo>
                  <a:close/>
                  <a:moveTo>
                    <a:pt x="371" y="1"/>
                  </a:moveTo>
                  <a:cubicBezTo>
                    <a:pt x="318" y="1"/>
                    <a:pt x="266" y="12"/>
                    <a:pt x="221" y="39"/>
                  </a:cubicBezTo>
                  <a:cubicBezTo>
                    <a:pt x="64" y="102"/>
                    <a:pt x="1" y="354"/>
                    <a:pt x="64" y="480"/>
                  </a:cubicBezTo>
                  <a:lnTo>
                    <a:pt x="788" y="1930"/>
                  </a:lnTo>
                  <a:cubicBezTo>
                    <a:pt x="820" y="1993"/>
                    <a:pt x="914" y="2056"/>
                    <a:pt x="977" y="2056"/>
                  </a:cubicBezTo>
                  <a:lnTo>
                    <a:pt x="2017" y="2465"/>
                  </a:lnTo>
                  <a:cubicBezTo>
                    <a:pt x="1733" y="3001"/>
                    <a:pt x="1576" y="3599"/>
                    <a:pt x="1481" y="4229"/>
                  </a:cubicBezTo>
                  <a:lnTo>
                    <a:pt x="379" y="4229"/>
                  </a:lnTo>
                  <a:cubicBezTo>
                    <a:pt x="190" y="4229"/>
                    <a:pt x="32" y="4387"/>
                    <a:pt x="32" y="4576"/>
                  </a:cubicBezTo>
                  <a:cubicBezTo>
                    <a:pt x="32" y="4797"/>
                    <a:pt x="190" y="4954"/>
                    <a:pt x="379" y="4954"/>
                  </a:cubicBezTo>
                  <a:lnTo>
                    <a:pt x="1481" y="4954"/>
                  </a:lnTo>
                  <a:cubicBezTo>
                    <a:pt x="1544" y="5584"/>
                    <a:pt x="1733" y="6151"/>
                    <a:pt x="2017" y="6718"/>
                  </a:cubicBezTo>
                  <a:lnTo>
                    <a:pt x="977" y="7096"/>
                  </a:lnTo>
                  <a:cubicBezTo>
                    <a:pt x="914" y="7159"/>
                    <a:pt x="820" y="7191"/>
                    <a:pt x="788" y="7254"/>
                  </a:cubicBezTo>
                  <a:lnTo>
                    <a:pt x="64" y="8672"/>
                  </a:lnTo>
                  <a:cubicBezTo>
                    <a:pt x="1" y="8829"/>
                    <a:pt x="64" y="9081"/>
                    <a:pt x="221" y="9144"/>
                  </a:cubicBezTo>
                  <a:cubicBezTo>
                    <a:pt x="282" y="9170"/>
                    <a:pt x="340" y="9182"/>
                    <a:pt x="394" y="9182"/>
                  </a:cubicBezTo>
                  <a:cubicBezTo>
                    <a:pt x="536" y="9182"/>
                    <a:pt x="648" y="9101"/>
                    <a:pt x="694" y="8987"/>
                  </a:cubicBezTo>
                  <a:lnTo>
                    <a:pt x="1387" y="7695"/>
                  </a:lnTo>
                  <a:lnTo>
                    <a:pt x="2395" y="7317"/>
                  </a:lnTo>
                  <a:cubicBezTo>
                    <a:pt x="2868" y="7979"/>
                    <a:pt x="3529" y="8483"/>
                    <a:pt x="4317" y="8829"/>
                  </a:cubicBezTo>
                  <a:lnTo>
                    <a:pt x="5703" y="2749"/>
                  </a:lnTo>
                  <a:cubicBezTo>
                    <a:pt x="4947" y="2749"/>
                    <a:pt x="4285" y="2434"/>
                    <a:pt x="3813" y="1930"/>
                  </a:cubicBezTo>
                  <a:cubicBezTo>
                    <a:pt x="3529" y="1646"/>
                    <a:pt x="3340" y="1362"/>
                    <a:pt x="3214" y="1016"/>
                  </a:cubicBezTo>
                  <a:cubicBezTo>
                    <a:pt x="2899" y="1236"/>
                    <a:pt x="2647" y="1552"/>
                    <a:pt x="2395" y="1867"/>
                  </a:cubicBezTo>
                  <a:lnTo>
                    <a:pt x="1387" y="1489"/>
                  </a:lnTo>
                  <a:lnTo>
                    <a:pt x="694" y="165"/>
                  </a:lnTo>
                  <a:cubicBezTo>
                    <a:pt x="649" y="75"/>
                    <a:pt x="506" y="1"/>
                    <a:pt x="37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" name="Google Shape;179;p30"/>
          <p:cNvGrpSpPr/>
          <p:nvPr/>
        </p:nvGrpSpPr>
        <p:grpSpPr>
          <a:xfrm>
            <a:off x="8145558" y="3036139"/>
            <a:ext cx="806736" cy="806205"/>
            <a:chOff x="-20945825" y="3692175"/>
            <a:chExt cx="304050" cy="303850"/>
          </a:xfrm>
        </p:grpSpPr>
        <p:sp>
          <p:nvSpPr>
            <p:cNvPr id="180" name="Google Shape;180;p30"/>
            <p:cNvSpPr/>
            <p:nvPr/>
          </p:nvSpPr>
          <p:spPr>
            <a:xfrm>
              <a:off x="-20841850" y="3692175"/>
              <a:ext cx="92950" cy="89600"/>
            </a:xfrm>
            <a:custGeom>
              <a:rect b="b" l="l" r="r" t="t"/>
              <a:pathLst>
                <a:path extrusionOk="0" h="3584" w="3718">
                  <a:moveTo>
                    <a:pt x="410" y="0"/>
                  </a:moveTo>
                  <a:cubicBezTo>
                    <a:pt x="323" y="0"/>
                    <a:pt x="237" y="40"/>
                    <a:pt x="158" y="118"/>
                  </a:cubicBezTo>
                  <a:cubicBezTo>
                    <a:pt x="0" y="276"/>
                    <a:pt x="0" y="465"/>
                    <a:pt x="158" y="622"/>
                  </a:cubicBezTo>
                  <a:lnTo>
                    <a:pt x="819" y="1221"/>
                  </a:lnTo>
                  <a:cubicBezTo>
                    <a:pt x="630" y="1442"/>
                    <a:pt x="473" y="1788"/>
                    <a:pt x="473" y="2166"/>
                  </a:cubicBezTo>
                  <a:cubicBezTo>
                    <a:pt x="473" y="2954"/>
                    <a:pt x="1103" y="3584"/>
                    <a:pt x="1891" y="3584"/>
                  </a:cubicBezTo>
                  <a:cubicBezTo>
                    <a:pt x="2678" y="3584"/>
                    <a:pt x="3308" y="2954"/>
                    <a:pt x="3308" y="2166"/>
                  </a:cubicBezTo>
                  <a:cubicBezTo>
                    <a:pt x="3308" y="1788"/>
                    <a:pt x="3182" y="1473"/>
                    <a:pt x="2962" y="1221"/>
                  </a:cubicBezTo>
                  <a:lnTo>
                    <a:pt x="3560" y="622"/>
                  </a:lnTo>
                  <a:cubicBezTo>
                    <a:pt x="3718" y="465"/>
                    <a:pt x="3718" y="276"/>
                    <a:pt x="3560" y="118"/>
                  </a:cubicBezTo>
                  <a:cubicBezTo>
                    <a:pt x="3482" y="40"/>
                    <a:pt x="3387" y="0"/>
                    <a:pt x="3293" y="0"/>
                  </a:cubicBezTo>
                  <a:cubicBezTo>
                    <a:pt x="3198" y="0"/>
                    <a:pt x="3103" y="40"/>
                    <a:pt x="3025" y="118"/>
                  </a:cubicBezTo>
                  <a:lnTo>
                    <a:pt x="2332" y="811"/>
                  </a:lnTo>
                  <a:cubicBezTo>
                    <a:pt x="2174" y="780"/>
                    <a:pt x="2017" y="748"/>
                    <a:pt x="1859" y="748"/>
                  </a:cubicBezTo>
                  <a:cubicBezTo>
                    <a:pt x="1702" y="748"/>
                    <a:pt x="1544" y="780"/>
                    <a:pt x="1386" y="811"/>
                  </a:cubicBezTo>
                  <a:lnTo>
                    <a:pt x="662" y="118"/>
                  </a:lnTo>
                  <a:cubicBezTo>
                    <a:pt x="583" y="40"/>
                    <a:pt x="496" y="0"/>
                    <a:pt x="4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0"/>
            <p:cNvSpPr/>
            <p:nvPr/>
          </p:nvSpPr>
          <p:spPr>
            <a:xfrm>
              <a:off x="-20945825" y="3746325"/>
              <a:ext cx="304050" cy="70900"/>
            </a:xfrm>
            <a:custGeom>
              <a:rect b="b" l="l" r="r" t="t"/>
              <a:pathLst>
                <a:path extrusionOk="0" h="2836" w="12162">
                  <a:moveTo>
                    <a:pt x="1072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1953"/>
                  </a:lnTo>
                  <a:cubicBezTo>
                    <a:pt x="1" y="2426"/>
                    <a:pt x="379" y="2836"/>
                    <a:pt x="851" y="2836"/>
                  </a:cubicBezTo>
                  <a:lnTo>
                    <a:pt x="11311" y="2836"/>
                  </a:lnTo>
                  <a:cubicBezTo>
                    <a:pt x="11783" y="2836"/>
                    <a:pt x="12162" y="2426"/>
                    <a:pt x="12162" y="1953"/>
                  </a:cubicBezTo>
                  <a:lnTo>
                    <a:pt x="12162" y="1071"/>
                  </a:lnTo>
                  <a:cubicBezTo>
                    <a:pt x="12162" y="473"/>
                    <a:pt x="11657" y="0"/>
                    <a:pt x="11059" y="0"/>
                  </a:cubicBezTo>
                  <a:cubicBezTo>
                    <a:pt x="9988" y="0"/>
                    <a:pt x="8916" y="284"/>
                    <a:pt x="8034" y="819"/>
                  </a:cubicBezTo>
                  <a:cubicBezTo>
                    <a:pt x="7719" y="1607"/>
                    <a:pt x="6932" y="2174"/>
                    <a:pt x="6050" y="2174"/>
                  </a:cubicBezTo>
                  <a:cubicBezTo>
                    <a:pt x="5136" y="2174"/>
                    <a:pt x="4411" y="1607"/>
                    <a:pt x="4096" y="819"/>
                  </a:cubicBezTo>
                  <a:cubicBezTo>
                    <a:pt x="3183" y="315"/>
                    <a:pt x="2111" y="0"/>
                    <a:pt x="1072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0"/>
            <p:cNvSpPr/>
            <p:nvPr/>
          </p:nvSpPr>
          <p:spPr>
            <a:xfrm>
              <a:off x="-20814300" y="3864450"/>
              <a:ext cx="39425" cy="131575"/>
            </a:xfrm>
            <a:custGeom>
              <a:rect b="b" l="l" r="r" t="t"/>
              <a:pathLst>
                <a:path extrusionOk="0" h="5263" w="1577">
                  <a:moveTo>
                    <a:pt x="789" y="1"/>
                  </a:moveTo>
                  <a:cubicBezTo>
                    <a:pt x="568" y="221"/>
                    <a:pt x="284" y="410"/>
                    <a:pt x="1" y="631"/>
                  </a:cubicBezTo>
                  <a:cubicBezTo>
                    <a:pt x="127" y="757"/>
                    <a:pt x="284" y="852"/>
                    <a:pt x="442" y="883"/>
                  </a:cubicBezTo>
                  <a:lnTo>
                    <a:pt x="442" y="4916"/>
                  </a:lnTo>
                  <a:cubicBezTo>
                    <a:pt x="442" y="5105"/>
                    <a:pt x="600" y="5262"/>
                    <a:pt x="789" y="5262"/>
                  </a:cubicBezTo>
                  <a:cubicBezTo>
                    <a:pt x="978" y="5262"/>
                    <a:pt x="1135" y="5105"/>
                    <a:pt x="1135" y="4916"/>
                  </a:cubicBezTo>
                  <a:lnTo>
                    <a:pt x="1135" y="883"/>
                  </a:lnTo>
                  <a:cubicBezTo>
                    <a:pt x="1293" y="852"/>
                    <a:pt x="1450" y="757"/>
                    <a:pt x="1576" y="631"/>
                  </a:cubicBezTo>
                  <a:cubicBezTo>
                    <a:pt x="1293" y="410"/>
                    <a:pt x="1041" y="221"/>
                    <a:pt x="78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0"/>
            <p:cNvSpPr/>
            <p:nvPr/>
          </p:nvSpPr>
          <p:spPr>
            <a:xfrm>
              <a:off x="-20929275" y="3834525"/>
              <a:ext cx="268600" cy="53600"/>
            </a:xfrm>
            <a:custGeom>
              <a:rect b="b" l="l" r="r" t="t"/>
              <a:pathLst>
                <a:path extrusionOk="0" h="2144" w="10744">
                  <a:moveTo>
                    <a:pt x="788" y="1"/>
                  </a:moveTo>
                  <a:cubicBezTo>
                    <a:pt x="441" y="1"/>
                    <a:pt x="126" y="284"/>
                    <a:pt x="32" y="631"/>
                  </a:cubicBezTo>
                  <a:cubicBezTo>
                    <a:pt x="0" y="788"/>
                    <a:pt x="0" y="914"/>
                    <a:pt x="0" y="1072"/>
                  </a:cubicBezTo>
                  <a:cubicBezTo>
                    <a:pt x="0" y="1670"/>
                    <a:pt x="473" y="2143"/>
                    <a:pt x="1071" y="2143"/>
                  </a:cubicBezTo>
                  <a:cubicBezTo>
                    <a:pt x="2111" y="2143"/>
                    <a:pt x="3308" y="1828"/>
                    <a:pt x="4253" y="1103"/>
                  </a:cubicBezTo>
                  <a:lnTo>
                    <a:pt x="4285" y="1072"/>
                  </a:lnTo>
                  <a:cubicBezTo>
                    <a:pt x="4537" y="914"/>
                    <a:pt x="4757" y="725"/>
                    <a:pt x="5009" y="473"/>
                  </a:cubicBezTo>
                  <a:lnTo>
                    <a:pt x="5104" y="379"/>
                  </a:lnTo>
                  <a:cubicBezTo>
                    <a:pt x="5167" y="316"/>
                    <a:pt x="5262" y="284"/>
                    <a:pt x="5360" y="284"/>
                  </a:cubicBezTo>
                  <a:cubicBezTo>
                    <a:pt x="5458" y="284"/>
                    <a:pt x="5561" y="316"/>
                    <a:pt x="5640" y="379"/>
                  </a:cubicBezTo>
                  <a:lnTo>
                    <a:pt x="5766" y="473"/>
                  </a:lnTo>
                  <a:cubicBezTo>
                    <a:pt x="5955" y="694"/>
                    <a:pt x="6175" y="914"/>
                    <a:pt x="6459" y="1072"/>
                  </a:cubicBezTo>
                  <a:lnTo>
                    <a:pt x="6490" y="1103"/>
                  </a:lnTo>
                  <a:cubicBezTo>
                    <a:pt x="7341" y="1702"/>
                    <a:pt x="8475" y="2143"/>
                    <a:pt x="9704" y="2143"/>
                  </a:cubicBezTo>
                  <a:cubicBezTo>
                    <a:pt x="10271" y="2143"/>
                    <a:pt x="10743" y="1670"/>
                    <a:pt x="10743" y="1072"/>
                  </a:cubicBezTo>
                  <a:cubicBezTo>
                    <a:pt x="10743" y="914"/>
                    <a:pt x="10743" y="788"/>
                    <a:pt x="10712" y="631"/>
                  </a:cubicBezTo>
                  <a:cubicBezTo>
                    <a:pt x="10712" y="284"/>
                    <a:pt x="10397" y="1"/>
                    <a:pt x="99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30"/>
          <p:cNvGrpSpPr/>
          <p:nvPr/>
        </p:nvGrpSpPr>
        <p:grpSpPr>
          <a:xfrm>
            <a:off x="8142486" y="4091255"/>
            <a:ext cx="812971" cy="809323"/>
            <a:chOff x="-20199150" y="3693150"/>
            <a:chExt cx="306400" cy="305025"/>
          </a:xfrm>
        </p:grpSpPr>
        <p:sp>
          <p:nvSpPr>
            <p:cNvPr id="185" name="Google Shape;185;p30"/>
            <p:cNvSpPr/>
            <p:nvPr/>
          </p:nvSpPr>
          <p:spPr>
            <a:xfrm>
              <a:off x="-20182625" y="3762250"/>
              <a:ext cx="227650" cy="212650"/>
            </a:xfrm>
            <a:custGeom>
              <a:rect b="b" l="l" r="r" t="t"/>
              <a:pathLst>
                <a:path extrusionOk="0" h="8506" w="9106">
                  <a:moveTo>
                    <a:pt x="1862" y="1"/>
                  </a:moveTo>
                  <a:cubicBezTo>
                    <a:pt x="1462" y="1"/>
                    <a:pt x="1056" y="148"/>
                    <a:pt x="726" y="466"/>
                  </a:cubicBezTo>
                  <a:cubicBezTo>
                    <a:pt x="1" y="1222"/>
                    <a:pt x="158" y="2514"/>
                    <a:pt x="1104" y="3018"/>
                  </a:cubicBezTo>
                  <a:lnTo>
                    <a:pt x="4097" y="4687"/>
                  </a:lnTo>
                  <a:lnTo>
                    <a:pt x="5735" y="7680"/>
                  </a:lnTo>
                  <a:cubicBezTo>
                    <a:pt x="6024" y="8223"/>
                    <a:pt x="6562" y="8506"/>
                    <a:pt x="7117" y="8506"/>
                  </a:cubicBezTo>
                  <a:cubicBezTo>
                    <a:pt x="7529" y="8506"/>
                    <a:pt x="7951" y="8349"/>
                    <a:pt x="8287" y="8027"/>
                  </a:cubicBezTo>
                  <a:cubicBezTo>
                    <a:pt x="9106" y="7239"/>
                    <a:pt x="8854" y="5853"/>
                    <a:pt x="7783" y="5412"/>
                  </a:cubicBezTo>
                  <a:lnTo>
                    <a:pt x="4632" y="4152"/>
                  </a:lnTo>
                  <a:lnTo>
                    <a:pt x="3372" y="1001"/>
                  </a:lnTo>
                  <a:cubicBezTo>
                    <a:pt x="3102" y="366"/>
                    <a:pt x="2491" y="1"/>
                    <a:pt x="1862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-20077075" y="3785225"/>
              <a:ext cx="97700" cy="91075"/>
            </a:xfrm>
            <a:custGeom>
              <a:rect b="b" l="l" r="r" t="t"/>
              <a:pathLst>
                <a:path extrusionOk="0" h="3643" w="3908">
                  <a:moveTo>
                    <a:pt x="1187" y="1"/>
                  </a:moveTo>
                  <a:cubicBezTo>
                    <a:pt x="799" y="1"/>
                    <a:pt x="395" y="94"/>
                    <a:pt x="1" y="303"/>
                  </a:cubicBezTo>
                  <a:lnTo>
                    <a:pt x="946" y="2697"/>
                  </a:lnTo>
                  <a:lnTo>
                    <a:pt x="3372" y="3642"/>
                  </a:lnTo>
                  <a:cubicBezTo>
                    <a:pt x="3907" y="2571"/>
                    <a:pt x="3624" y="1469"/>
                    <a:pt x="2931" y="713"/>
                  </a:cubicBezTo>
                  <a:cubicBezTo>
                    <a:pt x="2473" y="275"/>
                    <a:pt x="1852" y="1"/>
                    <a:pt x="118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-20051875" y="3693150"/>
              <a:ext cx="159125" cy="176850"/>
            </a:xfrm>
            <a:custGeom>
              <a:rect b="b" l="l" r="r" t="t"/>
              <a:pathLst>
                <a:path extrusionOk="0" h="7074" w="6365">
                  <a:moveTo>
                    <a:pt x="3159" y="1"/>
                  </a:moveTo>
                  <a:cubicBezTo>
                    <a:pt x="3104" y="1"/>
                    <a:pt x="3057" y="16"/>
                    <a:pt x="3025" y="48"/>
                  </a:cubicBezTo>
                  <a:lnTo>
                    <a:pt x="190" y="1466"/>
                  </a:lnTo>
                  <a:cubicBezTo>
                    <a:pt x="64" y="1529"/>
                    <a:pt x="1" y="1655"/>
                    <a:pt x="1" y="1781"/>
                  </a:cubicBezTo>
                  <a:lnTo>
                    <a:pt x="1" y="2978"/>
                  </a:lnTo>
                  <a:cubicBezTo>
                    <a:pt x="54" y="2975"/>
                    <a:pt x="107" y="2974"/>
                    <a:pt x="159" y="2974"/>
                  </a:cubicBezTo>
                  <a:cubicBezTo>
                    <a:pt x="727" y="2974"/>
                    <a:pt x="1246" y="3128"/>
                    <a:pt x="1765" y="3387"/>
                  </a:cubicBezTo>
                  <a:lnTo>
                    <a:pt x="2206" y="2631"/>
                  </a:lnTo>
                  <a:cubicBezTo>
                    <a:pt x="2249" y="2524"/>
                    <a:pt x="2379" y="2461"/>
                    <a:pt x="2507" y="2461"/>
                  </a:cubicBezTo>
                  <a:cubicBezTo>
                    <a:pt x="2568" y="2461"/>
                    <a:pt x="2628" y="2475"/>
                    <a:pt x="2679" y="2505"/>
                  </a:cubicBezTo>
                  <a:cubicBezTo>
                    <a:pt x="2836" y="2600"/>
                    <a:pt x="2899" y="2820"/>
                    <a:pt x="2773" y="2978"/>
                  </a:cubicBezTo>
                  <a:lnTo>
                    <a:pt x="2301" y="3828"/>
                  </a:lnTo>
                  <a:cubicBezTo>
                    <a:pt x="2553" y="4017"/>
                    <a:pt x="2679" y="4080"/>
                    <a:pt x="2899" y="4490"/>
                  </a:cubicBezTo>
                  <a:lnTo>
                    <a:pt x="3813" y="4238"/>
                  </a:lnTo>
                  <a:cubicBezTo>
                    <a:pt x="3832" y="4235"/>
                    <a:pt x="3852" y="4233"/>
                    <a:pt x="3872" y="4233"/>
                  </a:cubicBezTo>
                  <a:cubicBezTo>
                    <a:pt x="4045" y="4233"/>
                    <a:pt x="4226" y="4352"/>
                    <a:pt x="4254" y="4522"/>
                  </a:cubicBezTo>
                  <a:cubicBezTo>
                    <a:pt x="4285" y="4711"/>
                    <a:pt x="4159" y="4931"/>
                    <a:pt x="3970" y="4963"/>
                  </a:cubicBezTo>
                  <a:lnTo>
                    <a:pt x="3183" y="5152"/>
                  </a:lnTo>
                  <a:cubicBezTo>
                    <a:pt x="3372" y="5750"/>
                    <a:pt x="3435" y="6412"/>
                    <a:pt x="3214" y="7073"/>
                  </a:cubicBezTo>
                  <a:cubicBezTo>
                    <a:pt x="3340" y="7042"/>
                    <a:pt x="6050" y="5719"/>
                    <a:pt x="6176" y="5624"/>
                  </a:cubicBezTo>
                  <a:cubicBezTo>
                    <a:pt x="6302" y="5561"/>
                    <a:pt x="6365" y="5435"/>
                    <a:pt x="6365" y="5309"/>
                  </a:cubicBezTo>
                  <a:lnTo>
                    <a:pt x="6365" y="1718"/>
                  </a:lnTo>
                  <a:cubicBezTo>
                    <a:pt x="6365" y="1623"/>
                    <a:pt x="6302" y="1497"/>
                    <a:pt x="6176" y="1466"/>
                  </a:cubicBezTo>
                  <a:lnTo>
                    <a:pt x="3340" y="48"/>
                  </a:lnTo>
                  <a:cubicBezTo>
                    <a:pt x="3277" y="16"/>
                    <a:pt x="3214" y="1"/>
                    <a:pt x="315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-20155825" y="3861300"/>
              <a:ext cx="92950" cy="92175"/>
            </a:xfrm>
            <a:custGeom>
              <a:rect b="b" l="l" r="r" t="t"/>
              <a:pathLst>
                <a:path extrusionOk="0" h="3687" w="3718">
                  <a:moveTo>
                    <a:pt x="221" y="1"/>
                  </a:moveTo>
                  <a:lnTo>
                    <a:pt x="63" y="158"/>
                  </a:lnTo>
                  <a:lnTo>
                    <a:pt x="0" y="190"/>
                  </a:lnTo>
                  <a:lnTo>
                    <a:pt x="3529" y="3687"/>
                  </a:lnTo>
                  <a:lnTo>
                    <a:pt x="3560" y="3655"/>
                  </a:lnTo>
                  <a:lnTo>
                    <a:pt x="3718" y="3498"/>
                  </a:lnTo>
                  <a:lnTo>
                    <a:pt x="2457" y="1230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-20199150" y="3918025"/>
              <a:ext cx="81150" cy="80150"/>
            </a:xfrm>
            <a:custGeom>
              <a:rect b="b" l="l" r="r" t="t"/>
              <a:pathLst>
                <a:path extrusionOk="0" h="3206" w="3246">
                  <a:moveTo>
                    <a:pt x="851" y="0"/>
                  </a:moveTo>
                  <a:lnTo>
                    <a:pt x="851" y="0"/>
                  </a:lnTo>
                  <a:cubicBezTo>
                    <a:pt x="756" y="536"/>
                    <a:pt x="851" y="1134"/>
                    <a:pt x="1071" y="1670"/>
                  </a:cubicBezTo>
                  <a:lnTo>
                    <a:pt x="158" y="2584"/>
                  </a:lnTo>
                  <a:cubicBezTo>
                    <a:pt x="0" y="2741"/>
                    <a:pt x="0" y="2930"/>
                    <a:pt x="158" y="3088"/>
                  </a:cubicBezTo>
                  <a:cubicBezTo>
                    <a:pt x="237" y="3166"/>
                    <a:pt x="331" y="3206"/>
                    <a:pt x="426" y="3206"/>
                  </a:cubicBezTo>
                  <a:cubicBezTo>
                    <a:pt x="520" y="3206"/>
                    <a:pt x="615" y="3166"/>
                    <a:pt x="693" y="3088"/>
                  </a:cubicBezTo>
                  <a:lnTo>
                    <a:pt x="1607" y="2174"/>
                  </a:lnTo>
                  <a:cubicBezTo>
                    <a:pt x="2017" y="2332"/>
                    <a:pt x="2458" y="2458"/>
                    <a:pt x="2899" y="2458"/>
                  </a:cubicBezTo>
                  <a:cubicBezTo>
                    <a:pt x="3025" y="2458"/>
                    <a:pt x="3119" y="2426"/>
                    <a:pt x="3245" y="2426"/>
                  </a:cubicBezTo>
                  <a:lnTo>
                    <a:pt x="851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-20173950" y="3880200"/>
              <a:ext cx="92175" cy="92200"/>
            </a:xfrm>
            <a:custGeom>
              <a:rect b="b" l="l" r="r" t="t"/>
              <a:pathLst>
                <a:path extrusionOk="0" h="3688" w="3687">
                  <a:moveTo>
                    <a:pt x="316" y="1"/>
                  </a:moveTo>
                  <a:cubicBezTo>
                    <a:pt x="189" y="222"/>
                    <a:pt x="63" y="442"/>
                    <a:pt x="0" y="663"/>
                  </a:cubicBezTo>
                  <a:lnTo>
                    <a:pt x="3025" y="3687"/>
                  </a:lnTo>
                  <a:cubicBezTo>
                    <a:pt x="3245" y="3624"/>
                    <a:pt x="3498" y="3498"/>
                    <a:pt x="3687" y="3372"/>
                  </a:cubicBezTo>
                  <a:lnTo>
                    <a:pt x="316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0"/>
          <p:cNvGrpSpPr/>
          <p:nvPr/>
        </p:nvGrpSpPr>
        <p:grpSpPr>
          <a:xfrm>
            <a:off x="6994757" y="4090458"/>
            <a:ext cx="810915" cy="810915"/>
            <a:chOff x="-20197575" y="4066875"/>
            <a:chExt cx="305625" cy="305625"/>
          </a:xfrm>
        </p:grpSpPr>
        <p:sp>
          <p:nvSpPr>
            <p:cNvPr id="192" name="Google Shape;192;p30"/>
            <p:cNvSpPr/>
            <p:nvPr/>
          </p:nvSpPr>
          <p:spPr>
            <a:xfrm>
              <a:off x="-20089675" y="4066875"/>
              <a:ext cx="89025" cy="92175"/>
            </a:xfrm>
            <a:custGeom>
              <a:rect b="b" l="l" r="r" t="t"/>
              <a:pathLst>
                <a:path extrusionOk="0" h="3687" w="3561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946" y="725"/>
                    <a:pt x="1418" y="1229"/>
                    <a:pt x="1418" y="1828"/>
                  </a:cubicBezTo>
                  <a:lnTo>
                    <a:pt x="1418" y="3687"/>
                  </a:lnTo>
                  <a:cubicBezTo>
                    <a:pt x="1544" y="3624"/>
                    <a:pt x="1670" y="3592"/>
                    <a:pt x="1765" y="3592"/>
                  </a:cubicBezTo>
                  <a:cubicBezTo>
                    <a:pt x="1891" y="3592"/>
                    <a:pt x="2017" y="3624"/>
                    <a:pt x="2143" y="3687"/>
                  </a:cubicBezTo>
                  <a:lnTo>
                    <a:pt x="2143" y="1828"/>
                  </a:lnTo>
                  <a:cubicBezTo>
                    <a:pt x="2143" y="1229"/>
                    <a:pt x="2615" y="725"/>
                    <a:pt x="3182" y="725"/>
                  </a:cubicBezTo>
                  <a:cubicBezTo>
                    <a:pt x="3403" y="725"/>
                    <a:pt x="3561" y="568"/>
                    <a:pt x="3561" y="379"/>
                  </a:cubicBezTo>
                  <a:cubicBezTo>
                    <a:pt x="3561" y="158"/>
                    <a:pt x="3403" y="1"/>
                    <a:pt x="3182" y="1"/>
                  </a:cubicBezTo>
                  <a:cubicBezTo>
                    <a:pt x="2615" y="1"/>
                    <a:pt x="2080" y="284"/>
                    <a:pt x="1765" y="725"/>
                  </a:cubicBezTo>
                  <a:cubicBezTo>
                    <a:pt x="1450" y="284"/>
                    <a:pt x="94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0"/>
            <p:cNvSpPr/>
            <p:nvPr/>
          </p:nvSpPr>
          <p:spPr>
            <a:xfrm>
              <a:off x="-20024300" y="4085775"/>
              <a:ext cx="132350" cy="125250"/>
            </a:xfrm>
            <a:custGeom>
              <a:rect b="b" l="l" r="r" t="t"/>
              <a:pathLst>
                <a:path extrusionOk="0" h="5010" w="5294">
                  <a:moveTo>
                    <a:pt x="2741" y="2175"/>
                  </a:moveTo>
                  <a:cubicBezTo>
                    <a:pt x="2930" y="2175"/>
                    <a:pt x="3119" y="2332"/>
                    <a:pt x="3119" y="2521"/>
                  </a:cubicBezTo>
                  <a:cubicBezTo>
                    <a:pt x="3119" y="2710"/>
                    <a:pt x="2930" y="2868"/>
                    <a:pt x="2741" y="2868"/>
                  </a:cubicBezTo>
                  <a:cubicBezTo>
                    <a:pt x="2552" y="2868"/>
                    <a:pt x="2395" y="2710"/>
                    <a:pt x="2395" y="2521"/>
                  </a:cubicBezTo>
                  <a:cubicBezTo>
                    <a:pt x="2395" y="2332"/>
                    <a:pt x="2552" y="2175"/>
                    <a:pt x="2741" y="2175"/>
                  </a:cubicBezTo>
                  <a:close/>
                  <a:moveTo>
                    <a:pt x="1985" y="3592"/>
                  </a:moveTo>
                  <a:cubicBezTo>
                    <a:pt x="2206" y="3592"/>
                    <a:pt x="2363" y="3750"/>
                    <a:pt x="2363" y="3939"/>
                  </a:cubicBezTo>
                  <a:cubicBezTo>
                    <a:pt x="2395" y="4128"/>
                    <a:pt x="2206" y="4285"/>
                    <a:pt x="1985" y="4285"/>
                  </a:cubicBezTo>
                  <a:cubicBezTo>
                    <a:pt x="1796" y="4285"/>
                    <a:pt x="1639" y="4128"/>
                    <a:pt x="1639" y="3939"/>
                  </a:cubicBezTo>
                  <a:cubicBezTo>
                    <a:pt x="1639" y="3750"/>
                    <a:pt x="1796" y="3592"/>
                    <a:pt x="1985" y="3592"/>
                  </a:cubicBezTo>
                  <a:close/>
                  <a:moveTo>
                    <a:pt x="4915" y="1"/>
                  </a:moveTo>
                  <a:cubicBezTo>
                    <a:pt x="2710" y="1"/>
                    <a:pt x="820" y="1355"/>
                    <a:pt x="0" y="3246"/>
                  </a:cubicBezTo>
                  <a:cubicBezTo>
                    <a:pt x="158" y="3435"/>
                    <a:pt x="252" y="3655"/>
                    <a:pt x="252" y="3939"/>
                  </a:cubicBezTo>
                  <a:lnTo>
                    <a:pt x="252" y="5010"/>
                  </a:lnTo>
                  <a:lnTo>
                    <a:pt x="2899" y="5010"/>
                  </a:lnTo>
                  <a:cubicBezTo>
                    <a:pt x="3340" y="5010"/>
                    <a:pt x="3718" y="4695"/>
                    <a:pt x="3812" y="4254"/>
                  </a:cubicBezTo>
                  <a:cubicBezTo>
                    <a:pt x="4632" y="4096"/>
                    <a:pt x="5293" y="3403"/>
                    <a:pt x="5293" y="2490"/>
                  </a:cubicBezTo>
                  <a:lnTo>
                    <a:pt x="5293" y="347"/>
                  </a:lnTo>
                  <a:cubicBezTo>
                    <a:pt x="5262" y="158"/>
                    <a:pt x="5104" y="1"/>
                    <a:pt x="491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0"/>
            <p:cNvSpPr/>
            <p:nvPr/>
          </p:nvSpPr>
          <p:spPr>
            <a:xfrm>
              <a:off x="-19983350" y="4263775"/>
              <a:ext cx="18925" cy="18150"/>
            </a:xfrm>
            <a:custGeom>
              <a:rect b="b" l="l" r="r" t="t"/>
              <a:pathLst>
                <a:path extrusionOk="0" h="726" w="75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57" y="221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0"/>
            <p:cNvSpPr/>
            <p:nvPr/>
          </p:nvSpPr>
          <p:spPr>
            <a:xfrm>
              <a:off x="-20035325" y="4228350"/>
              <a:ext cx="125250" cy="143350"/>
            </a:xfrm>
            <a:custGeom>
              <a:rect b="b" l="l" r="r" t="t"/>
              <a:pathLst>
                <a:path extrusionOk="0" h="5734" w="5010">
                  <a:moveTo>
                    <a:pt x="2426" y="756"/>
                  </a:moveTo>
                  <a:cubicBezTo>
                    <a:pt x="3025" y="756"/>
                    <a:pt x="3497" y="1229"/>
                    <a:pt x="3497" y="1827"/>
                  </a:cubicBezTo>
                  <a:cubicBezTo>
                    <a:pt x="3560" y="2363"/>
                    <a:pt x="3025" y="2899"/>
                    <a:pt x="2426" y="2899"/>
                  </a:cubicBezTo>
                  <a:cubicBezTo>
                    <a:pt x="1859" y="2899"/>
                    <a:pt x="1387" y="2426"/>
                    <a:pt x="1387" y="1827"/>
                  </a:cubicBezTo>
                  <a:cubicBezTo>
                    <a:pt x="1387" y="1229"/>
                    <a:pt x="1859" y="756"/>
                    <a:pt x="2426" y="756"/>
                  </a:cubicBezTo>
                  <a:close/>
                  <a:moveTo>
                    <a:pt x="693" y="0"/>
                  </a:moveTo>
                  <a:lnTo>
                    <a:pt x="693" y="2489"/>
                  </a:lnTo>
                  <a:cubicBezTo>
                    <a:pt x="693" y="2962"/>
                    <a:pt x="378" y="3371"/>
                    <a:pt x="0" y="3529"/>
                  </a:cubicBezTo>
                  <a:lnTo>
                    <a:pt x="0" y="4663"/>
                  </a:lnTo>
                  <a:cubicBezTo>
                    <a:pt x="0" y="5261"/>
                    <a:pt x="473" y="5734"/>
                    <a:pt x="1071" y="5734"/>
                  </a:cubicBezTo>
                  <a:cubicBezTo>
                    <a:pt x="1639" y="5734"/>
                    <a:pt x="2111" y="5261"/>
                    <a:pt x="2111" y="4663"/>
                  </a:cubicBezTo>
                  <a:cubicBezTo>
                    <a:pt x="2111" y="4474"/>
                    <a:pt x="2269" y="4316"/>
                    <a:pt x="2489" y="4316"/>
                  </a:cubicBezTo>
                  <a:cubicBezTo>
                    <a:pt x="3182" y="4316"/>
                    <a:pt x="3812" y="4033"/>
                    <a:pt x="4285" y="3529"/>
                  </a:cubicBezTo>
                  <a:cubicBezTo>
                    <a:pt x="4758" y="2993"/>
                    <a:pt x="5010" y="2331"/>
                    <a:pt x="4947" y="1670"/>
                  </a:cubicBezTo>
                  <a:cubicBezTo>
                    <a:pt x="4884" y="725"/>
                    <a:pt x="4127" y="0"/>
                    <a:pt x="321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0"/>
            <p:cNvSpPr/>
            <p:nvPr/>
          </p:nvSpPr>
          <p:spPr>
            <a:xfrm>
              <a:off x="-20054225" y="4175575"/>
              <a:ext cx="18125" cy="125250"/>
            </a:xfrm>
            <a:custGeom>
              <a:rect b="b" l="l" r="r" t="t"/>
              <a:pathLst>
                <a:path extrusionOk="0" h="5010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4632"/>
                  </a:lnTo>
                  <a:cubicBezTo>
                    <a:pt x="0" y="4852"/>
                    <a:pt x="158" y="5010"/>
                    <a:pt x="347" y="5010"/>
                  </a:cubicBezTo>
                  <a:cubicBezTo>
                    <a:pt x="567" y="5010"/>
                    <a:pt x="725" y="4852"/>
                    <a:pt x="725" y="4632"/>
                  </a:cubicBezTo>
                  <a:lnTo>
                    <a:pt x="725" y="347"/>
                  </a:ln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0"/>
            <p:cNvSpPr/>
            <p:nvPr/>
          </p:nvSpPr>
          <p:spPr>
            <a:xfrm>
              <a:off x="-20197575" y="4085775"/>
              <a:ext cx="132350" cy="125250"/>
            </a:xfrm>
            <a:custGeom>
              <a:rect b="b" l="l" r="r" t="t"/>
              <a:pathLst>
                <a:path extrusionOk="0" h="5010" w="5294">
                  <a:moveTo>
                    <a:pt x="2521" y="2175"/>
                  </a:moveTo>
                  <a:cubicBezTo>
                    <a:pt x="2710" y="2175"/>
                    <a:pt x="2867" y="2332"/>
                    <a:pt x="2867" y="2521"/>
                  </a:cubicBezTo>
                  <a:cubicBezTo>
                    <a:pt x="2867" y="2710"/>
                    <a:pt x="2710" y="2868"/>
                    <a:pt x="2521" y="2868"/>
                  </a:cubicBezTo>
                  <a:cubicBezTo>
                    <a:pt x="2300" y="2868"/>
                    <a:pt x="2143" y="2710"/>
                    <a:pt x="2143" y="2521"/>
                  </a:cubicBezTo>
                  <a:cubicBezTo>
                    <a:pt x="2174" y="2332"/>
                    <a:pt x="2300" y="2175"/>
                    <a:pt x="2521" y="2175"/>
                  </a:cubicBezTo>
                  <a:close/>
                  <a:moveTo>
                    <a:pt x="3245" y="3592"/>
                  </a:moveTo>
                  <a:cubicBezTo>
                    <a:pt x="3466" y="3592"/>
                    <a:pt x="3623" y="3750"/>
                    <a:pt x="3623" y="3939"/>
                  </a:cubicBezTo>
                  <a:cubicBezTo>
                    <a:pt x="3623" y="4128"/>
                    <a:pt x="3466" y="4285"/>
                    <a:pt x="3245" y="4285"/>
                  </a:cubicBezTo>
                  <a:cubicBezTo>
                    <a:pt x="3056" y="4285"/>
                    <a:pt x="2899" y="4128"/>
                    <a:pt x="2899" y="3939"/>
                  </a:cubicBezTo>
                  <a:cubicBezTo>
                    <a:pt x="2867" y="3750"/>
                    <a:pt x="3056" y="3592"/>
                    <a:pt x="3245" y="3592"/>
                  </a:cubicBezTo>
                  <a:close/>
                  <a:moveTo>
                    <a:pt x="378" y="1"/>
                  </a:moveTo>
                  <a:cubicBezTo>
                    <a:pt x="189" y="1"/>
                    <a:pt x="32" y="158"/>
                    <a:pt x="32" y="347"/>
                  </a:cubicBezTo>
                  <a:lnTo>
                    <a:pt x="32" y="2490"/>
                  </a:lnTo>
                  <a:cubicBezTo>
                    <a:pt x="0" y="3403"/>
                    <a:pt x="662" y="4096"/>
                    <a:pt x="1481" y="4254"/>
                  </a:cubicBezTo>
                  <a:cubicBezTo>
                    <a:pt x="1576" y="4695"/>
                    <a:pt x="1954" y="5010"/>
                    <a:pt x="2395" y="5010"/>
                  </a:cubicBezTo>
                  <a:lnTo>
                    <a:pt x="5041" y="5010"/>
                  </a:lnTo>
                  <a:lnTo>
                    <a:pt x="5041" y="3939"/>
                  </a:lnTo>
                  <a:cubicBezTo>
                    <a:pt x="5041" y="3655"/>
                    <a:pt x="5136" y="3435"/>
                    <a:pt x="5293" y="3246"/>
                  </a:cubicBezTo>
                  <a:cubicBezTo>
                    <a:pt x="4474" y="1355"/>
                    <a:pt x="2584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-20179475" y="4229925"/>
              <a:ext cx="125275" cy="142575"/>
            </a:xfrm>
            <a:custGeom>
              <a:rect b="b" l="l" r="r" t="t"/>
              <a:pathLst>
                <a:path extrusionOk="0" h="5703" w="5011">
                  <a:moveTo>
                    <a:pt x="2521" y="693"/>
                  </a:moveTo>
                  <a:cubicBezTo>
                    <a:pt x="3120" y="693"/>
                    <a:pt x="3592" y="1166"/>
                    <a:pt x="3592" y="1764"/>
                  </a:cubicBezTo>
                  <a:cubicBezTo>
                    <a:pt x="3592" y="2300"/>
                    <a:pt x="3120" y="2836"/>
                    <a:pt x="2521" y="2836"/>
                  </a:cubicBezTo>
                  <a:cubicBezTo>
                    <a:pt x="1954" y="2836"/>
                    <a:pt x="1482" y="2363"/>
                    <a:pt x="1482" y="1764"/>
                  </a:cubicBezTo>
                  <a:cubicBezTo>
                    <a:pt x="1482" y="1166"/>
                    <a:pt x="1954" y="693"/>
                    <a:pt x="2521" y="693"/>
                  </a:cubicBezTo>
                  <a:close/>
                  <a:moveTo>
                    <a:pt x="1797" y="0"/>
                  </a:moveTo>
                  <a:cubicBezTo>
                    <a:pt x="883" y="0"/>
                    <a:pt x="95" y="693"/>
                    <a:pt x="64" y="1638"/>
                  </a:cubicBezTo>
                  <a:cubicBezTo>
                    <a:pt x="1" y="2363"/>
                    <a:pt x="253" y="2962"/>
                    <a:pt x="726" y="3497"/>
                  </a:cubicBezTo>
                  <a:cubicBezTo>
                    <a:pt x="1198" y="4001"/>
                    <a:pt x="1828" y="4285"/>
                    <a:pt x="2521" y="4285"/>
                  </a:cubicBezTo>
                  <a:cubicBezTo>
                    <a:pt x="2742" y="4285"/>
                    <a:pt x="2899" y="4442"/>
                    <a:pt x="2899" y="4631"/>
                  </a:cubicBezTo>
                  <a:cubicBezTo>
                    <a:pt x="2899" y="5230"/>
                    <a:pt x="3372" y="5702"/>
                    <a:pt x="3939" y="5702"/>
                  </a:cubicBezTo>
                  <a:cubicBezTo>
                    <a:pt x="4538" y="5702"/>
                    <a:pt x="5010" y="5230"/>
                    <a:pt x="5010" y="4631"/>
                  </a:cubicBezTo>
                  <a:lnTo>
                    <a:pt x="5010" y="3497"/>
                  </a:lnTo>
                  <a:cubicBezTo>
                    <a:pt x="4601" y="3340"/>
                    <a:pt x="4317" y="2899"/>
                    <a:pt x="4317" y="2458"/>
                  </a:cubicBezTo>
                  <a:lnTo>
                    <a:pt x="4317" y="0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0"/>
            <p:cNvSpPr/>
            <p:nvPr/>
          </p:nvSpPr>
          <p:spPr>
            <a:xfrm>
              <a:off x="-20125125" y="4263775"/>
              <a:ext cx="18150" cy="18150"/>
            </a:xfrm>
            <a:custGeom>
              <a:rect b="b" l="l" r="r" t="t"/>
              <a:pathLst>
                <a:path extrusionOk="0" h="726" w="726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725" y="568"/>
                    <a:pt x="725" y="347"/>
                  </a:cubicBezTo>
                  <a:cubicBezTo>
                    <a:pt x="725" y="221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88" y="2722453"/>
            <a:ext cx="4693113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9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SELECTOR</a:t>
            </a:r>
            <a:endParaRPr/>
          </a:p>
        </p:txBody>
      </p:sp>
      <p:sp>
        <p:nvSpPr>
          <p:cNvPr id="690" name="Google Shape;690;p39"/>
          <p:cNvSpPr txBox="1"/>
          <p:nvPr>
            <p:ph idx="4" type="title"/>
          </p:nvPr>
        </p:nvSpPr>
        <p:spPr>
          <a:xfrm>
            <a:off x="5842950" y="2158950"/>
            <a:ext cx="3300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HTML element name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1" name="Google Shape;691;p39"/>
          <p:cNvSpPr txBox="1"/>
          <p:nvPr>
            <p:ph idx="5" type="title"/>
          </p:nvPr>
        </p:nvSpPr>
        <p:spPr>
          <a:xfrm>
            <a:off x="5842943" y="2899500"/>
            <a:ext cx="2519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# for an id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92" name="Google Shape;692;p39"/>
          <p:cNvSpPr txBox="1"/>
          <p:nvPr>
            <p:ph idx="6" type="title"/>
          </p:nvPr>
        </p:nvSpPr>
        <p:spPr>
          <a:xfrm>
            <a:off x="5842951" y="3564725"/>
            <a:ext cx="23478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. for a class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693" name="Google Shape;693;p39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4" name="Google Shape;694;p39"/>
          <p:cNvSpPr txBox="1"/>
          <p:nvPr>
            <p:ph idx="3" type="ctrTitle"/>
          </p:nvPr>
        </p:nvSpPr>
        <p:spPr>
          <a:xfrm>
            <a:off x="5842949" y="1911800"/>
            <a:ext cx="2013000" cy="2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CHOICES: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695" name="Google Shape;69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46" y="1784525"/>
            <a:ext cx="3529055" cy="238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0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PROPERTIES/VALUES</a:t>
            </a:r>
            <a:endParaRPr/>
          </a:p>
        </p:txBody>
      </p:sp>
      <p:sp>
        <p:nvSpPr>
          <p:cNvPr id="701" name="Google Shape;701;p40"/>
          <p:cNvSpPr txBox="1"/>
          <p:nvPr>
            <p:ph type="ctrTitle"/>
          </p:nvPr>
        </p:nvSpPr>
        <p:spPr>
          <a:xfrm>
            <a:off x="818300" y="2375613"/>
            <a:ext cx="2899200" cy="3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of element that is being changed</a:t>
            </a:r>
            <a:endParaRPr/>
          </a:p>
        </p:txBody>
      </p:sp>
      <p:sp>
        <p:nvSpPr>
          <p:cNvPr id="702" name="Google Shape;702;p40"/>
          <p:cNvSpPr txBox="1"/>
          <p:nvPr>
            <p:ph idx="3" type="ctrTitle"/>
          </p:nvPr>
        </p:nvSpPr>
        <p:spPr>
          <a:xfrm>
            <a:off x="818300" y="3519150"/>
            <a:ext cx="3693900" cy="3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elements are changing (by how much)</a:t>
            </a:r>
            <a:endParaRPr/>
          </a:p>
        </p:txBody>
      </p:sp>
      <p:sp>
        <p:nvSpPr>
          <p:cNvPr id="703" name="Google Shape;703;p40"/>
          <p:cNvSpPr txBox="1"/>
          <p:nvPr>
            <p:ph idx="4" type="title"/>
          </p:nvPr>
        </p:nvSpPr>
        <p:spPr>
          <a:xfrm>
            <a:off x="818300" y="1900275"/>
            <a:ext cx="3300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Properties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704" name="Google Shape;704;p40"/>
          <p:cNvSpPr txBox="1"/>
          <p:nvPr>
            <p:ph idx="5" type="title"/>
          </p:nvPr>
        </p:nvSpPr>
        <p:spPr>
          <a:xfrm>
            <a:off x="818293" y="3034388"/>
            <a:ext cx="2519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Values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705" name="Google Shape;705;p40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06" name="Google Shape;70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175" y="2142725"/>
            <a:ext cx="4489125" cy="17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1"/>
          <p:cNvSpPr txBox="1"/>
          <p:nvPr>
            <p:ph type="ctrTitle"/>
          </p:nvPr>
        </p:nvSpPr>
        <p:spPr>
          <a:xfrm>
            <a:off x="202200" y="311350"/>
            <a:ext cx="68193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 Implement CSS into HTML:</a:t>
            </a:r>
            <a:endParaRPr sz="3000"/>
          </a:p>
        </p:txBody>
      </p:sp>
      <p:cxnSp>
        <p:nvCxnSpPr>
          <p:cNvPr id="712" name="Google Shape;712;p41"/>
          <p:cNvCxnSpPr/>
          <p:nvPr/>
        </p:nvCxnSpPr>
        <p:spPr>
          <a:xfrm>
            <a:off x="278325" y="8577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3" name="Google Shape;71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00" y="1340425"/>
            <a:ext cx="4411450" cy="1395075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p41"/>
          <p:cNvSpPr txBox="1"/>
          <p:nvPr/>
        </p:nvSpPr>
        <p:spPr>
          <a:xfrm>
            <a:off x="296800" y="2913425"/>
            <a:ext cx="441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r</a:t>
            </a:r>
            <a:r>
              <a:rPr lang="en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el - relationship </a:t>
            </a:r>
            <a:r>
              <a:rPr lang="en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between document that is linked and the document you are working in</a:t>
            </a:r>
            <a:endParaRPr sz="11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href - the link to the resource that you are using. Can be a relative link to your directory, or a URL</a:t>
            </a:r>
            <a:endParaRPr sz="11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2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720" name="Google Shape;720;p42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721" name="Google Shape;721;p42"/>
            <p:cNvSpPr/>
            <p:nvPr/>
          </p:nvSpPr>
          <p:spPr>
            <a:xfrm>
              <a:off x="880950" y="921300"/>
              <a:ext cx="5815700" cy="4551850"/>
            </a:xfrm>
            <a:custGeom>
              <a:rect b="b" l="l" r="r" t="t"/>
              <a:pathLst>
                <a:path extrusionOk="0" h="182074" w="232628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2"/>
            <p:cNvSpPr/>
            <p:nvPr/>
          </p:nvSpPr>
          <p:spPr>
            <a:xfrm>
              <a:off x="778775" y="238125"/>
              <a:ext cx="6020075" cy="4977075"/>
            </a:xfrm>
            <a:custGeom>
              <a:rect b="b" l="l" r="r" t="t"/>
              <a:pathLst>
                <a:path extrusionOk="0" h="199083" w="240803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2"/>
            <p:cNvSpPr/>
            <p:nvPr/>
          </p:nvSpPr>
          <p:spPr>
            <a:xfrm>
              <a:off x="1055400" y="454950"/>
              <a:ext cx="5465550" cy="3119100"/>
            </a:xfrm>
            <a:custGeom>
              <a:rect b="b" l="l" r="r" t="t"/>
              <a:pathLst>
                <a:path extrusionOk="0" h="124764" w="218622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2"/>
            <p:cNvSpPr/>
            <p:nvPr/>
          </p:nvSpPr>
          <p:spPr>
            <a:xfrm>
              <a:off x="1170050" y="3102975"/>
              <a:ext cx="5237500" cy="51125"/>
            </a:xfrm>
            <a:custGeom>
              <a:rect b="b" l="l" r="r" t="t"/>
              <a:pathLst>
                <a:path extrusionOk="0" h="2045" w="20950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2"/>
            <p:cNvSpPr/>
            <p:nvPr/>
          </p:nvSpPr>
          <p:spPr>
            <a:xfrm>
              <a:off x="1170050" y="3102975"/>
              <a:ext cx="3663650" cy="51125"/>
            </a:xfrm>
            <a:custGeom>
              <a:rect b="b" l="l" r="r" t="t"/>
              <a:pathLst>
                <a:path extrusionOk="0" h="2045" w="146546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2"/>
            <p:cNvSpPr/>
            <p:nvPr/>
          </p:nvSpPr>
          <p:spPr>
            <a:xfrm>
              <a:off x="3305925" y="1273650"/>
              <a:ext cx="965775" cy="965775"/>
            </a:xfrm>
            <a:custGeom>
              <a:rect b="b" l="l" r="r" t="t"/>
              <a:pathLst>
                <a:path extrusionOk="0" h="38631" w="38631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2"/>
            <p:cNvSpPr/>
            <p:nvPr/>
          </p:nvSpPr>
          <p:spPr>
            <a:xfrm>
              <a:off x="3663550" y="1514150"/>
              <a:ext cx="397550" cy="458600"/>
            </a:xfrm>
            <a:custGeom>
              <a:rect b="b" l="l" r="r" t="t"/>
              <a:pathLst>
                <a:path extrusionOk="0" h="18344" w="15902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2"/>
            <p:cNvSpPr/>
            <p:nvPr/>
          </p:nvSpPr>
          <p:spPr>
            <a:xfrm>
              <a:off x="4743950" y="3038175"/>
              <a:ext cx="180725" cy="180725"/>
            </a:xfrm>
            <a:custGeom>
              <a:rect b="b" l="l" r="r" t="t"/>
              <a:pathLst>
                <a:path extrusionOk="0" h="7229" w="7229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42"/>
            <p:cNvSpPr/>
            <p:nvPr/>
          </p:nvSpPr>
          <p:spPr>
            <a:xfrm>
              <a:off x="1055400" y="3742250"/>
              <a:ext cx="1588850" cy="194425"/>
            </a:xfrm>
            <a:custGeom>
              <a:rect b="b" l="l" r="r" t="t"/>
              <a:pathLst>
                <a:path extrusionOk="0" h="7777" w="63554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42"/>
            <p:cNvSpPr/>
            <p:nvPr/>
          </p:nvSpPr>
          <p:spPr>
            <a:xfrm>
              <a:off x="1055400" y="403882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2"/>
            <p:cNvSpPr/>
            <p:nvPr/>
          </p:nvSpPr>
          <p:spPr>
            <a:xfrm>
              <a:off x="1055400" y="420207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2"/>
            <p:cNvSpPr/>
            <p:nvPr/>
          </p:nvSpPr>
          <p:spPr>
            <a:xfrm>
              <a:off x="1748250" y="4582150"/>
              <a:ext cx="958300" cy="97200"/>
            </a:xfrm>
            <a:custGeom>
              <a:rect b="b" l="l" r="r" t="t"/>
              <a:pathLst>
                <a:path extrusionOk="0" h="3888" w="38332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2"/>
            <p:cNvSpPr/>
            <p:nvPr/>
          </p:nvSpPr>
          <p:spPr>
            <a:xfrm>
              <a:off x="4933350" y="4645700"/>
              <a:ext cx="1587600" cy="366375"/>
            </a:xfrm>
            <a:custGeom>
              <a:rect b="b" l="l" r="r" t="t"/>
              <a:pathLst>
                <a:path extrusionOk="0" h="14655" w="63504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2"/>
            <p:cNvSpPr/>
            <p:nvPr/>
          </p:nvSpPr>
          <p:spPr>
            <a:xfrm>
              <a:off x="5218725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2"/>
            <p:cNvSpPr/>
            <p:nvPr/>
          </p:nvSpPr>
          <p:spPr>
            <a:xfrm>
              <a:off x="5335850" y="4775300"/>
              <a:ext cx="104700" cy="120900"/>
            </a:xfrm>
            <a:custGeom>
              <a:rect b="b" l="l" r="r" t="t"/>
              <a:pathLst>
                <a:path extrusionOk="0" h="4836" w="4188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2"/>
            <p:cNvSpPr/>
            <p:nvPr/>
          </p:nvSpPr>
          <p:spPr>
            <a:xfrm>
              <a:off x="5466700" y="4775300"/>
              <a:ext cx="99725" cy="119650"/>
            </a:xfrm>
            <a:custGeom>
              <a:rect b="b" l="l" r="r" t="t"/>
              <a:pathLst>
                <a:path extrusionOk="0" h="4786" w="3989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2"/>
            <p:cNvSpPr/>
            <p:nvPr/>
          </p:nvSpPr>
          <p:spPr>
            <a:xfrm>
              <a:off x="5577600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2"/>
            <p:cNvSpPr/>
            <p:nvPr/>
          </p:nvSpPr>
          <p:spPr>
            <a:xfrm>
              <a:off x="5687275" y="4772800"/>
              <a:ext cx="109675" cy="123400"/>
            </a:xfrm>
            <a:custGeom>
              <a:rect b="b" l="l" r="r" t="t"/>
              <a:pathLst>
                <a:path extrusionOk="0" h="4936" w="4387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2"/>
            <p:cNvSpPr/>
            <p:nvPr/>
          </p:nvSpPr>
          <p:spPr>
            <a:xfrm>
              <a:off x="5815625" y="4775300"/>
              <a:ext cx="100950" cy="119650"/>
            </a:xfrm>
            <a:custGeom>
              <a:rect b="b" l="l" r="r" t="t"/>
              <a:pathLst>
                <a:path extrusionOk="0" h="4786" w="4038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2"/>
            <p:cNvSpPr/>
            <p:nvPr/>
          </p:nvSpPr>
          <p:spPr>
            <a:xfrm>
              <a:off x="5939000" y="4775300"/>
              <a:ext cx="23700" cy="119650"/>
            </a:xfrm>
            <a:custGeom>
              <a:rect b="b" l="l" r="r" t="t"/>
              <a:pathLst>
                <a:path extrusionOk="0" h="4786" w="948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2"/>
            <p:cNvSpPr/>
            <p:nvPr/>
          </p:nvSpPr>
          <p:spPr>
            <a:xfrm>
              <a:off x="5992575" y="4775300"/>
              <a:ext cx="98475" cy="119650"/>
            </a:xfrm>
            <a:custGeom>
              <a:rect b="b" l="l" r="r" t="t"/>
              <a:pathLst>
                <a:path extrusionOk="0" h="4786" w="3939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2"/>
            <p:cNvSpPr/>
            <p:nvPr/>
          </p:nvSpPr>
          <p:spPr>
            <a:xfrm>
              <a:off x="6113450" y="4775300"/>
              <a:ext cx="89750" cy="119650"/>
            </a:xfrm>
            <a:custGeom>
              <a:rect b="b" l="l" r="r" t="t"/>
              <a:pathLst>
                <a:path extrusionOk="0" h="4786" w="359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2"/>
            <p:cNvSpPr/>
            <p:nvPr/>
          </p:nvSpPr>
          <p:spPr>
            <a:xfrm>
              <a:off x="6093500" y="3742250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2"/>
            <p:cNvSpPr/>
            <p:nvPr/>
          </p:nvSpPr>
          <p:spPr>
            <a:xfrm>
              <a:off x="6093500" y="3835700"/>
              <a:ext cx="427450" cy="51125"/>
            </a:xfrm>
            <a:custGeom>
              <a:rect b="b" l="l" r="r" t="t"/>
              <a:pathLst>
                <a:path extrusionOk="0" h="2045" w="17098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2"/>
            <p:cNvSpPr/>
            <p:nvPr/>
          </p:nvSpPr>
          <p:spPr>
            <a:xfrm>
              <a:off x="6093500" y="3927925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2"/>
            <p:cNvSpPr/>
            <p:nvPr/>
          </p:nvSpPr>
          <p:spPr>
            <a:xfrm>
              <a:off x="5841800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2"/>
            <p:cNvSpPr/>
            <p:nvPr/>
          </p:nvSpPr>
          <p:spPr>
            <a:xfrm>
              <a:off x="5705975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2"/>
            <p:cNvSpPr/>
            <p:nvPr/>
          </p:nvSpPr>
          <p:spPr>
            <a:xfrm>
              <a:off x="5570125" y="3742250"/>
              <a:ext cx="83525" cy="83500"/>
            </a:xfrm>
            <a:custGeom>
              <a:rect b="b" l="l" r="r" t="t"/>
              <a:pathLst>
                <a:path extrusionOk="0" h="3340" w="3341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2"/>
            <p:cNvSpPr/>
            <p:nvPr/>
          </p:nvSpPr>
          <p:spPr>
            <a:xfrm>
              <a:off x="1055400" y="4487993"/>
              <a:ext cx="559550" cy="558275"/>
            </a:xfrm>
            <a:custGeom>
              <a:rect b="b" l="l" r="r" t="t"/>
              <a:pathLst>
                <a:path extrusionOk="0" h="22331" w="22382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2"/>
            <p:cNvSpPr/>
            <p:nvPr/>
          </p:nvSpPr>
          <p:spPr>
            <a:xfrm>
              <a:off x="1253550" y="4518550"/>
              <a:ext cx="164500" cy="193250"/>
            </a:xfrm>
            <a:custGeom>
              <a:rect b="b" l="l" r="r" t="t"/>
              <a:pathLst>
                <a:path extrusionOk="0" h="7730" w="658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2"/>
            <p:cNvSpPr/>
            <p:nvPr/>
          </p:nvSpPr>
          <p:spPr>
            <a:xfrm>
              <a:off x="1197450" y="4740400"/>
              <a:ext cx="275425" cy="159525"/>
            </a:xfrm>
            <a:custGeom>
              <a:rect b="b" l="l" r="r" t="t"/>
              <a:pathLst>
                <a:path extrusionOk="0" h="6381" w="11017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2"/>
            <p:cNvSpPr/>
            <p:nvPr/>
          </p:nvSpPr>
          <p:spPr>
            <a:xfrm>
              <a:off x="6017500" y="32525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2"/>
            <p:cNvSpPr/>
            <p:nvPr/>
          </p:nvSpPr>
          <p:spPr>
            <a:xfrm>
              <a:off x="6190700" y="32525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2"/>
            <p:cNvSpPr/>
            <p:nvPr/>
          </p:nvSpPr>
          <p:spPr>
            <a:xfrm>
              <a:off x="6017500" y="33983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2"/>
            <p:cNvSpPr/>
            <p:nvPr/>
          </p:nvSpPr>
          <p:spPr>
            <a:xfrm>
              <a:off x="6190700" y="33983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2"/>
            <p:cNvSpPr/>
            <p:nvPr/>
          </p:nvSpPr>
          <p:spPr>
            <a:xfrm>
              <a:off x="1683450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2"/>
            <p:cNvSpPr/>
            <p:nvPr/>
          </p:nvSpPr>
          <p:spPr>
            <a:xfrm>
              <a:off x="1986275" y="3282425"/>
              <a:ext cx="119650" cy="162025"/>
            </a:xfrm>
            <a:custGeom>
              <a:rect b="b" l="l" r="r" t="t"/>
              <a:pathLst>
                <a:path extrusionOk="0" h="6481" w="4786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2"/>
            <p:cNvSpPr/>
            <p:nvPr/>
          </p:nvSpPr>
          <p:spPr>
            <a:xfrm>
              <a:off x="214452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2"/>
            <p:cNvSpPr/>
            <p:nvPr/>
          </p:nvSpPr>
          <p:spPr>
            <a:xfrm>
              <a:off x="1342025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2"/>
            <p:cNvSpPr/>
            <p:nvPr/>
          </p:nvSpPr>
          <p:spPr>
            <a:xfrm>
              <a:off x="130337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61" name="Google Shape;761;p42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43"/>
          <p:cNvSpPr/>
          <p:nvPr/>
        </p:nvSpPr>
        <p:spPr>
          <a:xfrm>
            <a:off x="1614200" y="3251700"/>
            <a:ext cx="1581300" cy="192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43"/>
          <p:cNvSpPr/>
          <p:nvPr/>
        </p:nvSpPr>
        <p:spPr>
          <a:xfrm>
            <a:off x="3781350" y="2876850"/>
            <a:ext cx="1581300" cy="229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43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9" name="Google Shape;769;p43"/>
          <p:cNvSpPr txBox="1"/>
          <p:nvPr>
            <p:ph idx="1" type="subTitle"/>
          </p:nvPr>
        </p:nvSpPr>
        <p:spPr>
          <a:xfrm>
            <a:off x="3874950" y="3523425"/>
            <a:ext cx="1394100" cy="1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Javascript makes usage of functions, which is a block of code that gives an output that can depend on an input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70" name="Google Shape;770;p43"/>
          <p:cNvSpPr/>
          <p:nvPr/>
        </p:nvSpPr>
        <p:spPr>
          <a:xfrm>
            <a:off x="5948500" y="2555400"/>
            <a:ext cx="1581300" cy="261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43"/>
          <p:cNvSpPr txBox="1"/>
          <p:nvPr>
            <p:ph idx="2" type="subTitle"/>
          </p:nvPr>
        </p:nvSpPr>
        <p:spPr>
          <a:xfrm>
            <a:off x="6042100" y="3192125"/>
            <a:ext cx="1394100" cy="16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E2A47"/>
                </a:solidFill>
              </a:rPr>
              <a:t>When combined with HTML, Javascript allows the web page to be more interactive with users!!! </a:t>
            </a:r>
            <a:endParaRPr>
              <a:solidFill>
                <a:srgbClr val="0E2A4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72" name="Google Shape;772;p43"/>
          <p:cNvSpPr txBox="1"/>
          <p:nvPr>
            <p:ph idx="3" type="subTitle"/>
          </p:nvPr>
        </p:nvSpPr>
        <p:spPr>
          <a:xfrm>
            <a:off x="1707800" y="3891050"/>
            <a:ext cx="1394100" cy="9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While Javascript does not have classes, it is still </a:t>
            </a:r>
            <a:r>
              <a:rPr lang="en">
                <a:solidFill>
                  <a:srgbClr val="0E2A47"/>
                </a:solidFill>
              </a:rPr>
              <a:t>considered</a:t>
            </a:r>
            <a:r>
              <a:rPr lang="en">
                <a:solidFill>
                  <a:srgbClr val="0E2A47"/>
                </a:solidFill>
              </a:rPr>
              <a:t> an object oriented programming language</a:t>
            </a:r>
            <a:endParaRPr>
              <a:solidFill>
                <a:srgbClr val="0E2A47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73" name="Google Shape;773;p43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Functions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74" name="Google Shape;774;p43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With HTML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75" name="Google Shape;775;p43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Object Oriented Programming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776" name="Google Shape;776;p43"/>
          <p:cNvSpPr/>
          <p:nvPr/>
        </p:nvSpPr>
        <p:spPr>
          <a:xfrm>
            <a:off x="1938175" y="211045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43"/>
          <p:cNvSpPr/>
          <p:nvPr/>
        </p:nvSpPr>
        <p:spPr>
          <a:xfrm>
            <a:off x="4105350" y="17485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43"/>
          <p:cNvSpPr/>
          <p:nvPr/>
        </p:nvSpPr>
        <p:spPr>
          <a:xfrm>
            <a:off x="6272525" y="1428000"/>
            <a:ext cx="933300" cy="93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9" name="Google Shape;779;p43"/>
          <p:cNvGrpSpPr/>
          <p:nvPr/>
        </p:nvGrpSpPr>
        <p:grpSpPr>
          <a:xfrm>
            <a:off x="4342178" y="1966607"/>
            <a:ext cx="459642" cy="459463"/>
            <a:chOff x="3671350" y="1353725"/>
            <a:chExt cx="1924800" cy="1924050"/>
          </a:xfrm>
        </p:grpSpPr>
        <p:sp>
          <p:nvSpPr>
            <p:cNvPr id="780" name="Google Shape;780;p43"/>
            <p:cNvSpPr/>
            <p:nvPr/>
          </p:nvSpPr>
          <p:spPr>
            <a:xfrm>
              <a:off x="4220050" y="1353725"/>
              <a:ext cx="827425" cy="783525"/>
            </a:xfrm>
            <a:custGeom>
              <a:rect b="b" l="l" r="r" t="t"/>
              <a:pathLst>
                <a:path extrusionOk="0" h="31341" w="33097">
                  <a:moveTo>
                    <a:pt x="16628" y="0"/>
                  </a:moveTo>
                  <a:cubicBezTo>
                    <a:pt x="15804" y="0"/>
                    <a:pt x="14972" y="380"/>
                    <a:pt x="14593" y="1138"/>
                  </a:cubicBezTo>
                  <a:lnTo>
                    <a:pt x="10740" y="9018"/>
                  </a:lnTo>
                  <a:lnTo>
                    <a:pt x="2160" y="10244"/>
                  </a:lnTo>
                  <a:cubicBezTo>
                    <a:pt x="1284" y="10419"/>
                    <a:pt x="584" y="11003"/>
                    <a:pt x="292" y="11762"/>
                  </a:cubicBezTo>
                  <a:cubicBezTo>
                    <a:pt x="0" y="12579"/>
                    <a:pt x="234" y="13455"/>
                    <a:pt x="876" y="14097"/>
                  </a:cubicBezTo>
                  <a:lnTo>
                    <a:pt x="7121" y="20167"/>
                  </a:lnTo>
                  <a:lnTo>
                    <a:pt x="5662" y="28689"/>
                  </a:lnTo>
                  <a:cubicBezTo>
                    <a:pt x="5487" y="29565"/>
                    <a:pt x="5837" y="30382"/>
                    <a:pt x="6538" y="30907"/>
                  </a:cubicBezTo>
                  <a:cubicBezTo>
                    <a:pt x="6919" y="31193"/>
                    <a:pt x="7352" y="31341"/>
                    <a:pt x="7799" y="31341"/>
                  </a:cubicBezTo>
                  <a:cubicBezTo>
                    <a:pt x="8173" y="31341"/>
                    <a:pt x="8558" y="31237"/>
                    <a:pt x="8931" y="31024"/>
                  </a:cubicBezTo>
                  <a:lnTo>
                    <a:pt x="16577" y="27055"/>
                  </a:lnTo>
                  <a:lnTo>
                    <a:pt x="24224" y="31024"/>
                  </a:lnTo>
                  <a:cubicBezTo>
                    <a:pt x="24579" y="31216"/>
                    <a:pt x="24974" y="31317"/>
                    <a:pt x="25370" y="31317"/>
                  </a:cubicBezTo>
                  <a:cubicBezTo>
                    <a:pt x="25820" y="31317"/>
                    <a:pt x="26272" y="31187"/>
                    <a:pt x="26675" y="30907"/>
                  </a:cubicBezTo>
                  <a:cubicBezTo>
                    <a:pt x="27376" y="30382"/>
                    <a:pt x="27668" y="29507"/>
                    <a:pt x="27551" y="28689"/>
                  </a:cubicBezTo>
                  <a:lnTo>
                    <a:pt x="26092" y="20167"/>
                  </a:lnTo>
                  <a:lnTo>
                    <a:pt x="32279" y="14097"/>
                  </a:lnTo>
                  <a:cubicBezTo>
                    <a:pt x="32863" y="13513"/>
                    <a:pt x="33096" y="12637"/>
                    <a:pt x="32863" y="11762"/>
                  </a:cubicBezTo>
                  <a:cubicBezTo>
                    <a:pt x="32571" y="11003"/>
                    <a:pt x="31929" y="10361"/>
                    <a:pt x="31053" y="10244"/>
                  </a:cubicBezTo>
                  <a:lnTo>
                    <a:pt x="22473" y="9018"/>
                  </a:lnTo>
                  <a:lnTo>
                    <a:pt x="18620" y="1138"/>
                  </a:lnTo>
                  <a:cubicBezTo>
                    <a:pt x="18270" y="380"/>
                    <a:pt x="17453" y="0"/>
                    <a:pt x="16628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5142300" y="2483925"/>
              <a:ext cx="453850" cy="449475"/>
            </a:xfrm>
            <a:custGeom>
              <a:rect b="b" l="l" r="r" t="t"/>
              <a:pathLst>
                <a:path extrusionOk="0" h="17979" w="18154">
                  <a:moveTo>
                    <a:pt x="0" y="0"/>
                  </a:moveTo>
                  <a:lnTo>
                    <a:pt x="0" y="17978"/>
                  </a:lnTo>
                  <a:lnTo>
                    <a:pt x="18153" y="17978"/>
                  </a:lnTo>
                  <a:lnTo>
                    <a:pt x="18153" y="2218"/>
                  </a:lnTo>
                  <a:cubicBezTo>
                    <a:pt x="18153" y="992"/>
                    <a:pt x="17103" y="0"/>
                    <a:pt x="15877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4239000" y="2257725"/>
              <a:ext cx="789500" cy="677125"/>
            </a:xfrm>
            <a:custGeom>
              <a:rect b="b" l="l" r="r" t="t"/>
              <a:pathLst>
                <a:path extrusionOk="0" h="27085" w="31580">
                  <a:moveTo>
                    <a:pt x="2277" y="1"/>
                  </a:moveTo>
                  <a:cubicBezTo>
                    <a:pt x="993" y="1"/>
                    <a:pt x="1" y="993"/>
                    <a:pt x="1" y="2277"/>
                  </a:cubicBezTo>
                  <a:lnTo>
                    <a:pt x="1" y="27085"/>
                  </a:lnTo>
                  <a:lnTo>
                    <a:pt x="31579" y="27085"/>
                  </a:lnTo>
                  <a:lnTo>
                    <a:pt x="31579" y="2277"/>
                  </a:lnTo>
                  <a:cubicBezTo>
                    <a:pt x="31579" y="993"/>
                    <a:pt x="30587" y="1"/>
                    <a:pt x="29303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3671350" y="3047200"/>
              <a:ext cx="1924800" cy="230575"/>
            </a:xfrm>
            <a:custGeom>
              <a:rect b="b" l="l" r="r" t="t"/>
              <a:pathLst>
                <a:path extrusionOk="0" h="9223" w="76992">
                  <a:moveTo>
                    <a:pt x="1" y="0"/>
                  </a:moveTo>
                  <a:lnTo>
                    <a:pt x="1" y="6946"/>
                  </a:lnTo>
                  <a:cubicBezTo>
                    <a:pt x="1" y="8172"/>
                    <a:pt x="1051" y="9223"/>
                    <a:pt x="2277" y="9223"/>
                  </a:cubicBezTo>
                  <a:lnTo>
                    <a:pt x="74715" y="9223"/>
                  </a:lnTo>
                  <a:cubicBezTo>
                    <a:pt x="75941" y="9223"/>
                    <a:pt x="76991" y="8172"/>
                    <a:pt x="76991" y="6946"/>
                  </a:cubicBezTo>
                  <a:lnTo>
                    <a:pt x="76991" y="0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3671350" y="2596275"/>
              <a:ext cx="453875" cy="340050"/>
            </a:xfrm>
            <a:custGeom>
              <a:rect b="b" l="l" r="r" t="t"/>
              <a:pathLst>
                <a:path extrusionOk="0" h="13602" w="18155">
                  <a:moveTo>
                    <a:pt x="2277" y="1"/>
                  </a:moveTo>
                  <a:cubicBezTo>
                    <a:pt x="1051" y="1"/>
                    <a:pt x="1" y="1051"/>
                    <a:pt x="1" y="2277"/>
                  </a:cubicBezTo>
                  <a:lnTo>
                    <a:pt x="1" y="13601"/>
                  </a:lnTo>
                  <a:lnTo>
                    <a:pt x="18154" y="13601"/>
                  </a:lnTo>
                  <a:lnTo>
                    <a:pt x="18154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43"/>
          <p:cNvGrpSpPr/>
          <p:nvPr/>
        </p:nvGrpSpPr>
        <p:grpSpPr>
          <a:xfrm>
            <a:off x="6502888" y="1657346"/>
            <a:ext cx="472533" cy="473852"/>
            <a:chOff x="1869175" y="3274825"/>
            <a:chExt cx="1567275" cy="1571650"/>
          </a:xfrm>
        </p:grpSpPr>
        <p:sp>
          <p:nvSpPr>
            <p:cNvPr id="786" name="Google Shape;786;p43"/>
            <p:cNvSpPr/>
            <p:nvPr/>
          </p:nvSpPr>
          <p:spPr>
            <a:xfrm>
              <a:off x="2698025" y="4003000"/>
              <a:ext cx="738425" cy="840575"/>
            </a:xfrm>
            <a:custGeom>
              <a:rect b="b" l="l" r="r" t="t"/>
              <a:pathLst>
                <a:path extrusionOk="0" h="33623" w="29537">
                  <a:moveTo>
                    <a:pt x="18387" y="1"/>
                  </a:moveTo>
                  <a:lnTo>
                    <a:pt x="1" y="14652"/>
                  </a:lnTo>
                  <a:lnTo>
                    <a:pt x="1" y="33622"/>
                  </a:lnTo>
                  <a:lnTo>
                    <a:pt x="16403" y="19905"/>
                  </a:lnTo>
                  <a:lnTo>
                    <a:pt x="23232" y="26618"/>
                  </a:lnTo>
                  <a:lnTo>
                    <a:pt x="20314" y="26618"/>
                  </a:lnTo>
                  <a:cubicBezTo>
                    <a:pt x="19321" y="26618"/>
                    <a:pt x="18504" y="27435"/>
                    <a:pt x="18504" y="28427"/>
                  </a:cubicBezTo>
                  <a:cubicBezTo>
                    <a:pt x="18504" y="29478"/>
                    <a:pt x="19321" y="30295"/>
                    <a:pt x="20314" y="30295"/>
                  </a:cubicBezTo>
                  <a:lnTo>
                    <a:pt x="27727" y="30295"/>
                  </a:lnTo>
                  <a:cubicBezTo>
                    <a:pt x="28719" y="30295"/>
                    <a:pt x="29536" y="29478"/>
                    <a:pt x="29536" y="28427"/>
                  </a:cubicBezTo>
                  <a:lnTo>
                    <a:pt x="29536" y="21073"/>
                  </a:lnTo>
                  <a:cubicBezTo>
                    <a:pt x="29478" y="20139"/>
                    <a:pt x="28661" y="19321"/>
                    <a:pt x="27610" y="19321"/>
                  </a:cubicBezTo>
                  <a:cubicBezTo>
                    <a:pt x="26618" y="19321"/>
                    <a:pt x="25800" y="20139"/>
                    <a:pt x="25800" y="21189"/>
                  </a:cubicBezTo>
                  <a:lnTo>
                    <a:pt x="25800" y="24108"/>
                  </a:lnTo>
                  <a:lnTo>
                    <a:pt x="18387" y="16695"/>
                  </a:lnTo>
                  <a:lnTo>
                    <a:pt x="18387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869175" y="4003000"/>
              <a:ext cx="738400" cy="843475"/>
            </a:xfrm>
            <a:custGeom>
              <a:rect b="b" l="l" r="r" t="t"/>
              <a:pathLst>
                <a:path extrusionOk="0" h="33739" w="29536">
                  <a:moveTo>
                    <a:pt x="11091" y="1"/>
                  </a:moveTo>
                  <a:lnTo>
                    <a:pt x="11091" y="16695"/>
                  </a:lnTo>
                  <a:lnTo>
                    <a:pt x="3678" y="24108"/>
                  </a:lnTo>
                  <a:lnTo>
                    <a:pt x="3678" y="21189"/>
                  </a:lnTo>
                  <a:cubicBezTo>
                    <a:pt x="3678" y="20139"/>
                    <a:pt x="2860" y="19321"/>
                    <a:pt x="1810" y="19321"/>
                  </a:cubicBezTo>
                  <a:cubicBezTo>
                    <a:pt x="817" y="19321"/>
                    <a:pt x="0" y="20139"/>
                    <a:pt x="0" y="21189"/>
                  </a:cubicBezTo>
                  <a:lnTo>
                    <a:pt x="0" y="28544"/>
                  </a:lnTo>
                  <a:cubicBezTo>
                    <a:pt x="0" y="29536"/>
                    <a:pt x="817" y="30353"/>
                    <a:pt x="1810" y="30353"/>
                  </a:cubicBezTo>
                  <a:lnTo>
                    <a:pt x="9223" y="30353"/>
                  </a:lnTo>
                  <a:cubicBezTo>
                    <a:pt x="10215" y="30353"/>
                    <a:pt x="11032" y="29536"/>
                    <a:pt x="11032" y="28544"/>
                  </a:cubicBezTo>
                  <a:cubicBezTo>
                    <a:pt x="11032" y="27493"/>
                    <a:pt x="10215" y="26735"/>
                    <a:pt x="9223" y="26735"/>
                  </a:cubicBezTo>
                  <a:lnTo>
                    <a:pt x="6304" y="26735"/>
                  </a:lnTo>
                  <a:lnTo>
                    <a:pt x="13134" y="20022"/>
                  </a:lnTo>
                  <a:lnTo>
                    <a:pt x="29536" y="33739"/>
                  </a:lnTo>
                  <a:lnTo>
                    <a:pt x="29536" y="14769"/>
                  </a:lnTo>
                  <a:lnTo>
                    <a:pt x="11091" y="1"/>
                  </a:ln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2191675" y="3274825"/>
              <a:ext cx="919350" cy="1014225"/>
            </a:xfrm>
            <a:custGeom>
              <a:rect b="b" l="l" r="r" t="t"/>
              <a:pathLst>
                <a:path extrusionOk="0" h="40569" w="36774">
                  <a:moveTo>
                    <a:pt x="18394" y="1"/>
                  </a:moveTo>
                  <a:cubicBezTo>
                    <a:pt x="17920" y="1"/>
                    <a:pt x="17453" y="176"/>
                    <a:pt x="17103" y="526"/>
                  </a:cubicBezTo>
                  <a:lnTo>
                    <a:pt x="11908" y="5721"/>
                  </a:lnTo>
                  <a:cubicBezTo>
                    <a:pt x="11207" y="6422"/>
                    <a:pt x="11207" y="7589"/>
                    <a:pt x="11908" y="8348"/>
                  </a:cubicBezTo>
                  <a:cubicBezTo>
                    <a:pt x="12287" y="8698"/>
                    <a:pt x="12769" y="8873"/>
                    <a:pt x="13243" y="8873"/>
                  </a:cubicBezTo>
                  <a:cubicBezTo>
                    <a:pt x="13717" y="8873"/>
                    <a:pt x="14184" y="8698"/>
                    <a:pt x="14534" y="8348"/>
                  </a:cubicBezTo>
                  <a:lnTo>
                    <a:pt x="16577" y="6305"/>
                  </a:lnTo>
                  <a:lnTo>
                    <a:pt x="16577" y="12667"/>
                  </a:lnTo>
                  <a:lnTo>
                    <a:pt x="0" y="25917"/>
                  </a:lnTo>
                  <a:lnTo>
                    <a:pt x="18387" y="40568"/>
                  </a:lnTo>
                  <a:lnTo>
                    <a:pt x="36774" y="25917"/>
                  </a:lnTo>
                  <a:lnTo>
                    <a:pt x="20255" y="12667"/>
                  </a:lnTo>
                  <a:lnTo>
                    <a:pt x="20255" y="6305"/>
                  </a:lnTo>
                  <a:lnTo>
                    <a:pt x="22298" y="8348"/>
                  </a:lnTo>
                  <a:cubicBezTo>
                    <a:pt x="22648" y="8698"/>
                    <a:pt x="23115" y="8873"/>
                    <a:pt x="23582" y="8873"/>
                  </a:cubicBezTo>
                  <a:cubicBezTo>
                    <a:pt x="24049" y="8873"/>
                    <a:pt x="24516" y="8698"/>
                    <a:pt x="24866" y="8348"/>
                  </a:cubicBezTo>
                  <a:cubicBezTo>
                    <a:pt x="25625" y="7589"/>
                    <a:pt x="25625" y="6422"/>
                    <a:pt x="24866" y="5721"/>
                  </a:cubicBezTo>
                  <a:lnTo>
                    <a:pt x="19729" y="526"/>
                  </a:lnTo>
                  <a:cubicBezTo>
                    <a:pt x="19350" y="176"/>
                    <a:pt x="18868" y="1"/>
                    <a:pt x="18394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43"/>
          <p:cNvGrpSpPr/>
          <p:nvPr/>
        </p:nvGrpSpPr>
        <p:grpSpPr>
          <a:xfrm>
            <a:off x="2218390" y="2304852"/>
            <a:ext cx="372883" cy="543742"/>
            <a:chOff x="2070550" y="767325"/>
            <a:chExt cx="1106150" cy="1613000"/>
          </a:xfrm>
        </p:grpSpPr>
        <p:sp>
          <p:nvSpPr>
            <p:cNvPr id="790" name="Google Shape;790;p43"/>
            <p:cNvSpPr/>
            <p:nvPr/>
          </p:nvSpPr>
          <p:spPr>
            <a:xfrm>
              <a:off x="2199700" y="767325"/>
              <a:ext cx="608525" cy="516100"/>
            </a:xfrm>
            <a:custGeom>
              <a:rect b="b" l="l" r="r" t="t"/>
              <a:pathLst>
                <a:path extrusionOk="0" h="20644" w="24341">
                  <a:moveTo>
                    <a:pt x="12200" y="0"/>
                  </a:moveTo>
                  <a:cubicBezTo>
                    <a:pt x="5487" y="0"/>
                    <a:pt x="0" y="5487"/>
                    <a:pt x="0" y="12200"/>
                  </a:cubicBezTo>
                  <a:cubicBezTo>
                    <a:pt x="0" y="15060"/>
                    <a:pt x="993" y="17862"/>
                    <a:pt x="2919" y="20080"/>
                  </a:cubicBezTo>
                  <a:cubicBezTo>
                    <a:pt x="3288" y="20448"/>
                    <a:pt x="3734" y="20644"/>
                    <a:pt x="4146" y="20644"/>
                  </a:cubicBezTo>
                  <a:cubicBezTo>
                    <a:pt x="4451" y="20644"/>
                    <a:pt x="4738" y="20537"/>
                    <a:pt x="4962" y="20313"/>
                  </a:cubicBezTo>
                  <a:cubicBezTo>
                    <a:pt x="5545" y="19788"/>
                    <a:pt x="5604" y="18912"/>
                    <a:pt x="5078" y="18329"/>
                  </a:cubicBezTo>
                  <a:cubicBezTo>
                    <a:pt x="3619" y="16636"/>
                    <a:pt x="2860" y="14476"/>
                    <a:pt x="2860" y="12258"/>
                  </a:cubicBezTo>
                  <a:cubicBezTo>
                    <a:pt x="2860" y="7121"/>
                    <a:pt x="7063" y="2860"/>
                    <a:pt x="12258" y="2860"/>
                  </a:cubicBezTo>
                  <a:cubicBezTo>
                    <a:pt x="17453" y="2860"/>
                    <a:pt x="21656" y="7121"/>
                    <a:pt x="21656" y="12258"/>
                  </a:cubicBezTo>
                  <a:cubicBezTo>
                    <a:pt x="21656" y="14534"/>
                    <a:pt x="20839" y="16636"/>
                    <a:pt x="19379" y="18329"/>
                  </a:cubicBezTo>
                  <a:cubicBezTo>
                    <a:pt x="18912" y="18912"/>
                    <a:pt x="18971" y="19788"/>
                    <a:pt x="19554" y="20313"/>
                  </a:cubicBezTo>
                  <a:cubicBezTo>
                    <a:pt x="19846" y="20547"/>
                    <a:pt x="20138" y="20605"/>
                    <a:pt x="20430" y="20605"/>
                  </a:cubicBezTo>
                  <a:cubicBezTo>
                    <a:pt x="20780" y="20605"/>
                    <a:pt x="21247" y="20430"/>
                    <a:pt x="21422" y="20080"/>
                  </a:cubicBezTo>
                  <a:cubicBezTo>
                    <a:pt x="23348" y="17920"/>
                    <a:pt x="24341" y="15118"/>
                    <a:pt x="24341" y="12200"/>
                  </a:cubicBezTo>
                  <a:cubicBezTo>
                    <a:pt x="24341" y="5487"/>
                    <a:pt x="18912" y="0"/>
                    <a:pt x="1220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2341975" y="887475"/>
              <a:ext cx="323975" cy="208700"/>
            </a:xfrm>
            <a:custGeom>
              <a:rect b="b" l="l" r="r" t="t"/>
              <a:pathLst>
                <a:path extrusionOk="0" h="8348" w="12959">
                  <a:moveTo>
                    <a:pt x="6479" y="1"/>
                  </a:moveTo>
                  <a:cubicBezTo>
                    <a:pt x="2919" y="1"/>
                    <a:pt x="0" y="2919"/>
                    <a:pt x="0" y="6480"/>
                  </a:cubicBezTo>
                  <a:cubicBezTo>
                    <a:pt x="0" y="7064"/>
                    <a:pt x="59" y="7647"/>
                    <a:pt x="234" y="8231"/>
                  </a:cubicBezTo>
                  <a:cubicBezTo>
                    <a:pt x="1051" y="5604"/>
                    <a:pt x="3444" y="3795"/>
                    <a:pt x="6421" y="3795"/>
                  </a:cubicBezTo>
                  <a:cubicBezTo>
                    <a:pt x="9456" y="3795"/>
                    <a:pt x="11908" y="5604"/>
                    <a:pt x="12667" y="8348"/>
                  </a:cubicBezTo>
                  <a:cubicBezTo>
                    <a:pt x="12842" y="7764"/>
                    <a:pt x="12959" y="7064"/>
                    <a:pt x="12959" y="6480"/>
                  </a:cubicBezTo>
                  <a:cubicBezTo>
                    <a:pt x="12959" y="2919"/>
                    <a:pt x="10040" y="1"/>
                    <a:pt x="6479" y="1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2070550" y="1050925"/>
              <a:ext cx="1106150" cy="1329400"/>
            </a:xfrm>
            <a:custGeom>
              <a:rect b="b" l="l" r="r" t="t"/>
              <a:pathLst>
                <a:path extrusionOk="0" h="53176" w="44246">
                  <a:moveTo>
                    <a:pt x="17220" y="0"/>
                  </a:moveTo>
                  <a:cubicBezTo>
                    <a:pt x="15293" y="0"/>
                    <a:pt x="13367" y="1285"/>
                    <a:pt x="13367" y="3853"/>
                  </a:cubicBezTo>
                  <a:lnTo>
                    <a:pt x="13367" y="23290"/>
                  </a:lnTo>
                  <a:cubicBezTo>
                    <a:pt x="13367" y="24458"/>
                    <a:pt x="12492" y="25158"/>
                    <a:pt x="11558" y="25158"/>
                  </a:cubicBezTo>
                  <a:cubicBezTo>
                    <a:pt x="10974" y="25158"/>
                    <a:pt x="10449" y="24808"/>
                    <a:pt x="10040" y="24282"/>
                  </a:cubicBezTo>
                  <a:lnTo>
                    <a:pt x="8289" y="21481"/>
                  </a:lnTo>
                  <a:cubicBezTo>
                    <a:pt x="7472" y="20197"/>
                    <a:pt x="6304" y="19613"/>
                    <a:pt x="5137" y="19613"/>
                  </a:cubicBezTo>
                  <a:cubicBezTo>
                    <a:pt x="2510" y="19613"/>
                    <a:pt x="0" y="22415"/>
                    <a:pt x="1810" y="25450"/>
                  </a:cubicBezTo>
                  <a:lnTo>
                    <a:pt x="16111" y="52884"/>
                  </a:lnTo>
                  <a:cubicBezTo>
                    <a:pt x="16169" y="53001"/>
                    <a:pt x="16403" y="53176"/>
                    <a:pt x="16636" y="53176"/>
                  </a:cubicBezTo>
                  <a:lnTo>
                    <a:pt x="36774" y="53176"/>
                  </a:lnTo>
                  <a:cubicBezTo>
                    <a:pt x="37066" y="53176"/>
                    <a:pt x="37241" y="52942"/>
                    <a:pt x="37241" y="52651"/>
                  </a:cubicBezTo>
                  <a:lnTo>
                    <a:pt x="37766" y="44420"/>
                  </a:lnTo>
                  <a:cubicBezTo>
                    <a:pt x="37766" y="44304"/>
                    <a:pt x="37824" y="44187"/>
                    <a:pt x="37824" y="44128"/>
                  </a:cubicBezTo>
                  <a:cubicBezTo>
                    <a:pt x="42786" y="36599"/>
                    <a:pt x="44245" y="31696"/>
                    <a:pt x="43486" y="26792"/>
                  </a:cubicBezTo>
                  <a:cubicBezTo>
                    <a:pt x="42611" y="21656"/>
                    <a:pt x="38934" y="20839"/>
                    <a:pt x="37241" y="20780"/>
                  </a:cubicBezTo>
                  <a:cubicBezTo>
                    <a:pt x="36774" y="20780"/>
                    <a:pt x="36248" y="20430"/>
                    <a:pt x="35957" y="20021"/>
                  </a:cubicBezTo>
                  <a:cubicBezTo>
                    <a:pt x="34731" y="18154"/>
                    <a:pt x="33038" y="17628"/>
                    <a:pt x="31637" y="17628"/>
                  </a:cubicBezTo>
                  <a:cubicBezTo>
                    <a:pt x="30587" y="17628"/>
                    <a:pt x="29769" y="17920"/>
                    <a:pt x="29244" y="18037"/>
                  </a:cubicBezTo>
                  <a:lnTo>
                    <a:pt x="29011" y="18037"/>
                  </a:lnTo>
                  <a:cubicBezTo>
                    <a:pt x="28777" y="18037"/>
                    <a:pt x="28660" y="17978"/>
                    <a:pt x="28485" y="17745"/>
                  </a:cubicBezTo>
                  <a:cubicBezTo>
                    <a:pt x="27259" y="15644"/>
                    <a:pt x="25450" y="15060"/>
                    <a:pt x="23991" y="15060"/>
                  </a:cubicBezTo>
                  <a:cubicBezTo>
                    <a:pt x="23115" y="15060"/>
                    <a:pt x="22298" y="15293"/>
                    <a:pt x="21773" y="15410"/>
                  </a:cubicBezTo>
                  <a:lnTo>
                    <a:pt x="21597" y="15410"/>
                  </a:lnTo>
                  <a:cubicBezTo>
                    <a:pt x="21247" y="15410"/>
                    <a:pt x="21014" y="15177"/>
                    <a:pt x="21014" y="14885"/>
                  </a:cubicBezTo>
                  <a:lnTo>
                    <a:pt x="21014" y="3853"/>
                  </a:lnTo>
                  <a:cubicBezTo>
                    <a:pt x="21014" y="1285"/>
                    <a:pt x="19088" y="0"/>
                    <a:pt x="17220" y="0"/>
                  </a:cubicBezTo>
                  <a:close/>
                </a:path>
              </a:pathLst>
            </a:custGeom>
            <a:solidFill>
              <a:srgbClr val="0526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93" name="Google Shape;793;p43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4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cxnSp>
        <p:nvCxnSpPr>
          <p:cNvPr id="799" name="Google Shape;799;p44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0" name="Google Shape;800;p44" title="Gráfic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525" l="0" r="0" t="0"/>
          <a:stretch/>
        </p:blipFill>
        <p:spPr>
          <a:xfrm>
            <a:off x="2687000" y="1787975"/>
            <a:ext cx="3769999" cy="213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5"/>
          <p:cNvSpPr txBox="1"/>
          <p:nvPr>
            <p:ph type="ctrTitle"/>
          </p:nvPr>
        </p:nvSpPr>
        <p:spPr>
          <a:xfrm>
            <a:off x="1845300" y="311350"/>
            <a:ext cx="72987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to Implement Javascript into HTML:</a:t>
            </a:r>
            <a:endParaRPr sz="3000"/>
          </a:p>
        </p:txBody>
      </p:sp>
      <p:cxnSp>
        <p:nvCxnSpPr>
          <p:cNvPr id="806" name="Google Shape;806;p45"/>
          <p:cNvCxnSpPr/>
          <p:nvPr/>
        </p:nvCxnSpPr>
        <p:spPr>
          <a:xfrm>
            <a:off x="4517825" y="91795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807" name="Google Shape;80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25" y="1538925"/>
            <a:ext cx="240982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25" y="1881825"/>
            <a:ext cx="38957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0188" y="1476225"/>
            <a:ext cx="4296025" cy="7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45"/>
          <p:cNvSpPr txBox="1"/>
          <p:nvPr/>
        </p:nvSpPr>
        <p:spPr>
          <a:xfrm>
            <a:off x="499525" y="2461650"/>
            <a:ext cx="44115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The code on the left is in the HTML file</a:t>
            </a:r>
            <a:endParaRPr sz="11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The code on the right is a </a:t>
            </a:r>
            <a:r>
              <a:rPr lang="en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function</a:t>
            </a:r>
            <a:r>
              <a:rPr lang="en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 in the javascript file</a:t>
            </a:r>
            <a:endParaRPr sz="11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The script part is generally implemented in the “head” tag in the HTML file, while the button created is in the “body” tag</a:t>
            </a:r>
            <a:endParaRPr sz="1100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816" name="Google Shape;816;p46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817" name="Google Shape;817;p46"/>
            <p:cNvSpPr/>
            <p:nvPr/>
          </p:nvSpPr>
          <p:spPr>
            <a:xfrm>
              <a:off x="880950" y="921300"/>
              <a:ext cx="5815700" cy="4551850"/>
            </a:xfrm>
            <a:custGeom>
              <a:rect b="b" l="l" r="r" t="t"/>
              <a:pathLst>
                <a:path extrusionOk="0" h="182074" w="232628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6"/>
            <p:cNvSpPr/>
            <p:nvPr/>
          </p:nvSpPr>
          <p:spPr>
            <a:xfrm>
              <a:off x="778775" y="238125"/>
              <a:ext cx="6020075" cy="4977075"/>
            </a:xfrm>
            <a:custGeom>
              <a:rect b="b" l="l" r="r" t="t"/>
              <a:pathLst>
                <a:path extrusionOk="0" h="199083" w="240803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6"/>
            <p:cNvSpPr/>
            <p:nvPr/>
          </p:nvSpPr>
          <p:spPr>
            <a:xfrm>
              <a:off x="1055400" y="454950"/>
              <a:ext cx="5465550" cy="3119100"/>
            </a:xfrm>
            <a:custGeom>
              <a:rect b="b" l="l" r="r" t="t"/>
              <a:pathLst>
                <a:path extrusionOk="0" h="124764" w="218622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6"/>
            <p:cNvSpPr/>
            <p:nvPr/>
          </p:nvSpPr>
          <p:spPr>
            <a:xfrm>
              <a:off x="1170050" y="3102975"/>
              <a:ext cx="5237500" cy="51125"/>
            </a:xfrm>
            <a:custGeom>
              <a:rect b="b" l="l" r="r" t="t"/>
              <a:pathLst>
                <a:path extrusionOk="0" h="2045" w="20950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6"/>
            <p:cNvSpPr/>
            <p:nvPr/>
          </p:nvSpPr>
          <p:spPr>
            <a:xfrm>
              <a:off x="1170050" y="3102975"/>
              <a:ext cx="3663650" cy="51125"/>
            </a:xfrm>
            <a:custGeom>
              <a:rect b="b" l="l" r="r" t="t"/>
              <a:pathLst>
                <a:path extrusionOk="0" h="2045" w="146546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6"/>
            <p:cNvSpPr/>
            <p:nvPr/>
          </p:nvSpPr>
          <p:spPr>
            <a:xfrm>
              <a:off x="3305925" y="1273650"/>
              <a:ext cx="965775" cy="965775"/>
            </a:xfrm>
            <a:custGeom>
              <a:rect b="b" l="l" r="r" t="t"/>
              <a:pathLst>
                <a:path extrusionOk="0" h="38631" w="38631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6"/>
            <p:cNvSpPr/>
            <p:nvPr/>
          </p:nvSpPr>
          <p:spPr>
            <a:xfrm>
              <a:off x="3663550" y="1514150"/>
              <a:ext cx="397550" cy="458600"/>
            </a:xfrm>
            <a:custGeom>
              <a:rect b="b" l="l" r="r" t="t"/>
              <a:pathLst>
                <a:path extrusionOk="0" h="18344" w="15902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6"/>
            <p:cNvSpPr/>
            <p:nvPr/>
          </p:nvSpPr>
          <p:spPr>
            <a:xfrm>
              <a:off x="4743950" y="3038175"/>
              <a:ext cx="180725" cy="180725"/>
            </a:xfrm>
            <a:custGeom>
              <a:rect b="b" l="l" r="r" t="t"/>
              <a:pathLst>
                <a:path extrusionOk="0" h="7229" w="7229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6"/>
            <p:cNvSpPr/>
            <p:nvPr/>
          </p:nvSpPr>
          <p:spPr>
            <a:xfrm>
              <a:off x="1055400" y="3742250"/>
              <a:ext cx="1588850" cy="194425"/>
            </a:xfrm>
            <a:custGeom>
              <a:rect b="b" l="l" r="r" t="t"/>
              <a:pathLst>
                <a:path extrusionOk="0" h="7777" w="63554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6"/>
            <p:cNvSpPr/>
            <p:nvPr/>
          </p:nvSpPr>
          <p:spPr>
            <a:xfrm>
              <a:off x="1055400" y="403882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6"/>
            <p:cNvSpPr/>
            <p:nvPr/>
          </p:nvSpPr>
          <p:spPr>
            <a:xfrm>
              <a:off x="1055400" y="420207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6"/>
            <p:cNvSpPr/>
            <p:nvPr/>
          </p:nvSpPr>
          <p:spPr>
            <a:xfrm>
              <a:off x="1748250" y="4582150"/>
              <a:ext cx="958300" cy="97200"/>
            </a:xfrm>
            <a:custGeom>
              <a:rect b="b" l="l" r="r" t="t"/>
              <a:pathLst>
                <a:path extrusionOk="0" h="3888" w="38332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6"/>
            <p:cNvSpPr/>
            <p:nvPr/>
          </p:nvSpPr>
          <p:spPr>
            <a:xfrm>
              <a:off x="4933350" y="4645700"/>
              <a:ext cx="1587600" cy="366375"/>
            </a:xfrm>
            <a:custGeom>
              <a:rect b="b" l="l" r="r" t="t"/>
              <a:pathLst>
                <a:path extrusionOk="0" h="14655" w="63504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6"/>
            <p:cNvSpPr/>
            <p:nvPr/>
          </p:nvSpPr>
          <p:spPr>
            <a:xfrm>
              <a:off x="5218725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6"/>
            <p:cNvSpPr/>
            <p:nvPr/>
          </p:nvSpPr>
          <p:spPr>
            <a:xfrm>
              <a:off x="5335850" y="4775300"/>
              <a:ext cx="104700" cy="120900"/>
            </a:xfrm>
            <a:custGeom>
              <a:rect b="b" l="l" r="r" t="t"/>
              <a:pathLst>
                <a:path extrusionOk="0" h="4836" w="4188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6"/>
            <p:cNvSpPr/>
            <p:nvPr/>
          </p:nvSpPr>
          <p:spPr>
            <a:xfrm>
              <a:off x="5466700" y="4775300"/>
              <a:ext cx="99725" cy="119650"/>
            </a:xfrm>
            <a:custGeom>
              <a:rect b="b" l="l" r="r" t="t"/>
              <a:pathLst>
                <a:path extrusionOk="0" h="4786" w="3989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6"/>
            <p:cNvSpPr/>
            <p:nvPr/>
          </p:nvSpPr>
          <p:spPr>
            <a:xfrm>
              <a:off x="5577600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6"/>
            <p:cNvSpPr/>
            <p:nvPr/>
          </p:nvSpPr>
          <p:spPr>
            <a:xfrm>
              <a:off x="5687275" y="4772800"/>
              <a:ext cx="109675" cy="123400"/>
            </a:xfrm>
            <a:custGeom>
              <a:rect b="b" l="l" r="r" t="t"/>
              <a:pathLst>
                <a:path extrusionOk="0" h="4936" w="4387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6"/>
            <p:cNvSpPr/>
            <p:nvPr/>
          </p:nvSpPr>
          <p:spPr>
            <a:xfrm>
              <a:off x="5815625" y="4775300"/>
              <a:ext cx="100950" cy="119650"/>
            </a:xfrm>
            <a:custGeom>
              <a:rect b="b" l="l" r="r" t="t"/>
              <a:pathLst>
                <a:path extrusionOk="0" h="4786" w="4038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6"/>
            <p:cNvSpPr/>
            <p:nvPr/>
          </p:nvSpPr>
          <p:spPr>
            <a:xfrm>
              <a:off x="5939000" y="4775300"/>
              <a:ext cx="23700" cy="119650"/>
            </a:xfrm>
            <a:custGeom>
              <a:rect b="b" l="l" r="r" t="t"/>
              <a:pathLst>
                <a:path extrusionOk="0" h="4786" w="948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6"/>
            <p:cNvSpPr/>
            <p:nvPr/>
          </p:nvSpPr>
          <p:spPr>
            <a:xfrm>
              <a:off x="5992575" y="4775300"/>
              <a:ext cx="98475" cy="119650"/>
            </a:xfrm>
            <a:custGeom>
              <a:rect b="b" l="l" r="r" t="t"/>
              <a:pathLst>
                <a:path extrusionOk="0" h="4786" w="3939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6"/>
            <p:cNvSpPr/>
            <p:nvPr/>
          </p:nvSpPr>
          <p:spPr>
            <a:xfrm>
              <a:off x="6113450" y="4775300"/>
              <a:ext cx="89750" cy="119650"/>
            </a:xfrm>
            <a:custGeom>
              <a:rect b="b" l="l" r="r" t="t"/>
              <a:pathLst>
                <a:path extrusionOk="0" h="4786" w="359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6"/>
            <p:cNvSpPr/>
            <p:nvPr/>
          </p:nvSpPr>
          <p:spPr>
            <a:xfrm>
              <a:off x="6093500" y="3742250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6"/>
            <p:cNvSpPr/>
            <p:nvPr/>
          </p:nvSpPr>
          <p:spPr>
            <a:xfrm>
              <a:off x="6093500" y="3835700"/>
              <a:ext cx="427450" cy="51125"/>
            </a:xfrm>
            <a:custGeom>
              <a:rect b="b" l="l" r="r" t="t"/>
              <a:pathLst>
                <a:path extrusionOk="0" h="2045" w="17098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6"/>
            <p:cNvSpPr/>
            <p:nvPr/>
          </p:nvSpPr>
          <p:spPr>
            <a:xfrm>
              <a:off x="6093500" y="3927925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6"/>
            <p:cNvSpPr/>
            <p:nvPr/>
          </p:nvSpPr>
          <p:spPr>
            <a:xfrm>
              <a:off x="5841800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46"/>
            <p:cNvSpPr/>
            <p:nvPr/>
          </p:nvSpPr>
          <p:spPr>
            <a:xfrm>
              <a:off x="5705975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46"/>
            <p:cNvSpPr/>
            <p:nvPr/>
          </p:nvSpPr>
          <p:spPr>
            <a:xfrm>
              <a:off x="5570125" y="3742250"/>
              <a:ext cx="83525" cy="83500"/>
            </a:xfrm>
            <a:custGeom>
              <a:rect b="b" l="l" r="r" t="t"/>
              <a:pathLst>
                <a:path extrusionOk="0" h="3340" w="3341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46"/>
            <p:cNvSpPr/>
            <p:nvPr/>
          </p:nvSpPr>
          <p:spPr>
            <a:xfrm>
              <a:off x="1055400" y="4487993"/>
              <a:ext cx="559550" cy="558275"/>
            </a:xfrm>
            <a:custGeom>
              <a:rect b="b" l="l" r="r" t="t"/>
              <a:pathLst>
                <a:path extrusionOk="0" h="22331" w="22382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46"/>
            <p:cNvSpPr/>
            <p:nvPr/>
          </p:nvSpPr>
          <p:spPr>
            <a:xfrm>
              <a:off x="1253550" y="4518550"/>
              <a:ext cx="164500" cy="193250"/>
            </a:xfrm>
            <a:custGeom>
              <a:rect b="b" l="l" r="r" t="t"/>
              <a:pathLst>
                <a:path extrusionOk="0" h="7730" w="658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46"/>
            <p:cNvSpPr/>
            <p:nvPr/>
          </p:nvSpPr>
          <p:spPr>
            <a:xfrm>
              <a:off x="1197450" y="4740400"/>
              <a:ext cx="275425" cy="159525"/>
            </a:xfrm>
            <a:custGeom>
              <a:rect b="b" l="l" r="r" t="t"/>
              <a:pathLst>
                <a:path extrusionOk="0" h="6381" w="11017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6"/>
            <p:cNvSpPr/>
            <p:nvPr/>
          </p:nvSpPr>
          <p:spPr>
            <a:xfrm>
              <a:off x="6017500" y="32525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6"/>
            <p:cNvSpPr/>
            <p:nvPr/>
          </p:nvSpPr>
          <p:spPr>
            <a:xfrm>
              <a:off x="6190700" y="32525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6"/>
            <p:cNvSpPr/>
            <p:nvPr/>
          </p:nvSpPr>
          <p:spPr>
            <a:xfrm>
              <a:off x="6017500" y="33983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6"/>
            <p:cNvSpPr/>
            <p:nvPr/>
          </p:nvSpPr>
          <p:spPr>
            <a:xfrm>
              <a:off x="6190700" y="33983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6"/>
            <p:cNvSpPr/>
            <p:nvPr/>
          </p:nvSpPr>
          <p:spPr>
            <a:xfrm>
              <a:off x="1683450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6"/>
            <p:cNvSpPr/>
            <p:nvPr/>
          </p:nvSpPr>
          <p:spPr>
            <a:xfrm>
              <a:off x="1986275" y="3282425"/>
              <a:ext cx="119650" cy="162025"/>
            </a:xfrm>
            <a:custGeom>
              <a:rect b="b" l="l" r="r" t="t"/>
              <a:pathLst>
                <a:path extrusionOk="0" h="6481" w="4786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46"/>
            <p:cNvSpPr/>
            <p:nvPr/>
          </p:nvSpPr>
          <p:spPr>
            <a:xfrm>
              <a:off x="214452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46"/>
            <p:cNvSpPr/>
            <p:nvPr/>
          </p:nvSpPr>
          <p:spPr>
            <a:xfrm>
              <a:off x="1342025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46"/>
            <p:cNvSpPr/>
            <p:nvPr/>
          </p:nvSpPr>
          <p:spPr>
            <a:xfrm>
              <a:off x="130337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57" name="Google Shape;857;p4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7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863" name="Google Shape;863;p47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This is where you give credit to the ones who are part of this project.</a:t>
            </a:r>
            <a:endParaRPr>
              <a:solidFill>
                <a:schemeClr val="dk1"/>
              </a:solidFill>
            </a:endParaRPr>
          </a:p>
          <a:p>
            <a:pPr indent="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Presentation template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Icons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Infographics by </a:t>
            </a:r>
            <a:r>
              <a:rPr lang="en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Images created by Freepik</a:t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Author introduction slide photo created by Freepik</a:t>
            </a:r>
            <a:endParaRPr>
              <a:solidFill>
                <a:schemeClr val="dk1"/>
              </a:solidFill>
            </a:endParaRPr>
          </a:p>
          <a:p>
            <a:pPr indent="-190500" lvl="0" marL="241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 Light"/>
              <a:buChar char="●"/>
            </a:pPr>
            <a:r>
              <a:rPr lang="en">
                <a:solidFill>
                  <a:schemeClr val="dk1"/>
                </a:solidFill>
              </a:rPr>
              <a:t>Text &amp; Image slide photo created by Freepik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ctrTitle"/>
          </p:nvPr>
        </p:nvSpPr>
        <p:spPr>
          <a:xfrm>
            <a:off x="4541575" y="1961600"/>
            <a:ext cx="4443900" cy="106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HTM</a:t>
            </a:r>
            <a:r>
              <a:rPr lang="en">
                <a:solidFill>
                  <a:schemeClr val="accent1"/>
                </a:solidFill>
              </a:rPr>
              <a:t>L/CSS/Javascript Tutorial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5780875" y="2998788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BugSmashers</a:t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2238757" y="4488644"/>
            <a:ext cx="816022" cy="427879"/>
          </a:xfrm>
          <a:custGeom>
            <a:rect b="b" l="l" r="r" t="t"/>
            <a:pathLst>
              <a:path extrusionOk="0" h="17832" w="34008">
                <a:moveTo>
                  <a:pt x="4203" y="0"/>
                </a:moveTo>
                <a:cubicBezTo>
                  <a:pt x="1847" y="0"/>
                  <a:pt x="0" y="1847"/>
                  <a:pt x="0" y="4203"/>
                </a:cubicBezTo>
                <a:lnTo>
                  <a:pt x="0" y="13629"/>
                </a:lnTo>
                <a:cubicBezTo>
                  <a:pt x="0" y="15921"/>
                  <a:pt x="1847" y="17832"/>
                  <a:pt x="4203" y="17832"/>
                </a:cubicBezTo>
                <a:lnTo>
                  <a:pt x="29804" y="17832"/>
                </a:lnTo>
                <a:cubicBezTo>
                  <a:pt x="32160" y="17832"/>
                  <a:pt x="34007" y="15921"/>
                  <a:pt x="34007" y="13629"/>
                </a:cubicBezTo>
                <a:lnTo>
                  <a:pt x="34007" y="4203"/>
                </a:lnTo>
                <a:cubicBezTo>
                  <a:pt x="34007" y="1847"/>
                  <a:pt x="32160" y="0"/>
                  <a:pt x="29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/>
          <p:nvPr/>
        </p:nvSpPr>
        <p:spPr>
          <a:xfrm>
            <a:off x="3470397" y="1215078"/>
            <a:ext cx="406499" cy="127245"/>
          </a:xfrm>
          <a:custGeom>
            <a:rect b="b" l="l" r="r" t="t"/>
            <a:pathLst>
              <a:path extrusionOk="0" h="5303" w="16941">
                <a:moveTo>
                  <a:pt x="8470" y="0"/>
                </a:moveTo>
                <a:cubicBezTo>
                  <a:pt x="5413" y="0"/>
                  <a:pt x="2357" y="1131"/>
                  <a:pt x="0" y="3392"/>
                </a:cubicBezTo>
                <a:lnTo>
                  <a:pt x="1783" y="5302"/>
                </a:lnTo>
                <a:cubicBezTo>
                  <a:pt x="3662" y="3487"/>
                  <a:pt x="6082" y="2580"/>
                  <a:pt x="8502" y="2580"/>
                </a:cubicBezTo>
                <a:cubicBezTo>
                  <a:pt x="10922" y="2580"/>
                  <a:pt x="13342" y="3487"/>
                  <a:pt x="15221" y="5302"/>
                </a:cubicBezTo>
                <a:lnTo>
                  <a:pt x="16940" y="3392"/>
                </a:lnTo>
                <a:cubicBezTo>
                  <a:pt x="14584" y="1131"/>
                  <a:pt x="11527" y="0"/>
                  <a:pt x="847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/>
          <p:nvPr/>
        </p:nvSpPr>
        <p:spPr>
          <a:xfrm>
            <a:off x="3559034" y="1342660"/>
            <a:ext cx="229224" cy="91349"/>
          </a:xfrm>
          <a:custGeom>
            <a:rect b="b" l="l" r="r" t="t"/>
            <a:pathLst>
              <a:path extrusionOk="0" h="3807" w="9553">
                <a:moveTo>
                  <a:pt x="4752" y="1"/>
                </a:moveTo>
                <a:cubicBezTo>
                  <a:pt x="3025" y="1"/>
                  <a:pt x="1306" y="654"/>
                  <a:pt x="0" y="1959"/>
                </a:cubicBezTo>
                <a:lnTo>
                  <a:pt x="1783" y="3806"/>
                </a:lnTo>
                <a:cubicBezTo>
                  <a:pt x="2611" y="3010"/>
                  <a:pt x="3678" y="2612"/>
                  <a:pt x="4744" y="2612"/>
                </a:cubicBezTo>
                <a:cubicBezTo>
                  <a:pt x="5811" y="2612"/>
                  <a:pt x="6878" y="3010"/>
                  <a:pt x="7706" y="3806"/>
                </a:cubicBezTo>
                <a:lnTo>
                  <a:pt x="9553" y="1959"/>
                </a:lnTo>
                <a:cubicBezTo>
                  <a:pt x="8215" y="654"/>
                  <a:pt x="6480" y="1"/>
                  <a:pt x="475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1"/>
          <p:cNvSpPr/>
          <p:nvPr/>
        </p:nvSpPr>
        <p:spPr>
          <a:xfrm>
            <a:off x="3624733" y="1459947"/>
            <a:ext cx="114624" cy="98403"/>
          </a:xfrm>
          <a:custGeom>
            <a:rect b="b" l="l" r="r" t="t"/>
            <a:pathLst>
              <a:path extrusionOk="0" h="4101" w="4777">
                <a:moveTo>
                  <a:pt x="2038" y="1"/>
                </a:moveTo>
                <a:cubicBezTo>
                  <a:pt x="892" y="1"/>
                  <a:pt x="0" y="892"/>
                  <a:pt x="0" y="2039"/>
                </a:cubicBezTo>
                <a:cubicBezTo>
                  <a:pt x="0" y="3288"/>
                  <a:pt x="992" y="4101"/>
                  <a:pt x="2047" y="4101"/>
                </a:cubicBezTo>
                <a:cubicBezTo>
                  <a:pt x="2552" y="4101"/>
                  <a:pt x="3071" y="3915"/>
                  <a:pt x="3503" y="3503"/>
                </a:cubicBezTo>
                <a:cubicBezTo>
                  <a:pt x="4777" y="2166"/>
                  <a:pt x="3885" y="1"/>
                  <a:pt x="203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3378712" y="1082122"/>
            <a:ext cx="589869" cy="163910"/>
          </a:xfrm>
          <a:custGeom>
            <a:rect b="b" l="l" r="r" t="t"/>
            <a:pathLst>
              <a:path extrusionOk="0" h="6831" w="24583">
                <a:moveTo>
                  <a:pt x="12291" y="1"/>
                </a:moveTo>
                <a:cubicBezTo>
                  <a:pt x="7865" y="1"/>
                  <a:pt x="3439" y="1641"/>
                  <a:pt x="0" y="4920"/>
                </a:cubicBezTo>
                <a:lnTo>
                  <a:pt x="1783" y="6831"/>
                </a:lnTo>
                <a:cubicBezTo>
                  <a:pt x="4713" y="3997"/>
                  <a:pt x="8502" y="2580"/>
                  <a:pt x="12291" y="2580"/>
                </a:cubicBezTo>
                <a:cubicBezTo>
                  <a:pt x="16081" y="2580"/>
                  <a:pt x="19870" y="3997"/>
                  <a:pt x="22799" y="6831"/>
                </a:cubicBezTo>
                <a:lnTo>
                  <a:pt x="24582" y="4920"/>
                </a:lnTo>
                <a:cubicBezTo>
                  <a:pt x="21143" y="1641"/>
                  <a:pt x="16717" y="1"/>
                  <a:pt x="1229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1"/>
          <p:cNvSpPr/>
          <p:nvPr/>
        </p:nvSpPr>
        <p:spPr>
          <a:xfrm>
            <a:off x="-226081" y="902208"/>
            <a:ext cx="3448945" cy="3969997"/>
          </a:xfrm>
          <a:custGeom>
            <a:rect b="b" l="l" r="r" t="t"/>
            <a:pathLst>
              <a:path extrusionOk="0" h="165451" w="143736">
                <a:moveTo>
                  <a:pt x="75084" y="96481"/>
                </a:moveTo>
                <a:cubicBezTo>
                  <a:pt x="75020" y="96545"/>
                  <a:pt x="74957" y="96609"/>
                  <a:pt x="74893" y="96609"/>
                </a:cubicBezTo>
                <a:cubicBezTo>
                  <a:pt x="74957" y="96545"/>
                  <a:pt x="75020" y="96545"/>
                  <a:pt x="75084" y="96481"/>
                </a:cubicBezTo>
                <a:close/>
                <a:moveTo>
                  <a:pt x="74000" y="97376"/>
                </a:moveTo>
                <a:cubicBezTo>
                  <a:pt x="73937" y="97501"/>
                  <a:pt x="73874" y="97565"/>
                  <a:pt x="73874" y="97691"/>
                </a:cubicBezTo>
                <a:lnTo>
                  <a:pt x="73874" y="97628"/>
                </a:lnTo>
                <a:cubicBezTo>
                  <a:pt x="73874" y="97564"/>
                  <a:pt x="73937" y="97501"/>
                  <a:pt x="74000" y="97376"/>
                </a:cubicBezTo>
                <a:close/>
                <a:moveTo>
                  <a:pt x="73618" y="98331"/>
                </a:moveTo>
                <a:lnTo>
                  <a:pt x="73618" y="98331"/>
                </a:lnTo>
                <a:cubicBezTo>
                  <a:pt x="73556" y="98458"/>
                  <a:pt x="73556" y="98648"/>
                  <a:pt x="73556" y="98838"/>
                </a:cubicBezTo>
                <a:lnTo>
                  <a:pt x="73556" y="98774"/>
                </a:lnTo>
                <a:cubicBezTo>
                  <a:pt x="73556" y="98648"/>
                  <a:pt x="73556" y="98458"/>
                  <a:pt x="73618" y="98331"/>
                </a:cubicBezTo>
                <a:close/>
                <a:moveTo>
                  <a:pt x="87375" y="108709"/>
                </a:moveTo>
                <a:cubicBezTo>
                  <a:pt x="87311" y="108709"/>
                  <a:pt x="87248" y="108772"/>
                  <a:pt x="87184" y="108836"/>
                </a:cubicBezTo>
                <a:lnTo>
                  <a:pt x="87120" y="108772"/>
                </a:lnTo>
                <a:cubicBezTo>
                  <a:pt x="87184" y="108772"/>
                  <a:pt x="87311" y="108709"/>
                  <a:pt x="87375" y="108709"/>
                </a:cubicBezTo>
                <a:close/>
                <a:moveTo>
                  <a:pt x="86929" y="108836"/>
                </a:moveTo>
                <a:cubicBezTo>
                  <a:pt x="86866" y="108900"/>
                  <a:pt x="86802" y="108963"/>
                  <a:pt x="86738" y="108963"/>
                </a:cubicBezTo>
                <a:lnTo>
                  <a:pt x="86675" y="108963"/>
                </a:lnTo>
                <a:cubicBezTo>
                  <a:pt x="86738" y="108963"/>
                  <a:pt x="86802" y="108900"/>
                  <a:pt x="86929" y="108836"/>
                </a:cubicBezTo>
                <a:close/>
                <a:moveTo>
                  <a:pt x="85783" y="109728"/>
                </a:moveTo>
                <a:cubicBezTo>
                  <a:pt x="85783" y="109855"/>
                  <a:pt x="85719" y="109919"/>
                  <a:pt x="85719" y="110046"/>
                </a:cubicBezTo>
                <a:lnTo>
                  <a:pt x="85656" y="110046"/>
                </a:lnTo>
                <a:cubicBezTo>
                  <a:pt x="85719" y="109919"/>
                  <a:pt x="85719" y="109855"/>
                  <a:pt x="85783" y="109728"/>
                </a:cubicBezTo>
                <a:close/>
                <a:moveTo>
                  <a:pt x="85592" y="110173"/>
                </a:moveTo>
                <a:cubicBezTo>
                  <a:pt x="85528" y="110301"/>
                  <a:pt x="85528" y="110428"/>
                  <a:pt x="85528" y="110492"/>
                </a:cubicBezTo>
                <a:lnTo>
                  <a:pt x="85465" y="110492"/>
                </a:lnTo>
                <a:cubicBezTo>
                  <a:pt x="85465" y="110428"/>
                  <a:pt x="85528" y="110301"/>
                  <a:pt x="85592" y="110173"/>
                </a:cubicBezTo>
                <a:close/>
                <a:moveTo>
                  <a:pt x="85401" y="110683"/>
                </a:moveTo>
                <a:cubicBezTo>
                  <a:pt x="85401" y="110810"/>
                  <a:pt x="85401" y="111001"/>
                  <a:pt x="85401" y="111192"/>
                </a:cubicBezTo>
                <a:lnTo>
                  <a:pt x="85337" y="111129"/>
                </a:lnTo>
                <a:cubicBezTo>
                  <a:pt x="85337" y="111001"/>
                  <a:pt x="85401" y="110810"/>
                  <a:pt x="85401" y="110683"/>
                </a:cubicBezTo>
                <a:close/>
                <a:moveTo>
                  <a:pt x="96291" y="112156"/>
                </a:moveTo>
                <a:cubicBezTo>
                  <a:pt x="96294" y="112284"/>
                  <a:pt x="96355" y="112469"/>
                  <a:pt x="96355" y="112593"/>
                </a:cubicBezTo>
                <a:lnTo>
                  <a:pt x="96355" y="112657"/>
                </a:lnTo>
                <a:cubicBezTo>
                  <a:pt x="96355" y="112470"/>
                  <a:pt x="96294" y="112284"/>
                  <a:pt x="96291" y="112156"/>
                </a:cubicBezTo>
                <a:close/>
                <a:moveTo>
                  <a:pt x="90432" y="113758"/>
                </a:moveTo>
                <a:lnTo>
                  <a:pt x="90432" y="113758"/>
                </a:lnTo>
                <a:cubicBezTo>
                  <a:pt x="90432" y="113879"/>
                  <a:pt x="90438" y="113997"/>
                  <a:pt x="90559" y="114058"/>
                </a:cubicBezTo>
                <a:lnTo>
                  <a:pt x="90559" y="114122"/>
                </a:lnTo>
                <a:cubicBezTo>
                  <a:pt x="90438" y="114001"/>
                  <a:pt x="90432" y="113879"/>
                  <a:pt x="90432" y="113758"/>
                </a:cubicBezTo>
                <a:close/>
                <a:moveTo>
                  <a:pt x="91260" y="113740"/>
                </a:moveTo>
                <a:cubicBezTo>
                  <a:pt x="91260" y="113994"/>
                  <a:pt x="91132" y="114185"/>
                  <a:pt x="90878" y="114185"/>
                </a:cubicBezTo>
                <a:lnTo>
                  <a:pt x="90814" y="114185"/>
                </a:lnTo>
                <a:cubicBezTo>
                  <a:pt x="91069" y="114185"/>
                  <a:pt x="91260" y="113994"/>
                  <a:pt x="91260" y="113740"/>
                </a:cubicBezTo>
                <a:close/>
                <a:moveTo>
                  <a:pt x="73556" y="122167"/>
                </a:moveTo>
                <a:cubicBezTo>
                  <a:pt x="73556" y="122287"/>
                  <a:pt x="73552" y="122408"/>
                  <a:pt x="73492" y="122528"/>
                </a:cubicBezTo>
                <a:lnTo>
                  <a:pt x="73492" y="122464"/>
                </a:lnTo>
                <a:cubicBezTo>
                  <a:pt x="73552" y="122404"/>
                  <a:pt x="73556" y="122287"/>
                  <a:pt x="73556" y="122167"/>
                </a:cubicBezTo>
                <a:close/>
                <a:moveTo>
                  <a:pt x="73236" y="122848"/>
                </a:moveTo>
                <a:cubicBezTo>
                  <a:pt x="73173" y="122911"/>
                  <a:pt x="73109" y="122974"/>
                  <a:pt x="72983" y="123037"/>
                </a:cubicBezTo>
                <a:lnTo>
                  <a:pt x="72983" y="122974"/>
                </a:lnTo>
                <a:cubicBezTo>
                  <a:pt x="73109" y="122974"/>
                  <a:pt x="73173" y="122911"/>
                  <a:pt x="73236" y="122848"/>
                </a:cubicBezTo>
                <a:close/>
                <a:moveTo>
                  <a:pt x="142143" y="18914"/>
                </a:moveTo>
                <a:lnTo>
                  <a:pt x="142143" y="121891"/>
                </a:lnTo>
                <a:cubicBezTo>
                  <a:pt x="142143" y="124884"/>
                  <a:pt x="139660" y="127368"/>
                  <a:pt x="136667" y="127368"/>
                </a:cubicBezTo>
                <a:lnTo>
                  <a:pt x="97947" y="127368"/>
                </a:lnTo>
                <a:lnTo>
                  <a:pt x="97947" y="117306"/>
                </a:lnTo>
                <a:lnTo>
                  <a:pt x="120172" y="117306"/>
                </a:lnTo>
                <a:lnTo>
                  <a:pt x="120172" y="115714"/>
                </a:lnTo>
                <a:lnTo>
                  <a:pt x="97947" y="115714"/>
                </a:lnTo>
                <a:lnTo>
                  <a:pt x="97947" y="112593"/>
                </a:lnTo>
                <a:cubicBezTo>
                  <a:pt x="97947" y="112339"/>
                  <a:pt x="97883" y="112084"/>
                  <a:pt x="97819" y="111829"/>
                </a:cubicBezTo>
                <a:lnTo>
                  <a:pt x="133673" y="111829"/>
                </a:lnTo>
                <a:lnTo>
                  <a:pt x="133673" y="110237"/>
                </a:lnTo>
                <a:lnTo>
                  <a:pt x="97119" y="110237"/>
                </a:lnTo>
                <a:cubicBezTo>
                  <a:pt x="96355" y="109154"/>
                  <a:pt x="95145" y="108581"/>
                  <a:pt x="93871" y="108581"/>
                </a:cubicBezTo>
                <a:lnTo>
                  <a:pt x="93744" y="108581"/>
                </a:lnTo>
                <a:cubicBezTo>
                  <a:pt x="92916" y="108581"/>
                  <a:pt x="92152" y="108836"/>
                  <a:pt x="91515" y="109345"/>
                </a:cubicBezTo>
                <a:cubicBezTo>
                  <a:pt x="90814" y="108008"/>
                  <a:pt x="89477" y="107180"/>
                  <a:pt x="88012" y="107116"/>
                </a:cubicBezTo>
                <a:lnTo>
                  <a:pt x="87885" y="107116"/>
                </a:lnTo>
                <a:cubicBezTo>
                  <a:pt x="87120" y="107116"/>
                  <a:pt x="86293" y="107371"/>
                  <a:pt x="85656" y="107817"/>
                </a:cubicBezTo>
                <a:cubicBezTo>
                  <a:pt x="84933" y="106371"/>
                  <a:pt x="83472" y="105534"/>
                  <a:pt x="81957" y="105534"/>
                </a:cubicBezTo>
                <a:cubicBezTo>
                  <a:pt x="81336" y="105534"/>
                  <a:pt x="80707" y="105674"/>
                  <a:pt x="80115" y="105970"/>
                </a:cubicBezTo>
                <a:lnTo>
                  <a:pt x="80115" y="98965"/>
                </a:lnTo>
                <a:cubicBezTo>
                  <a:pt x="80115" y="96736"/>
                  <a:pt x="78396" y="94889"/>
                  <a:pt x="76167" y="94762"/>
                </a:cubicBezTo>
                <a:lnTo>
                  <a:pt x="76039" y="94762"/>
                </a:lnTo>
                <a:cubicBezTo>
                  <a:pt x="73747" y="94762"/>
                  <a:pt x="71964" y="96609"/>
                  <a:pt x="71964" y="98838"/>
                </a:cubicBezTo>
                <a:lnTo>
                  <a:pt x="71964" y="121000"/>
                </a:lnTo>
                <a:lnTo>
                  <a:pt x="67824" y="118516"/>
                </a:lnTo>
                <a:cubicBezTo>
                  <a:pt x="67060" y="118134"/>
                  <a:pt x="66232" y="117879"/>
                  <a:pt x="65404" y="117879"/>
                </a:cubicBezTo>
                <a:cubicBezTo>
                  <a:pt x="61647" y="117879"/>
                  <a:pt x="59545" y="122337"/>
                  <a:pt x="62029" y="125203"/>
                </a:cubicBezTo>
                <a:lnTo>
                  <a:pt x="62093" y="125266"/>
                </a:lnTo>
                <a:lnTo>
                  <a:pt x="62156" y="125266"/>
                </a:lnTo>
                <a:lnTo>
                  <a:pt x="64258" y="127368"/>
                </a:lnTo>
                <a:lnTo>
                  <a:pt x="7070" y="127368"/>
                </a:lnTo>
                <a:cubicBezTo>
                  <a:pt x="4077" y="127368"/>
                  <a:pt x="1593" y="124948"/>
                  <a:pt x="1593" y="121891"/>
                </a:cubicBezTo>
                <a:lnTo>
                  <a:pt x="1593" y="18914"/>
                </a:lnTo>
                <a:close/>
                <a:moveTo>
                  <a:pt x="7070" y="0"/>
                </a:moveTo>
                <a:cubicBezTo>
                  <a:pt x="3185" y="0"/>
                  <a:pt x="1" y="3184"/>
                  <a:pt x="1" y="7069"/>
                </a:cubicBezTo>
                <a:lnTo>
                  <a:pt x="1" y="121891"/>
                </a:lnTo>
                <a:cubicBezTo>
                  <a:pt x="1" y="125776"/>
                  <a:pt x="3185" y="128960"/>
                  <a:pt x="7070" y="128960"/>
                </a:cubicBezTo>
                <a:lnTo>
                  <a:pt x="65914" y="128960"/>
                </a:lnTo>
                <a:lnTo>
                  <a:pt x="73811" y="136666"/>
                </a:lnTo>
                <a:cubicBezTo>
                  <a:pt x="74002" y="136857"/>
                  <a:pt x="74129" y="137112"/>
                  <a:pt x="74129" y="137366"/>
                </a:cubicBezTo>
                <a:lnTo>
                  <a:pt x="74129" y="143607"/>
                </a:lnTo>
                <a:lnTo>
                  <a:pt x="73365" y="143607"/>
                </a:lnTo>
                <a:lnTo>
                  <a:pt x="73365" y="163859"/>
                </a:lnTo>
                <a:lnTo>
                  <a:pt x="74129" y="163859"/>
                </a:lnTo>
                <a:lnTo>
                  <a:pt x="74129" y="165451"/>
                </a:lnTo>
                <a:lnTo>
                  <a:pt x="94699" y="165451"/>
                </a:lnTo>
                <a:lnTo>
                  <a:pt x="94699" y="163859"/>
                </a:lnTo>
                <a:lnTo>
                  <a:pt x="97055" y="163859"/>
                </a:lnTo>
                <a:lnTo>
                  <a:pt x="97055" y="143607"/>
                </a:lnTo>
                <a:lnTo>
                  <a:pt x="94699" y="143607"/>
                </a:lnTo>
                <a:lnTo>
                  <a:pt x="94699" y="137175"/>
                </a:lnTo>
                <a:cubicBezTo>
                  <a:pt x="94699" y="136857"/>
                  <a:pt x="94763" y="136602"/>
                  <a:pt x="94954" y="136347"/>
                </a:cubicBezTo>
                <a:lnTo>
                  <a:pt x="97183" y="132781"/>
                </a:lnTo>
                <a:cubicBezTo>
                  <a:pt x="97692" y="132017"/>
                  <a:pt x="97947" y="131189"/>
                  <a:pt x="97947" y="130297"/>
                </a:cubicBezTo>
                <a:lnTo>
                  <a:pt x="97947" y="128960"/>
                </a:lnTo>
                <a:lnTo>
                  <a:pt x="136667" y="128960"/>
                </a:lnTo>
                <a:cubicBezTo>
                  <a:pt x="140551" y="128960"/>
                  <a:pt x="143672" y="125776"/>
                  <a:pt x="143736" y="121891"/>
                </a:cubicBezTo>
                <a:lnTo>
                  <a:pt x="143736" y="7069"/>
                </a:lnTo>
                <a:cubicBezTo>
                  <a:pt x="143672" y="3121"/>
                  <a:pt x="140551" y="0"/>
                  <a:pt x="13666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/>
          <p:nvPr/>
        </p:nvSpPr>
        <p:spPr>
          <a:xfrm>
            <a:off x="36760" y="2657970"/>
            <a:ext cx="938276" cy="936765"/>
          </a:xfrm>
          <a:custGeom>
            <a:rect b="b" l="l" r="r" t="t"/>
            <a:pathLst>
              <a:path extrusionOk="0" h="39040" w="39103">
                <a:moveTo>
                  <a:pt x="19551" y="6369"/>
                </a:moveTo>
                <a:cubicBezTo>
                  <a:pt x="20761" y="6369"/>
                  <a:pt x="21971" y="6497"/>
                  <a:pt x="23118" y="6879"/>
                </a:cubicBezTo>
                <a:cubicBezTo>
                  <a:pt x="30123" y="8789"/>
                  <a:pt x="34199" y="16113"/>
                  <a:pt x="32225" y="23118"/>
                </a:cubicBezTo>
                <a:cubicBezTo>
                  <a:pt x="30632" y="28786"/>
                  <a:pt x="25474" y="32671"/>
                  <a:pt x="19551" y="32734"/>
                </a:cubicBezTo>
                <a:cubicBezTo>
                  <a:pt x="18341" y="32671"/>
                  <a:pt x="17131" y="32543"/>
                  <a:pt x="15985" y="32225"/>
                </a:cubicBezTo>
                <a:cubicBezTo>
                  <a:pt x="9617" y="30442"/>
                  <a:pt x="5605" y="24201"/>
                  <a:pt x="6496" y="17705"/>
                </a:cubicBezTo>
                <a:cubicBezTo>
                  <a:pt x="7388" y="11209"/>
                  <a:pt x="12992" y="6369"/>
                  <a:pt x="19551" y="6369"/>
                </a:cubicBezTo>
                <a:close/>
                <a:moveTo>
                  <a:pt x="18469" y="1"/>
                </a:moveTo>
                <a:lnTo>
                  <a:pt x="18596" y="2421"/>
                </a:lnTo>
                <a:cubicBezTo>
                  <a:pt x="16049" y="2548"/>
                  <a:pt x="13501" y="3249"/>
                  <a:pt x="11273" y="4523"/>
                </a:cubicBezTo>
                <a:lnTo>
                  <a:pt x="10063" y="2485"/>
                </a:lnTo>
                <a:cubicBezTo>
                  <a:pt x="8152" y="3504"/>
                  <a:pt x="6433" y="4905"/>
                  <a:pt x="4968" y="6560"/>
                </a:cubicBezTo>
                <a:lnTo>
                  <a:pt x="6751" y="8152"/>
                </a:lnTo>
                <a:cubicBezTo>
                  <a:pt x="5031" y="10063"/>
                  <a:pt x="3821" y="12356"/>
                  <a:pt x="3121" y="14776"/>
                </a:cubicBezTo>
                <a:lnTo>
                  <a:pt x="765" y="14139"/>
                </a:lnTo>
                <a:lnTo>
                  <a:pt x="765" y="14202"/>
                </a:lnTo>
                <a:cubicBezTo>
                  <a:pt x="255" y="15922"/>
                  <a:pt x="64" y="17705"/>
                  <a:pt x="0" y="19488"/>
                </a:cubicBezTo>
                <a:lnTo>
                  <a:pt x="0" y="20635"/>
                </a:lnTo>
                <a:lnTo>
                  <a:pt x="2420" y="20507"/>
                </a:lnTo>
                <a:cubicBezTo>
                  <a:pt x="2548" y="23055"/>
                  <a:pt x="3312" y="25538"/>
                  <a:pt x="4522" y="27831"/>
                </a:cubicBezTo>
                <a:lnTo>
                  <a:pt x="2420" y="28977"/>
                </a:lnTo>
                <a:cubicBezTo>
                  <a:pt x="3503" y="30888"/>
                  <a:pt x="4904" y="32607"/>
                  <a:pt x="6496" y="34072"/>
                </a:cubicBezTo>
                <a:lnTo>
                  <a:pt x="8088" y="32289"/>
                </a:lnTo>
                <a:cubicBezTo>
                  <a:pt x="9999" y="34008"/>
                  <a:pt x="12291" y="35282"/>
                  <a:pt x="14775" y="35982"/>
                </a:cubicBezTo>
                <a:lnTo>
                  <a:pt x="14202" y="38275"/>
                </a:lnTo>
                <a:lnTo>
                  <a:pt x="14266" y="38275"/>
                </a:lnTo>
                <a:cubicBezTo>
                  <a:pt x="15985" y="38784"/>
                  <a:pt x="17768" y="39039"/>
                  <a:pt x="19615" y="39039"/>
                </a:cubicBezTo>
                <a:lnTo>
                  <a:pt x="20761" y="39039"/>
                </a:lnTo>
                <a:lnTo>
                  <a:pt x="20634" y="36619"/>
                </a:lnTo>
                <a:cubicBezTo>
                  <a:pt x="23181" y="36492"/>
                  <a:pt x="25665" y="35728"/>
                  <a:pt x="27958" y="34454"/>
                </a:cubicBezTo>
                <a:lnTo>
                  <a:pt x="29104" y="36619"/>
                </a:lnTo>
                <a:cubicBezTo>
                  <a:pt x="31015" y="35537"/>
                  <a:pt x="32734" y="34136"/>
                  <a:pt x="34199" y="32480"/>
                </a:cubicBezTo>
                <a:lnTo>
                  <a:pt x="32416" y="30888"/>
                </a:lnTo>
                <a:cubicBezTo>
                  <a:pt x="34071" y="28977"/>
                  <a:pt x="35345" y="26685"/>
                  <a:pt x="36046" y="24265"/>
                </a:cubicBezTo>
                <a:lnTo>
                  <a:pt x="38402" y="24901"/>
                </a:lnTo>
                <a:cubicBezTo>
                  <a:pt x="38848" y="23182"/>
                  <a:pt x="39102" y="21399"/>
                  <a:pt x="39102" y="19552"/>
                </a:cubicBezTo>
                <a:cubicBezTo>
                  <a:pt x="39102" y="19170"/>
                  <a:pt x="39102" y="18788"/>
                  <a:pt x="39102" y="18406"/>
                </a:cubicBezTo>
                <a:lnTo>
                  <a:pt x="36619" y="18469"/>
                </a:lnTo>
                <a:cubicBezTo>
                  <a:pt x="36491" y="15922"/>
                  <a:pt x="35727" y="13438"/>
                  <a:pt x="34517" y="11209"/>
                </a:cubicBezTo>
                <a:lnTo>
                  <a:pt x="36619" y="10063"/>
                </a:lnTo>
                <a:cubicBezTo>
                  <a:pt x="35536" y="8089"/>
                  <a:pt x="34199" y="6369"/>
                  <a:pt x="32543" y="4905"/>
                </a:cubicBezTo>
                <a:lnTo>
                  <a:pt x="30951" y="6751"/>
                </a:lnTo>
                <a:cubicBezTo>
                  <a:pt x="29040" y="5032"/>
                  <a:pt x="26748" y="3758"/>
                  <a:pt x="24264" y="3058"/>
                </a:cubicBezTo>
                <a:lnTo>
                  <a:pt x="24901" y="765"/>
                </a:lnTo>
                <a:cubicBezTo>
                  <a:pt x="23181" y="256"/>
                  <a:pt x="21398" y="1"/>
                  <a:pt x="196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1655007" y="2725228"/>
            <a:ext cx="24" cy="24"/>
          </a:xfrm>
          <a:custGeom>
            <a:rect b="b" l="l" r="r" t="t"/>
            <a:pathLst>
              <a:path extrusionOk="0" h="1" w="1">
                <a:moveTo>
                  <a:pt x="1" y="0"/>
                </a:moveTo>
                <a:lnTo>
                  <a:pt x="1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1031545" y="2553759"/>
            <a:ext cx="669341" cy="660798"/>
          </a:xfrm>
          <a:custGeom>
            <a:rect b="b" l="l" r="r" t="t"/>
            <a:pathLst>
              <a:path extrusionOk="0" h="27539" w="27895">
                <a:moveTo>
                  <a:pt x="13948" y="5618"/>
                </a:moveTo>
                <a:cubicBezTo>
                  <a:pt x="14712" y="5618"/>
                  <a:pt x="15412" y="5745"/>
                  <a:pt x="16176" y="5936"/>
                </a:cubicBezTo>
                <a:cubicBezTo>
                  <a:pt x="19679" y="6955"/>
                  <a:pt x="22099" y="10139"/>
                  <a:pt x="22099" y="13833"/>
                </a:cubicBezTo>
                <a:cubicBezTo>
                  <a:pt x="22099" y="14533"/>
                  <a:pt x="21972" y="15298"/>
                  <a:pt x="21781" y="16062"/>
                </a:cubicBezTo>
                <a:cubicBezTo>
                  <a:pt x="20802" y="19631"/>
                  <a:pt x="17534" y="22003"/>
                  <a:pt x="13953" y="22003"/>
                </a:cubicBezTo>
                <a:cubicBezTo>
                  <a:pt x="13572" y="22003"/>
                  <a:pt x="13187" y="21976"/>
                  <a:pt x="12801" y="21921"/>
                </a:cubicBezTo>
                <a:cubicBezTo>
                  <a:pt x="8725" y="21411"/>
                  <a:pt x="5732" y="17909"/>
                  <a:pt x="5732" y="13833"/>
                </a:cubicBezTo>
                <a:cubicBezTo>
                  <a:pt x="5732" y="13069"/>
                  <a:pt x="5860" y="12304"/>
                  <a:pt x="6051" y="11604"/>
                </a:cubicBezTo>
                <a:cubicBezTo>
                  <a:pt x="7070" y="8038"/>
                  <a:pt x="10254" y="5618"/>
                  <a:pt x="13948" y="5618"/>
                </a:cubicBezTo>
                <a:close/>
                <a:moveTo>
                  <a:pt x="13928" y="0"/>
                </a:moveTo>
                <a:cubicBezTo>
                  <a:pt x="13059" y="0"/>
                  <a:pt x="12192" y="87"/>
                  <a:pt x="11336" y="268"/>
                </a:cubicBezTo>
                <a:lnTo>
                  <a:pt x="11655" y="1860"/>
                </a:lnTo>
                <a:cubicBezTo>
                  <a:pt x="10381" y="2115"/>
                  <a:pt x="9171" y="2497"/>
                  <a:pt x="8089" y="3134"/>
                </a:cubicBezTo>
                <a:lnTo>
                  <a:pt x="7261" y="1733"/>
                </a:lnTo>
                <a:cubicBezTo>
                  <a:pt x="5350" y="2752"/>
                  <a:pt x="3758" y="4217"/>
                  <a:pt x="2484" y="6000"/>
                </a:cubicBezTo>
                <a:lnTo>
                  <a:pt x="3885" y="6955"/>
                </a:lnTo>
                <a:cubicBezTo>
                  <a:pt x="3121" y="7974"/>
                  <a:pt x="2612" y="9120"/>
                  <a:pt x="2293" y="10394"/>
                </a:cubicBezTo>
                <a:lnTo>
                  <a:pt x="701" y="9948"/>
                </a:lnTo>
                <a:lnTo>
                  <a:pt x="701" y="10012"/>
                </a:lnTo>
                <a:cubicBezTo>
                  <a:pt x="64" y="12050"/>
                  <a:pt x="1" y="14215"/>
                  <a:pt x="383" y="16317"/>
                </a:cubicBezTo>
                <a:lnTo>
                  <a:pt x="1975" y="15998"/>
                </a:lnTo>
                <a:cubicBezTo>
                  <a:pt x="2230" y="17272"/>
                  <a:pt x="2612" y="18482"/>
                  <a:pt x="3249" y="19564"/>
                </a:cubicBezTo>
                <a:lnTo>
                  <a:pt x="1848" y="20392"/>
                </a:lnTo>
                <a:cubicBezTo>
                  <a:pt x="2866" y="22303"/>
                  <a:pt x="4331" y="23959"/>
                  <a:pt x="6114" y="25169"/>
                </a:cubicBezTo>
                <a:lnTo>
                  <a:pt x="7070" y="23831"/>
                </a:lnTo>
                <a:cubicBezTo>
                  <a:pt x="8089" y="24532"/>
                  <a:pt x="9235" y="25041"/>
                  <a:pt x="10445" y="25423"/>
                </a:cubicBezTo>
                <a:lnTo>
                  <a:pt x="10063" y="27015"/>
                </a:lnTo>
                <a:lnTo>
                  <a:pt x="10190" y="27015"/>
                </a:lnTo>
                <a:cubicBezTo>
                  <a:pt x="11436" y="27355"/>
                  <a:pt x="12704" y="27538"/>
                  <a:pt x="13981" y="27538"/>
                </a:cubicBezTo>
                <a:cubicBezTo>
                  <a:pt x="14858" y="27538"/>
                  <a:pt x="15740" y="27452"/>
                  <a:pt x="16622" y="27270"/>
                </a:cubicBezTo>
                <a:lnTo>
                  <a:pt x="16304" y="25678"/>
                </a:lnTo>
                <a:cubicBezTo>
                  <a:pt x="17514" y="25423"/>
                  <a:pt x="18724" y="24978"/>
                  <a:pt x="19870" y="24404"/>
                </a:cubicBezTo>
                <a:lnTo>
                  <a:pt x="20634" y="25805"/>
                </a:lnTo>
                <a:cubicBezTo>
                  <a:pt x="22545" y="24723"/>
                  <a:pt x="24137" y="23258"/>
                  <a:pt x="25347" y="21475"/>
                </a:cubicBezTo>
                <a:lnTo>
                  <a:pt x="24010" y="20583"/>
                </a:lnTo>
                <a:cubicBezTo>
                  <a:pt x="24710" y="19501"/>
                  <a:pt x="25283" y="18354"/>
                  <a:pt x="25602" y="17144"/>
                </a:cubicBezTo>
                <a:lnTo>
                  <a:pt x="27194" y="17590"/>
                </a:lnTo>
                <a:cubicBezTo>
                  <a:pt x="27767" y="15489"/>
                  <a:pt x="27894" y="13323"/>
                  <a:pt x="27449" y="11222"/>
                </a:cubicBezTo>
                <a:lnTo>
                  <a:pt x="27449" y="11222"/>
                </a:lnTo>
                <a:lnTo>
                  <a:pt x="25856" y="11477"/>
                </a:lnTo>
                <a:cubicBezTo>
                  <a:pt x="25602" y="10267"/>
                  <a:pt x="25220" y="9057"/>
                  <a:pt x="24583" y="7910"/>
                </a:cubicBezTo>
                <a:lnTo>
                  <a:pt x="25984" y="7146"/>
                </a:lnTo>
                <a:cubicBezTo>
                  <a:pt x="24965" y="5236"/>
                  <a:pt x="23500" y="3580"/>
                  <a:pt x="21653" y="2370"/>
                </a:cubicBezTo>
                <a:lnTo>
                  <a:pt x="20762" y="3707"/>
                </a:lnTo>
                <a:cubicBezTo>
                  <a:pt x="19743" y="3007"/>
                  <a:pt x="18533" y="2497"/>
                  <a:pt x="17323" y="2115"/>
                </a:cubicBezTo>
                <a:lnTo>
                  <a:pt x="17769" y="523"/>
                </a:lnTo>
                <a:lnTo>
                  <a:pt x="17705" y="523"/>
                </a:lnTo>
                <a:cubicBezTo>
                  <a:pt x="16459" y="183"/>
                  <a:pt x="15191" y="0"/>
                  <a:pt x="13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-1529537" y="1971857"/>
            <a:ext cx="426367" cy="424831"/>
          </a:xfrm>
          <a:custGeom>
            <a:rect b="b" l="l" r="r" t="t"/>
            <a:pathLst>
              <a:path extrusionOk="0" h="17705" w="17769">
                <a:moveTo>
                  <a:pt x="8916" y="2867"/>
                </a:moveTo>
                <a:cubicBezTo>
                  <a:pt x="9426" y="2867"/>
                  <a:pt x="9999" y="2930"/>
                  <a:pt x="10572" y="3058"/>
                </a:cubicBezTo>
                <a:cubicBezTo>
                  <a:pt x="13119" y="3822"/>
                  <a:pt x="14902" y="6178"/>
                  <a:pt x="14902" y="8853"/>
                </a:cubicBezTo>
                <a:cubicBezTo>
                  <a:pt x="14902" y="9426"/>
                  <a:pt x="14839" y="9936"/>
                  <a:pt x="14648" y="10509"/>
                </a:cubicBezTo>
                <a:cubicBezTo>
                  <a:pt x="13947" y="13056"/>
                  <a:pt x="11591" y="14839"/>
                  <a:pt x="8916" y="14839"/>
                </a:cubicBezTo>
                <a:cubicBezTo>
                  <a:pt x="5605" y="14839"/>
                  <a:pt x="2930" y="12164"/>
                  <a:pt x="2930" y="8853"/>
                </a:cubicBezTo>
                <a:cubicBezTo>
                  <a:pt x="2930" y="8280"/>
                  <a:pt x="2994" y="7770"/>
                  <a:pt x="3121" y="7197"/>
                </a:cubicBezTo>
                <a:cubicBezTo>
                  <a:pt x="3885" y="4650"/>
                  <a:pt x="6178" y="2867"/>
                  <a:pt x="8852" y="2867"/>
                </a:cubicBezTo>
                <a:close/>
                <a:moveTo>
                  <a:pt x="8343" y="1"/>
                </a:moveTo>
                <a:lnTo>
                  <a:pt x="8407" y="1083"/>
                </a:lnTo>
                <a:cubicBezTo>
                  <a:pt x="7260" y="1147"/>
                  <a:pt x="6114" y="1529"/>
                  <a:pt x="5095" y="2102"/>
                </a:cubicBezTo>
                <a:lnTo>
                  <a:pt x="4586" y="1083"/>
                </a:lnTo>
                <a:cubicBezTo>
                  <a:pt x="3694" y="1593"/>
                  <a:pt x="2930" y="2230"/>
                  <a:pt x="2293" y="2930"/>
                </a:cubicBezTo>
                <a:lnTo>
                  <a:pt x="3057" y="3695"/>
                </a:lnTo>
                <a:cubicBezTo>
                  <a:pt x="2293" y="4522"/>
                  <a:pt x="1720" y="5605"/>
                  <a:pt x="1401" y="6688"/>
                </a:cubicBezTo>
                <a:lnTo>
                  <a:pt x="319" y="6433"/>
                </a:lnTo>
                <a:cubicBezTo>
                  <a:pt x="128" y="7197"/>
                  <a:pt x="0" y="7961"/>
                  <a:pt x="0" y="8789"/>
                </a:cubicBezTo>
                <a:lnTo>
                  <a:pt x="0" y="9299"/>
                </a:lnTo>
                <a:lnTo>
                  <a:pt x="1083" y="9235"/>
                </a:lnTo>
                <a:cubicBezTo>
                  <a:pt x="1147" y="10445"/>
                  <a:pt x="1465" y="11528"/>
                  <a:pt x="2038" y="12610"/>
                </a:cubicBezTo>
                <a:lnTo>
                  <a:pt x="1083" y="13120"/>
                </a:lnTo>
                <a:cubicBezTo>
                  <a:pt x="1592" y="14011"/>
                  <a:pt x="2229" y="14776"/>
                  <a:pt x="2930" y="15412"/>
                </a:cubicBezTo>
                <a:lnTo>
                  <a:pt x="3694" y="14648"/>
                </a:lnTo>
                <a:cubicBezTo>
                  <a:pt x="4586" y="15412"/>
                  <a:pt x="5605" y="15986"/>
                  <a:pt x="6751" y="16304"/>
                </a:cubicBezTo>
                <a:lnTo>
                  <a:pt x="6432" y="17387"/>
                </a:lnTo>
                <a:cubicBezTo>
                  <a:pt x="7197" y="17578"/>
                  <a:pt x="8025" y="17705"/>
                  <a:pt x="8852" y="17705"/>
                </a:cubicBezTo>
                <a:lnTo>
                  <a:pt x="9362" y="17705"/>
                </a:lnTo>
                <a:lnTo>
                  <a:pt x="9298" y="16622"/>
                </a:lnTo>
                <a:cubicBezTo>
                  <a:pt x="10508" y="16559"/>
                  <a:pt x="11591" y="16177"/>
                  <a:pt x="12673" y="15603"/>
                </a:cubicBezTo>
                <a:lnTo>
                  <a:pt x="13183" y="16622"/>
                </a:lnTo>
                <a:cubicBezTo>
                  <a:pt x="14075" y="16113"/>
                  <a:pt x="14839" y="15476"/>
                  <a:pt x="15476" y="14712"/>
                </a:cubicBezTo>
                <a:lnTo>
                  <a:pt x="14711" y="14011"/>
                </a:lnTo>
                <a:cubicBezTo>
                  <a:pt x="15476" y="13120"/>
                  <a:pt x="16049" y="12101"/>
                  <a:pt x="16367" y="10954"/>
                </a:cubicBezTo>
                <a:lnTo>
                  <a:pt x="17450" y="11273"/>
                </a:lnTo>
                <a:cubicBezTo>
                  <a:pt x="17641" y="10509"/>
                  <a:pt x="17768" y="9681"/>
                  <a:pt x="17768" y="8853"/>
                </a:cubicBezTo>
                <a:lnTo>
                  <a:pt x="17768" y="8343"/>
                </a:lnTo>
                <a:lnTo>
                  <a:pt x="16686" y="8407"/>
                </a:lnTo>
                <a:cubicBezTo>
                  <a:pt x="16622" y="7261"/>
                  <a:pt x="16240" y="6115"/>
                  <a:pt x="15667" y="5096"/>
                </a:cubicBezTo>
                <a:lnTo>
                  <a:pt x="16686" y="4522"/>
                </a:lnTo>
                <a:cubicBezTo>
                  <a:pt x="16176" y="3695"/>
                  <a:pt x="15539" y="2867"/>
                  <a:pt x="14775" y="2230"/>
                </a:cubicBezTo>
                <a:lnTo>
                  <a:pt x="14075" y="2994"/>
                </a:lnTo>
                <a:cubicBezTo>
                  <a:pt x="13183" y="2230"/>
                  <a:pt x="12164" y="1657"/>
                  <a:pt x="11018" y="1338"/>
                </a:cubicBezTo>
                <a:lnTo>
                  <a:pt x="11336" y="319"/>
                </a:lnTo>
                <a:cubicBezTo>
                  <a:pt x="10508" y="65"/>
                  <a:pt x="9680" y="1"/>
                  <a:pt x="885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-1075696" y="1926026"/>
            <a:ext cx="301065" cy="297994"/>
          </a:xfrm>
          <a:custGeom>
            <a:rect b="b" l="l" r="r" t="t"/>
            <a:pathLst>
              <a:path extrusionOk="0" h="12419" w="12547">
                <a:moveTo>
                  <a:pt x="6242" y="2484"/>
                </a:moveTo>
                <a:cubicBezTo>
                  <a:pt x="6624" y="2484"/>
                  <a:pt x="6942" y="2484"/>
                  <a:pt x="7260" y="2611"/>
                </a:cubicBezTo>
                <a:cubicBezTo>
                  <a:pt x="8916" y="3057"/>
                  <a:pt x="9999" y="4522"/>
                  <a:pt x="9999" y="6178"/>
                </a:cubicBezTo>
                <a:cubicBezTo>
                  <a:pt x="9999" y="6560"/>
                  <a:pt x="9935" y="6878"/>
                  <a:pt x="9872" y="7197"/>
                </a:cubicBezTo>
                <a:cubicBezTo>
                  <a:pt x="9426" y="8789"/>
                  <a:pt x="7961" y="9935"/>
                  <a:pt x="6305" y="9935"/>
                </a:cubicBezTo>
                <a:cubicBezTo>
                  <a:pt x="5923" y="9935"/>
                  <a:pt x="5605" y="9871"/>
                  <a:pt x="5286" y="9808"/>
                </a:cubicBezTo>
                <a:cubicBezTo>
                  <a:pt x="3630" y="9298"/>
                  <a:pt x="2548" y="7833"/>
                  <a:pt x="2548" y="6178"/>
                </a:cubicBezTo>
                <a:cubicBezTo>
                  <a:pt x="2548" y="5859"/>
                  <a:pt x="2612" y="5477"/>
                  <a:pt x="2675" y="5159"/>
                </a:cubicBezTo>
                <a:cubicBezTo>
                  <a:pt x="3121" y="3567"/>
                  <a:pt x="4586" y="2484"/>
                  <a:pt x="6242" y="2484"/>
                </a:cubicBezTo>
                <a:close/>
                <a:moveTo>
                  <a:pt x="6242" y="0"/>
                </a:moveTo>
                <a:cubicBezTo>
                  <a:pt x="5859" y="0"/>
                  <a:pt x="5477" y="0"/>
                  <a:pt x="5095" y="64"/>
                </a:cubicBezTo>
                <a:lnTo>
                  <a:pt x="5223" y="828"/>
                </a:lnTo>
                <a:cubicBezTo>
                  <a:pt x="4649" y="956"/>
                  <a:pt x="4140" y="1147"/>
                  <a:pt x="3630" y="1401"/>
                </a:cubicBezTo>
                <a:lnTo>
                  <a:pt x="3248" y="701"/>
                </a:lnTo>
                <a:cubicBezTo>
                  <a:pt x="2357" y="1147"/>
                  <a:pt x="1656" y="1847"/>
                  <a:pt x="1083" y="2675"/>
                </a:cubicBezTo>
                <a:lnTo>
                  <a:pt x="1720" y="3057"/>
                </a:lnTo>
                <a:cubicBezTo>
                  <a:pt x="1338" y="3567"/>
                  <a:pt x="1147" y="4076"/>
                  <a:pt x="956" y="4649"/>
                </a:cubicBezTo>
                <a:lnTo>
                  <a:pt x="255" y="4458"/>
                </a:lnTo>
                <a:lnTo>
                  <a:pt x="255" y="4522"/>
                </a:lnTo>
                <a:cubicBezTo>
                  <a:pt x="128" y="5095"/>
                  <a:pt x="1" y="5668"/>
                  <a:pt x="1" y="6241"/>
                </a:cubicBezTo>
                <a:cubicBezTo>
                  <a:pt x="1" y="6623"/>
                  <a:pt x="64" y="7006"/>
                  <a:pt x="128" y="7388"/>
                </a:cubicBezTo>
                <a:lnTo>
                  <a:pt x="828" y="7260"/>
                </a:lnTo>
                <a:cubicBezTo>
                  <a:pt x="956" y="7833"/>
                  <a:pt x="1147" y="8343"/>
                  <a:pt x="1465" y="8852"/>
                </a:cubicBezTo>
                <a:lnTo>
                  <a:pt x="765" y="9171"/>
                </a:lnTo>
                <a:cubicBezTo>
                  <a:pt x="1274" y="10062"/>
                  <a:pt x="1911" y="10827"/>
                  <a:pt x="2739" y="11336"/>
                </a:cubicBezTo>
                <a:lnTo>
                  <a:pt x="3185" y="10763"/>
                </a:lnTo>
                <a:cubicBezTo>
                  <a:pt x="3630" y="11081"/>
                  <a:pt x="4204" y="11336"/>
                  <a:pt x="4777" y="11463"/>
                </a:cubicBezTo>
                <a:lnTo>
                  <a:pt x="4522" y="12228"/>
                </a:lnTo>
                <a:lnTo>
                  <a:pt x="4586" y="12228"/>
                </a:lnTo>
                <a:cubicBezTo>
                  <a:pt x="5159" y="12355"/>
                  <a:pt x="5732" y="12419"/>
                  <a:pt x="6305" y="12419"/>
                </a:cubicBezTo>
                <a:cubicBezTo>
                  <a:pt x="6751" y="12419"/>
                  <a:pt x="7133" y="12419"/>
                  <a:pt x="7515" y="12291"/>
                </a:cubicBezTo>
                <a:lnTo>
                  <a:pt x="7388" y="11591"/>
                </a:lnTo>
                <a:cubicBezTo>
                  <a:pt x="7961" y="11463"/>
                  <a:pt x="8470" y="11272"/>
                  <a:pt x="8980" y="11018"/>
                </a:cubicBezTo>
                <a:lnTo>
                  <a:pt x="9362" y="11654"/>
                </a:lnTo>
                <a:cubicBezTo>
                  <a:pt x="10190" y="11145"/>
                  <a:pt x="10954" y="10508"/>
                  <a:pt x="11464" y="9680"/>
                </a:cubicBezTo>
                <a:lnTo>
                  <a:pt x="10890" y="9234"/>
                </a:lnTo>
                <a:cubicBezTo>
                  <a:pt x="11209" y="8789"/>
                  <a:pt x="11464" y="8216"/>
                  <a:pt x="11591" y="7642"/>
                </a:cubicBezTo>
                <a:lnTo>
                  <a:pt x="12292" y="7897"/>
                </a:lnTo>
                <a:cubicBezTo>
                  <a:pt x="12483" y="7388"/>
                  <a:pt x="12546" y="6751"/>
                  <a:pt x="12546" y="6178"/>
                </a:cubicBezTo>
                <a:cubicBezTo>
                  <a:pt x="12546" y="5796"/>
                  <a:pt x="12483" y="5413"/>
                  <a:pt x="12419" y="5031"/>
                </a:cubicBezTo>
                <a:lnTo>
                  <a:pt x="11718" y="5159"/>
                </a:lnTo>
                <a:cubicBezTo>
                  <a:pt x="11591" y="4586"/>
                  <a:pt x="11400" y="4076"/>
                  <a:pt x="11082" y="3567"/>
                </a:cubicBezTo>
                <a:lnTo>
                  <a:pt x="11782" y="3185"/>
                </a:lnTo>
                <a:cubicBezTo>
                  <a:pt x="11273" y="2357"/>
                  <a:pt x="10572" y="1592"/>
                  <a:pt x="9808" y="1019"/>
                </a:cubicBezTo>
                <a:lnTo>
                  <a:pt x="9362" y="1656"/>
                </a:lnTo>
                <a:cubicBezTo>
                  <a:pt x="8853" y="1338"/>
                  <a:pt x="8343" y="1083"/>
                  <a:pt x="7770" y="956"/>
                </a:cubicBezTo>
                <a:lnTo>
                  <a:pt x="7961" y="191"/>
                </a:lnTo>
                <a:cubicBezTo>
                  <a:pt x="7452" y="64"/>
                  <a:pt x="6878" y="0"/>
                  <a:pt x="624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1994248" y="196727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1994248" y="2098694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/>
          <p:nvPr/>
        </p:nvSpPr>
        <p:spPr>
          <a:xfrm>
            <a:off x="1994248" y="2230115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1994248" y="24944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1994248" y="262588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1994248" y="288873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/>
          <p:nvPr/>
        </p:nvSpPr>
        <p:spPr>
          <a:xfrm>
            <a:off x="1994248" y="3020150"/>
            <a:ext cx="987178" cy="38224"/>
          </a:xfrm>
          <a:custGeom>
            <a:rect b="b" l="l" r="r" t="t"/>
            <a:pathLst>
              <a:path extrusionOk="0" h="1593" w="41141">
                <a:moveTo>
                  <a:pt x="1" y="0"/>
                </a:moveTo>
                <a:lnTo>
                  <a:pt x="1" y="1592"/>
                </a:lnTo>
                <a:lnTo>
                  <a:pt x="41140" y="1592"/>
                </a:lnTo>
                <a:lnTo>
                  <a:pt x="4114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1994248" y="3282968"/>
            <a:ext cx="987178" cy="38224"/>
          </a:xfrm>
          <a:custGeom>
            <a:rect b="b" l="l" r="r" t="t"/>
            <a:pathLst>
              <a:path extrusionOk="0" h="1593" w="41141">
                <a:moveTo>
                  <a:pt x="1" y="1"/>
                </a:moveTo>
                <a:lnTo>
                  <a:pt x="1" y="1593"/>
                </a:lnTo>
                <a:lnTo>
                  <a:pt x="41140" y="1593"/>
                </a:lnTo>
                <a:lnTo>
                  <a:pt x="4114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1"/>
          <p:cNvSpPr/>
          <p:nvPr/>
        </p:nvSpPr>
        <p:spPr>
          <a:xfrm>
            <a:off x="58164" y="196727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1"/>
          <p:cNvSpPr/>
          <p:nvPr/>
        </p:nvSpPr>
        <p:spPr>
          <a:xfrm>
            <a:off x="58164" y="2098694"/>
            <a:ext cx="1705373" cy="38224"/>
          </a:xfrm>
          <a:custGeom>
            <a:rect b="b" l="l" r="r" t="t"/>
            <a:pathLst>
              <a:path extrusionOk="0" h="1593" w="71072">
                <a:moveTo>
                  <a:pt x="0" y="1"/>
                </a:moveTo>
                <a:lnTo>
                  <a:pt x="0" y="1593"/>
                </a:lnTo>
                <a:lnTo>
                  <a:pt x="71071" y="1593"/>
                </a:lnTo>
                <a:lnTo>
                  <a:pt x="7107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58164" y="2363047"/>
            <a:ext cx="1147609" cy="38248"/>
          </a:xfrm>
          <a:custGeom>
            <a:rect b="b" l="l" r="r" t="t"/>
            <a:pathLst>
              <a:path extrusionOk="0" h="1594" w="47827">
                <a:moveTo>
                  <a:pt x="0" y="1"/>
                </a:moveTo>
                <a:lnTo>
                  <a:pt x="0" y="1593"/>
                </a:lnTo>
                <a:lnTo>
                  <a:pt x="47827" y="1593"/>
                </a:lnTo>
                <a:lnTo>
                  <a:pt x="478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/>
          <p:nvPr/>
        </p:nvSpPr>
        <p:spPr>
          <a:xfrm>
            <a:off x="2108849" y="1701385"/>
            <a:ext cx="701422" cy="114648"/>
          </a:xfrm>
          <a:custGeom>
            <a:rect b="b" l="l" r="r" t="t"/>
            <a:pathLst>
              <a:path extrusionOk="0" h="4778" w="29232">
                <a:moveTo>
                  <a:pt x="1" y="1"/>
                </a:moveTo>
                <a:lnTo>
                  <a:pt x="1" y="4777"/>
                </a:lnTo>
                <a:lnTo>
                  <a:pt x="29232" y="4777"/>
                </a:lnTo>
                <a:lnTo>
                  <a:pt x="2923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/>
          <p:nvPr/>
        </p:nvSpPr>
        <p:spPr>
          <a:xfrm>
            <a:off x="560907" y="1701385"/>
            <a:ext cx="699886" cy="114648"/>
          </a:xfrm>
          <a:custGeom>
            <a:rect b="b" l="l" r="r" t="t"/>
            <a:pathLst>
              <a:path extrusionOk="0" h="4778" w="29168">
                <a:moveTo>
                  <a:pt x="0" y="1"/>
                </a:moveTo>
                <a:lnTo>
                  <a:pt x="0" y="4777"/>
                </a:lnTo>
                <a:lnTo>
                  <a:pt x="29167" y="4777"/>
                </a:lnTo>
                <a:lnTo>
                  <a:pt x="291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1"/>
          <p:cNvSpPr/>
          <p:nvPr/>
        </p:nvSpPr>
        <p:spPr>
          <a:xfrm>
            <a:off x="-1540239" y="2988045"/>
            <a:ext cx="735039" cy="1488386"/>
          </a:xfrm>
          <a:custGeom>
            <a:rect b="b" l="l" r="r" t="t"/>
            <a:pathLst>
              <a:path extrusionOk="0" h="62029" w="30633">
                <a:moveTo>
                  <a:pt x="17705" y="42924"/>
                </a:moveTo>
                <a:lnTo>
                  <a:pt x="17705" y="60437"/>
                </a:lnTo>
                <a:lnTo>
                  <a:pt x="12928" y="60437"/>
                </a:lnTo>
                <a:lnTo>
                  <a:pt x="12928" y="42924"/>
                </a:lnTo>
                <a:close/>
                <a:moveTo>
                  <a:pt x="15348" y="1"/>
                </a:moveTo>
                <a:cubicBezTo>
                  <a:pt x="7133" y="1"/>
                  <a:pt x="446" y="6496"/>
                  <a:pt x="192" y="14712"/>
                </a:cubicBezTo>
                <a:cubicBezTo>
                  <a:pt x="1" y="22927"/>
                  <a:pt x="6369" y="29741"/>
                  <a:pt x="14521" y="30187"/>
                </a:cubicBezTo>
                <a:lnTo>
                  <a:pt x="14521" y="41332"/>
                </a:lnTo>
                <a:lnTo>
                  <a:pt x="12164" y="41332"/>
                </a:lnTo>
                <a:cubicBezTo>
                  <a:pt x="11718" y="41332"/>
                  <a:pt x="11336" y="41714"/>
                  <a:pt x="11336" y="42159"/>
                </a:cubicBezTo>
                <a:lnTo>
                  <a:pt x="11336" y="61265"/>
                </a:lnTo>
                <a:cubicBezTo>
                  <a:pt x="11336" y="61710"/>
                  <a:pt x="11718" y="62029"/>
                  <a:pt x="12164" y="62029"/>
                </a:cubicBezTo>
                <a:lnTo>
                  <a:pt x="18533" y="62029"/>
                </a:lnTo>
                <a:cubicBezTo>
                  <a:pt x="18978" y="62029"/>
                  <a:pt x="19297" y="61710"/>
                  <a:pt x="19297" y="61265"/>
                </a:cubicBezTo>
                <a:lnTo>
                  <a:pt x="19297" y="42159"/>
                </a:lnTo>
                <a:cubicBezTo>
                  <a:pt x="19297" y="41714"/>
                  <a:pt x="18978" y="41332"/>
                  <a:pt x="18533" y="41332"/>
                </a:cubicBezTo>
                <a:lnTo>
                  <a:pt x="16113" y="41332"/>
                </a:lnTo>
                <a:lnTo>
                  <a:pt x="16113" y="30187"/>
                </a:lnTo>
                <a:cubicBezTo>
                  <a:pt x="24328" y="29741"/>
                  <a:pt x="30633" y="22927"/>
                  <a:pt x="30442" y="14712"/>
                </a:cubicBezTo>
                <a:cubicBezTo>
                  <a:pt x="30250" y="6496"/>
                  <a:pt x="23500" y="1"/>
                  <a:pt x="1534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-1210164" y="4037850"/>
            <a:ext cx="76424" cy="382048"/>
          </a:xfrm>
          <a:custGeom>
            <a:rect b="b" l="l" r="r" t="t"/>
            <a:pathLst>
              <a:path extrusionOk="0" h="15922" w="3185">
                <a:moveTo>
                  <a:pt x="0" y="1"/>
                </a:moveTo>
                <a:lnTo>
                  <a:pt x="0" y="15922"/>
                </a:lnTo>
                <a:lnTo>
                  <a:pt x="3185" y="15922"/>
                </a:lnTo>
                <a:lnTo>
                  <a:pt x="318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24523" y="394881"/>
            <a:ext cx="1228616" cy="426343"/>
          </a:xfrm>
          <a:custGeom>
            <a:rect b="b" l="l" r="r" t="t"/>
            <a:pathLst>
              <a:path extrusionOk="0" h="17768" w="51203">
                <a:moveTo>
                  <a:pt x="49611" y="1592"/>
                </a:moveTo>
                <a:lnTo>
                  <a:pt x="49611" y="16176"/>
                </a:lnTo>
                <a:lnTo>
                  <a:pt x="1593" y="16176"/>
                </a:lnTo>
                <a:lnTo>
                  <a:pt x="1593" y="1592"/>
                </a:lnTo>
                <a:close/>
                <a:moveTo>
                  <a:pt x="1" y="0"/>
                </a:moveTo>
                <a:lnTo>
                  <a:pt x="1" y="17768"/>
                </a:lnTo>
                <a:lnTo>
                  <a:pt x="51203" y="17768"/>
                </a:lnTo>
                <a:lnTo>
                  <a:pt x="5120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/>
          <p:nvPr/>
        </p:nvSpPr>
        <p:spPr>
          <a:xfrm>
            <a:off x="2605497" y="99575"/>
            <a:ext cx="1101778" cy="368659"/>
          </a:xfrm>
          <a:custGeom>
            <a:rect b="b" l="l" r="r" t="t"/>
            <a:pathLst>
              <a:path extrusionOk="0" h="15364" w="45917">
                <a:moveTo>
                  <a:pt x="18787" y="1927"/>
                </a:moveTo>
                <a:lnTo>
                  <a:pt x="18787" y="1927"/>
                </a:lnTo>
                <a:cubicBezTo>
                  <a:pt x="15539" y="5557"/>
                  <a:pt x="18150" y="11288"/>
                  <a:pt x="22990" y="11288"/>
                </a:cubicBezTo>
                <a:cubicBezTo>
                  <a:pt x="27830" y="11288"/>
                  <a:pt x="30377" y="5557"/>
                  <a:pt x="27193" y="1927"/>
                </a:cubicBezTo>
                <a:lnTo>
                  <a:pt x="27193" y="1927"/>
                </a:lnTo>
                <a:cubicBezTo>
                  <a:pt x="27639" y="1990"/>
                  <a:pt x="28149" y="2054"/>
                  <a:pt x="28594" y="2118"/>
                </a:cubicBezTo>
                <a:cubicBezTo>
                  <a:pt x="31396" y="6512"/>
                  <a:pt x="28212" y="12307"/>
                  <a:pt x="22990" y="12307"/>
                </a:cubicBezTo>
                <a:cubicBezTo>
                  <a:pt x="17768" y="12307"/>
                  <a:pt x="14584" y="6512"/>
                  <a:pt x="17386" y="2118"/>
                </a:cubicBezTo>
                <a:cubicBezTo>
                  <a:pt x="17832" y="2054"/>
                  <a:pt x="18278" y="1990"/>
                  <a:pt x="18787" y="1927"/>
                </a:cubicBezTo>
                <a:close/>
                <a:moveTo>
                  <a:pt x="30569" y="2500"/>
                </a:moveTo>
                <a:cubicBezTo>
                  <a:pt x="35026" y="3455"/>
                  <a:pt x="39293" y="5238"/>
                  <a:pt x="43114" y="7722"/>
                </a:cubicBezTo>
                <a:cubicBezTo>
                  <a:pt x="37641" y="11329"/>
                  <a:pt x="31317" y="13418"/>
                  <a:pt x="24736" y="13692"/>
                </a:cubicBezTo>
                <a:lnTo>
                  <a:pt x="24736" y="13692"/>
                </a:lnTo>
                <a:cubicBezTo>
                  <a:pt x="29704" y="12588"/>
                  <a:pt x="32491" y="7212"/>
                  <a:pt x="30569" y="2500"/>
                </a:cubicBezTo>
                <a:close/>
                <a:moveTo>
                  <a:pt x="15348" y="2500"/>
                </a:moveTo>
                <a:lnTo>
                  <a:pt x="15348" y="2500"/>
                </a:lnTo>
                <a:cubicBezTo>
                  <a:pt x="13310" y="7340"/>
                  <a:pt x="16367" y="12880"/>
                  <a:pt x="21589" y="13772"/>
                </a:cubicBezTo>
                <a:cubicBezTo>
                  <a:pt x="14902" y="13517"/>
                  <a:pt x="8406" y="11415"/>
                  <a:pt x="2802" y="7722"/>
                </a:cubicBezTo>
                <a:cubicBezTo>
                  <a:pt x="6623" y="5174"/>
                  <a:pt x="10890" y="3455"/>
                  <a:pt x="15348" y="2500"/>
                </a:cubicBezTo>
                <a:close/>
                <a:moveTo>
                  <a:pt x="22958" y="0"/>
                </a:moveTo>
                <a:cubicBezTo>
                  <a:pt x="22608" y="0"/>
                  <a:pt x="22258" y="48"/>
                  <a:pt x="21907" y="143"/>
                </a:cubicBezTo>
                <a:cubicBezTo>
                  <a:pt x="14393" y="334"/>
                  <a:pt x="7069" y="2754"/>
                  <a:pt x="892" y="7085"/>
                </a:cubicBezTo>
                <a:lnTo>
                  <a:pt x="0" y="7722"/>
                </a:lnTo>
                <a:lnTo>
                  <a:pt x="892" y="8359"/>
                </a:lnTo>
                <a:cubicBezTo>
                  <a:pt x="7388" y="12944"/>
                  <a:pt x="15030" y="15364"/>
                  <a:pt x="22926" y="15364"/>
                </a:cubicBezTo>
                <a:cubicBezTo>
                  <a:pt x="30823" y="15364"/>
                  <a:pt x="38529" y="12944"/>
                  <a:pt x="44961" y="8359"/>
                </a:cubicBezTo>
                <a:lnTo>
                  <a:pt x="45916" y="7722"/>
                </a:lnTo>
                <a:lnTo>
                  <a:pt x="44961" y="7085"/>
                </a:lnTo>
                <a:cubicBezTo>
                  <a:pt x="38847" y="2754"/>
                  <a:pt x="31524" y="334"/>
                  <a:pt x="24009" y="143"/>
                </a:cubicBezTo>
                <a:cubicBezTo>
                  <a:pt x="23659" y="48"/>
                  <a:pt x="23309" y="0"/>
                  <a:pt x="229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1"/>
          <p:cNvSpPr/>
          <p:nvPr/>
        </p:nvSpPr>
        <p:spPr>
          <a:xfrm>
            <a:off x="-742573" y="2272898"/>
            <a:ext cx="233831" cy="200046"/>
          </a:xfrm>
          <a:custGeom>
            <a:rect b="b" l="l" r="r" t="t"/>
            <a:pathLst>
              <a:path extrusionOk="0" h="8337" w="9745">
                <a:moveTo>
                  <a:pt x="5559" y="1576"/>
                </a:moveTo>
                <a:cubicBezTo>
                  <a:pt x="6878" y="1576"/>
                  <a:pt x="8152" y="2615"/>
                  <a:pt x="8152" y="4204"/>
                </a:cubicBezTo>
                <a:cubicBezTo>
                  <a:pt x="8152" y="5605"/>
                  <a:pt x="7006" y="6751"/>
                  <a:pt x="5541" y="6751"/>
                </a:cubicBezTo>
                <a:cubicBezTo>
                  <a:pt x="3248" y="6751"/>
                  <a:pt x="2102" y="3949"/>
                  <a:pt x="3758" y="2357"/>
                </a:cubicBezTo>
                <a:cubicBezTo>
                  <a:pt x="4276" y="1818"/>
                  <a:pt x="4923" y="1576"/>
                  <a:pt x="5559" y="1576"/>
                </a:cubicBezTo>
                <a:close/>
                <a:moveTo>
                  <a:pt x="5541" y="1"/>
                </a:moveTo>
                <a:cubicBezTo>
                  <a:pt x="1847" y="1"/>
                  <a:pt x="1" y="4458"/>
                  <a:pt x="2612" y="7070"/>
                </a:cubicBezTo>
                <a:cubicBezTo>
                  <a:pt x="3467" y="7945"/>
                  <a:pt x="4527" y="8336"/>
                  <a:pt x="5566" y="8336"/>
                </a:cubicBezTo>
                <a:cubicBezTo>
                  <a:pt x="7699" y="8336"/>
                  <a:pt x="9744" y="6688"/>
                  <a:pt x="9744" y="4204"/>
                </a:cubicBezTo>
                <a:cubicBezTo>
                  <a:pt x="9744" y="1847"/>
                  <a:pt x="7897" y="1"/>
                  <a:pt x="5541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2385439" y="1418388"/>
            <a:ext cx="233831" cy="200502"/>
          </a:xfrm>
          <a:custGeom>
            <a:rect b="b" l="l" r="r" t="t"/>
            <a:pathLst>
              <a:path extrusionOk="0" h="8356" w="9745">
                <a:moveTo>
                  <a:pt x="4034" y="1603"/>
                </a:moveTo>
                <a:cubicBezTo>
                  <a:pt x="4070" y="1603"/>
                  <a:pt x="4105" y="1604"/>
                  <a:pt x="4140" y="1605"/>
                </a:cubicBezTo>
                <a:cubicBezTo>
                  <a:pt x="6433" y="1605"/>
                  <a:pt x="7579" y="4344"/>
                  <a:pt x="5987" y="6000"/>
                </a:cubicBezTo>
                <a:cubicBezTo>
                  <a:pt x="5456" y="6531"/>
                  <a:pt x="4813" y="6767"/>
                  <a:pt x="4185" y="6767"/>
                </a:cubicBezTo>
                <a:cubicBezTo>
                  <a:pt x="2856" y="6767"/>
                  <a:pt x="1593" y="5710"/>
                  <a:pt x="1593" y="4153"/>
                </a:cubicBezTo>
                <a:cubicBezTo>
                  <a:pt x="1593" y="2787"/>
                  <a:pt x="2682" y="1603"/>
                  <a:pt x="4034" y="1603"/>
                </a:cubicBezTo>
                <a:close/>
                <a:moveTo>
                  <a:pt x="4189" y="0"/>
                </a:moveTo>
                <a:cubicBezTo>
                  <a:pt x="2041" y="0"/>
                  <a:pt x="1" y="1654"/>
                  <a:pt x="1" y="4153"/>
                </a:cubicBezTo>
                <a:cubicBezTo>
                  <a:pt x="1" y="6509"/>
                  <a:pt x="1848" y="8356"/>
                  <a:pt x="4140" y="8356"/>
                </a:cubicBezTo>
                <a:cubicBezTo>
                  <a:pt x="7898" y="8356"/>
                  <a:pt x="9744" y="3834"/>
                  <a:pt x="7133" y="1223"/>
                </a:cubicBezTo>
                <a:cubicBezTo>
                  <a:pt x="6268" y="379"/>
                  <a:pt x="5216" y="0"/>
                  <a:pt x="418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1"/>
          <p:cNvSpPr/>
          <p:nvPr/>
        </p:nvSpPr>
        <p:spPr>
          <a:xfrm>
            <a:off x="3338976" y="2473808"/>
            <a:ext cx="189513" cy="161270"/>
          </a:xfrm>
          <a:custGeom>
            <a:rect b="b" l="l" r="r" t="t"/>
            <a:pathLst>
              <a:path extrusionOk="0" h="6721" w="7898">
                <a:moveTo>
                  <a:pt x="4472" y="0"/>
                </a:moveTo>
                <a:cubicBezTo>
                  <a:pt x="3635" y="0"/>
                  <a:pt x="2785" y="307"/>
                  <a:pt x="2102" y="989"/>
                </a:cubicBezTo>
                <a:cubicBezTo>
                  <a:pt x="1" y="3091"/>
                  <a:pt x="1465" y="6721"/>
                  <a:pt x="4522" y="6721"/>
                </a:cubicBezTo>
                <a:cubicBezTo>
                  <a:pt x="6369" y="6721"/>
                  <a:pt x="7897" y="5256"/>
                  <a:pt x="7897" y="3345"/>
                </a:cubicBezTo>
                <a:cubicBezTo>
                  <a:pt x="7897" y="1324"/>
                  <a:pt x="6213" y="0"/>
                  <a:pt x="447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742741" y="4509280"/>
            <a:ext cx="189513" cy="162758"/>
          </a:xfrm>
          <a:custGeom>
            <a:rect b="b" l="l" r="r" t="t"/>
            <a:pathLst>
              <a:path extrusionOk="0" h="6783" w="7898">
                <a:moveTo>
                  <a:pt x="4464" y="0"/>
                </a:moveTo>
                <a:cubicBezTo>
                  <a:pt x="3629" y="0"/>
                  <a:pt x="2782" y="307"/>
                  <a:pt x="2102" y="987"/>
                </a:cubicBezTo>
                <a:cubicBezTo>
                  <a:pt x="0" y="3089"/>
                  <a:pt x="1465" y="6782"/>
                  <a:pt x="4522" y="6782"/>
                </a:cubicBezTo>
                <a:cubicBezTo>
                  <a:pt x="6369" y="6782"/>
                  <a:pt x="7897" y="5254"/>
                  <a:pt x="7897" y="3407"/>
                </a:cubicBezTo>
                <a:cubicBezTo>
                  <a:pt x="7897" y="1340"/>
                  <a:pt x="6207" y="0"/>
                  <a:pt x="44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3910489" y="755070"/>
            <a:ext cx="187977" cy="162422"/>
          </a:xfrm>
          <a:custGeom>
            <a:rect b="b" l="l" r="r" t="t"/>
            <a:pathLst>
              <a:path extrusionOk="0" h="6769" w="7834">
                <a:moveTo>
                  <a:pt x="4420" y="0"/>
                </a:moveTo>
                <a:cubicBezTo>
                  <a:pt x="3604" y="0"/>
                  <a:pt x="2774" y="301"/>
                  <a:pt x="2102" y="974"/>
                </a:cubicBezTo>
                <a:cubicBezTo>
                  <a:pt x="0" y="3139"/>
                  <a:pt x="1465" y="6769"/>
                  <a:pt x="4458" y="6769"/>
                </a:cubicBezTo>
                <a:cubicBezTo>
                  <a:pt x="6369" y="6769"/>
                  <a:pt x="7833" y="5241"/>
                  <a:pt x="7833" y="3394"/>
                </a:cubicBezTo>
                <a:cubicBezTo>
                  <a:pt x="7833" y="1358"/>
                  <a:pt x="6155" y="0"/>
                  <a:pt x="442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1221034" y="4212030"/>
            <a:ext cx="276182" cy="199518"/>
          </a:xfrm>
          <a:custGeom>
            <a:rect b="b" l="l" r="r" t="t"/>
            <a:pathLst>
              <a:path extrusionOk="0" h="8315" w="11510">
                <a:moveTo>
                  <a:pt x="6004" y="1555"/>
                </a:moveTo>
                <a:cubicBezTo>
                  <a:pt x="7334" y="1555"/>
                  <a:pt x="8598" y="2583"/>
                  <a:pt x="8598" y="4141"/>
                </a:cubicBezTo>
                <a:cubicBezTo>
                  <a:pt x="8598" y="5542"/>
                  <a:pt x="7452" y="6688"/>
                  <a:pt x="6051" y="6752"/>
                </a:cubicBezTo>
                <a:cubicBezTo>
                  <a:pt x="3758" y="6752"/>
                  <a:pt x="2612" y="3950"/>
                  <a:pt x="4204" y="2294"/>
                </a:cubicBezTo>
                <a:cubicBezTo>
                  <a:pt x="4734" y="1784"/>
                  <a:pt x="5377" y="1555"/>
                  <a:pt x="6004" y="1555"/>
                </a:cubicBezTo>
                <a:close/>
                <a:moveTo>
                  <a:pt x="6130" y="1"/>
                </a:moveTo>
                <a:cubicBezTo>
                  <a:pt x="6104" y="1"/>
                  <a:pt x="6077" y="1"/>
                  <a:pt x="6051" y="2"/>
                </a:cubicBezTo>
                <a:cubicBezTo>
                  <a:pt x="4013" y="2"/>
                  <a:pt x="2293" y="1403"/>
                  <a:pt x="1975" y="3377"/>
                </a:cubicBezTo>
                <a:lnTo>
                  <a:pt x="1083" y="3377"/>
                </a:lnTo>
                <a:cubicBezTo>
                  <a:pt x="1" y="3377"/>
                  <a:pt x="1" y="4969"/>
                  <a:pt x="1083" y="4969"/>
                </a:cubicBezTo>
                <a:lnTo>
                  <a:pt x="1975" y="4969"/>
                </a:lnTo>
                <a:cubicBezTo>
                  <a:pt x="2367" y="7090"/>
                  <a:pt x="4189" y="8314"/>
                  <a:pt x="6051" y="8314"/>
                </a:cubicBezTo>
                <a:cubicBezTo>
                  <a:pt x="7208" y="8314"/>
                  <a:pt x="8380" y="7841"/>
                  <a:pt x="9235" y="6816"/>
                </a:cubicBezTo>
                <a:cubicBezTo>
                  <a:pt x="11510" y="4098"/>
                  <a:pt x="9583" y="1"/>
                  <a:pt x="613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-707421" y="2509753"/>
            <a:ext cx="195607" cy="1401284"/>
          </a:xfrm>
          <a:custGeom>
            <a:rect b="b" l="l" r="r" t="t"/>
            <a:pathLst>
              <a:path extrusionOk="0" h="58399" w="8152">
                <a:moveTo>
                  <a:pt x="5859" y="13438"/>
                </a:moveTo>
                <a:lnTo>
                  <a:pt x="6369" y="20634"/>
                </a:lnTo>
                <a:lnTo>
                  <a:pt x="1783" y="20634"/>
                </a:lnTo>
                <a:lnTo>
                  <a:pt x="2293" y="13438"/>
                </a:lnTo>
                <a:close/>
                <a:moveTo>
                  <a:pt x="4076" y="1"/>
                </a:moveTo>
                <a:lnTo>
                  <a:pt x="3376" y="1593"/>
                </a:lnTo>
                <a:cubicBezTo>
                  <a:pt x="2611" y="3312"/>
                  <a:pt x="0" y="8980"/>
                  <a:pt x="0" y="10254"/>
                </a:cubicBezTo>
                <a:cubicBezTo>
                  <a:pt x="64" y="11082"/>
                  <a:pt x="319" y="11909"/>
                  <a:pt x="765" y="12610"/>
                </a:cubicBezTo>
                <a:lnTo>
                  <a:pt x="191" y="20634"/>
                </a:lnTo>
                <a:lnTo>
                  <a:pt x="128" y="20634"/>
                </a:lnTo>
                <a:lnTo>
                  <a:pt x="128" y="21462"/>
                </a:lnTo>
                <a:lnTo>
                  <a:pt x="64" y="22226"/>
                </a:lnTo>
                <a:lnTo>
                  <a:pt x="128" y="22226"/>
                </a:lnTo>
                <a:lnTo>
                  <a:pt x="765" y="58399"/>
                </a:lnTo>
                <a:lnTo>
                  <a:pt x="7388" y="58399"/>
                </a:lnTo>
                <a:lnTo>
                  <a:pt x="8025" y="22163"/>
                </a:lnTo>
                <a:lnTo>
                  <a:pt x="8088" y="22163"/>
                </a:lnTo>
                <a:lnTo>
                  <a:pt x="8025" y="21398"/>
                </a:lnTo>
                <a:lnTo>
                  <a:pt x="8025" y="20571"/>
                </a:lnTo>
                <a:lnTo>
                  <a:pt x="7961" y="20571"/>
                </a:lnTo>
                <a:lnTo>
                  <a:pt x="7388" y="12546"/>
                </a:lnTo>
                <a:cubicBezTo>
                  <a:pt x="7833" y="11846"/>
                  <a:pt x="8088" y="11018"/>
                  <a:pt x="8152" y="10254"/>
                </a:cubicBezTo>
                <a:cubicBezTo>
                  <a:pt x="8152" y="8980"/>
                  <a:pt x="5605" y="3312"/>
                  <a:pt x="4840" y="1593"/>
                </a:cubicBezTo>
                <a:lnTo>
                  <a:pt x="40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/>
          <p:nvPr/>
        </p:nvSpPr>
        <p:spPr>
          <a:xfrm>
            <a:off x="3578878" y="1713623"/>
            <a:ext cx="779358" cy="716707"/>
          </a:xfrm>
          <a:custGeom>
            <a:rect b="b" l="l" r="r" t="t"/>
            <a:pathLst>
              <a:path extrusionOk="0" h="29869" w="32480">
                <a:moveTo>
                  <a:pt x="27258" y="1592"/>
                </a:moveTo>
                <a:cubicBezTo>
                  <a:pt x="29232" y="1592"/>
                  <a:pt x="30888" y="3248"/>
                  <a:pt x="30888" y="5222"/>
                </a:cubicBezTo>
                <a:lnTo>
                  <a:pt x="30888" y="16112"/>
                </a:lnTo>
                <a:cubicBezTo>
                  <a:pt x="30888" y="18086"/>
                  <a:pt x="29232" y="19679"/>
                  <a:pt x="27258" y="19679"/>
                </a:cubicBezTo>
                <a:lnTo>
                  <a:pt x="24328" y="19679"/>
                </a:lnTo>
                <a:lnTo>
                  <a:pt x="18151" y="25856"/>
                </a:lnTo>
                <a:lnTo>
                  <a:pt x="18406" y="19679"/>
                </a:lnTo>
                <a:lnTo>
                  <a:pt x="5223" y="19679"/>
                </a:lnTo>
                <a:cubicBezTo>
                  <a:pt x="3249" y="19679"/>
                  <a:pt x="1593" y="18086"/>
                  <a:pt x="1593" y="16112"/>
                </a:cubicBezTo>
                <a:lnTo>
                  <a:pt x="1593" y="5222"/>
                </a:lnTo>
                <a:cubicBezTo>
                  <a:pt x="1593" y="3248"/>
                  <a:pt x="3249" y="1592"/>
                  <a:pt x="5223" y="1592"/>
                </a:cubicBezTo>
                <a:close/>
                <a:moveTo>
                  <a:pt x="5223" y="0"/>
                </a:moveTo>
                <a:cubicBezTo>
                  <a:pt x="2357" y="0"/>
                  <a:pt x="1" y="2357"/>
                  <a:pt x="1" y="5222"/>
                </a:cubicBezTo>
                <a:lnTo>
                  <a:pt x="1" y="16112"/>
                </a:lnTo>
                <a:cubicBezTo>
                  <a:pt x="1" y="18978"/>
                  <a:pt x="2357" y="21271"/>
                  <a:pt x="5223" y="21271"/>
                </a:cubicBezTo>
                <a:lnTo>
                  <a:pt x="16750" y="21271"/>
                </a:lnTo>
                <a:lnTo>
                  <a:pt x="16431" y="29868"/>
                </a:lnTo>
                <a:lnTo>
                  <a:pt x="25029" y="21271"/>
                </a:lnTo>
                <a:lnTo>
                  <a:pt x="27258" y="21271"/>
                </a:lnTo>
                <a:cubicBezTo>
                  <a:pt x="30187" y="21271"/>
                  <a:pt x="32480" y="18978"/>
                  <a:pt x="32480" y="16112"/>
                </a:cubicBezTo>
                <a:lnTo>
                  <a:pt x="32480" y="5222"/>
                </a:lnTo>
                <a:cubicBezTo>
                  <a:pt x="32480" y="2357"/>
                  <a:pt x="30123" y="0"/>
                  <a:pt x="2725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1"/>
          <p:cNvSpPr/>
          <p:nvPr/>
        </p:nvSpPr>
        <p:spPr>
          <a:xfrm>
            <a:off x="-1387439" y="827319"/>
            <a:ext cx="932182" cy="716707"/>
          </a:xfrm>
          <a:custGeom>
            <a:rect b="b" l="l" r="r" t="t"/>
            <a:pathLst>
              <a:path extrusionOk="0" h="29869" w="38849">
                <a:moveTo>
                  <a:pt x="33626" y="1593"/>
                </a:moveTo>
                <a:cubicBezTo>
                  <a:pt x="35600" y="1593"/>
                  <a:pt x="37256" y="3248"/>
                  <a:pt x="37256" y="5223"/>
                </a:cubicBezTo>
                <a:lnTo>
                  <a:pt x="37256" y="16113"/>
                </a:lnTo>
                <a:cubicBezTo>
                  <a:pt x="37256" y="18087"/>
                  <a:pt x="35600" y="19679"/>
                  <a:pt x="33626" y="19743"/>
                </a:cubicBezTo>
                <a:lnTo>
                  <a:pt x="30697" y="19743"/>
                </a:lnTo>
                <a:lnTo>
                  <a:pt x="24519" y="25856"/>
                </a:lnTo>
                <a:lnTo>
                  <a:pt x="24774" y="19679"/>
                </a:lnTo>
                <a:lnTo>
                  <a:pt x="5223" y="19679"/>
                </a:lnTo>
                <a:cubicBezTo>
                  <a:pt x="3249" y="19679"/>
                  <a:pt x="1593" y="18087"/>
                  <a:pt x="1593" y="16113"/>
                </a:cubicBezTo>
                <a:lnTo>
                  <a:pt x="1593" y="5223"/>
                </a:lnTo>
                <a:cubicBezTo>
                  <a:pt x="1593" y="3248"/>
                  <a:pt x="3249" y="1593"/>
                  <a:pt x="5223" y="1593"/>
                </a:cubicBezTo>
                <a:close/>
                <a:moveTo>
                  <a:pt x="5223" y="1"/>
                </a:moveTo>
                <a:cubicBezTo>
                  <a:pt x="2357" y="1"/>
                  <a:pt x="1" y="2357"/>
                  <a:pt x="1" y="5223"/>
                </a:cubicBezTo>
                <a:lnTo>
                  <a:pt x="1" y="16113"/>
                </a:lnTo>
                <a:cubicBezTo>
                  <a:pt x="1" y="18978"/>
                  <a:pt x="2357" y="21335"/>
                  <a:pt x="5223" y="21335"/>
                </a:cubicBezTo>
                <a:lnTo>
                  <a:pt x="23118" y="21335"/>
                </a:lnTo>
                <a:lnTo>
                  <a:pt x="22800" y="29868"/>
                </a:lnTo>
                <a:lnTo>
                  <a:pt x="31397" y="21335"/>
                </a:lnTo>
                <a:lnTo>
                  <a:pt x="33626" y="21335"/>
                </a:lnTo>
                <a:cubicBezTo>
                  <a:pt x="36556" y="21271"/>
                  <a:pt x="38848" y="18978"/>
                  <a:pt x="38848" y="16113"/>
                </a:cubicBezTo>
                <a:lnTo>
                  <a:pt x="38848" y="5223"/>
                </a:lnTo>
                <a:cubicBezTo>
                  <a:pt x="38848" y="2357"/>
                  <a:pt x="36556" y="1"/>
                  <a:pt x="33626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3328274" y="2971248"/>
            <a:ext cx="236879" cy="1473101"/>
          </a:xfrm>
          <a:custGeom>
            <a:rect b="b" l="l" r="r" t="t"/>
            <a:pathLst>
              <a:path extrusionOk="0" h="61392" w="9872">
                <a:moveTo>
                  <a:pt x="6751" y="16431"/>
                </a:moveTo>
                <a:lnTo>
                  <a:pt x="7261" y="23563"/>
                </a:lnTo>
                <a:lnTo>
                  <a:pt x="2675" y="23563"/>
                </a:lnTo>
                <a:lnTo>
                  <a:pt x="3121" y="16431"/>
                </a:lnTo>
                <a:close/>
                <a:moveTo>
                  <a:pt x="4522" y="0"/>
                </a:moveTo>
                <a:cubicBezTo>
                  <a:pt x="3312" y="2229"/>
                  <a:pt x="1" y="8661"/>
                  <a:pt x="1" y="10890"/>
                </a:cubicBezTo>
                <a:cubicBezTo>
                  <a:pt x="1" y="12482"/>
                  <a:pt x="765" y="13947"/>
                  <a:pt x="1975" y="14902"/>
                </a:cubicBezTo>
                <a:lnTo>
                  <a:pt x="1657" y="14902"/>
                </a:lnTo>
                <a:lnTo>
                  <a:pt x="1020" y="23627"/>
                </a:lnTo>
                <a:lnTo>
                  <a:pt x="956" y="23627"/>
                </a:lnTo>
                <a:lnTo>
                  <a:pt x="956" y="24455"/>
                </a:lnTo>
                <a:lnTo>
                  <a:pt x="956" y="25219"/>
                </a:lnTo>
                <a:lnTo>
                  <a:pt x="1020" y="25219"/>
                </a:lnTo>
                <a:lnTo>
                  <a:pt x="1593" y="61391"/>
                </a:lnTo>
                <a:lnTo>
                  <a:pt x="8216" y="61391"/>
                </a:lnTo>
                <a:lnTo>
                  <a:pt x="8853" y="25219"/>
                </a:lnTo>
                <a:lnTo>
                  <a:pt x="8916" y="25219"/>
                </a:lnTo>
                <a:lnTo>
                  <a:pt x="8853" y="24455"/>
                </a:lnTo>
                <a:lnTo>
                  <a:pt x="8853" y="23627"/>
                </a:lnTo>
                <a:lnTo>
                  <a:pt x="8789" y="23627"/>
                </a:lnTo>
                <a:lnTo>
                  <a:pt x="8216" y="14902"/>
                </a:lnTo>
                <a:lnTo>
                  <a:pt x="7834" y="14902"/>
                </a:lnTo>
                <a:cubicBezTo>
                  <a:pt x="9108" y="13947"/>
                  <a:pt x="9872" y="12482"/>
                  <a:pt x="9872" y="10890"/>
                </a:cubicBezTo>
                <a:cubicBezTo>
                  <a:pt x="9872" y="8661"/>
                  <a:pt x="6560" y="2229"/>
                  <a:pt x="5350" y="0"/>
                </a:cubicBezTo>
                <a:lnTo>
                  <a:pt x="5350" y="9553"/>
                </a:lnTo>
                <a:cubicBezTo>
                  <a:pt x="7261" y="10062"/>
                  <a:pt x="6879" y="12801"/>
                  <a:pt x="4904" y="12801"/>
                </a:cubicBezTo>
                <a:cubicBezTo>
                  <a:pt x="2994" y="12801"/>
                  <a:pt x="2612" y="10062"/>
                  <a:pt x="4522" y="9553"/>
                </a:cubicBezTo>
                <a:lnTo>
                  <a:pt x="452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3759681" y="2919947"/>
            <a:ext cx="126382" cy="71193"/>
          </a:xfrm>
          <a:custGeom>
            <a:rect b="b" l="l" r="r" t="t"/>
            <a:pathLst>
              <a:path extrusionOk="0" h="2967" w="5267">
                <a:moveTo>
                  <a:pt x="1179" y="1"/>
                </a:moveTo>
                <a:cubicBezTo>
                  <a:pt x="396" y="1"/>
                  <a:pt x="0" y="1235"/>
                  <a:pt x="936" y="1565"/>
                </a:cubicBezTo>
                <a:cubicBezTo>
                  <a:pt x="1891" y="1947"/>
                  <a:pt x="2846" y="2329"/>
                  <a:pt x="3802" y="2839"/>
                </a:cubicBezTo>
                <a:cubicBezTo>
                  <a:pt x="3865" y="2902"/>
                  <a:pt x="3993" y="2966"/>
                  <a:pt x="4120" y="2966"/>
                </a:cubicBezTo>
                <a:cubicBezTo>
                  <a:pt x="4948" y="2966"/>
                  <a:pt x="5266" y="1820"/>
                  <a:pt x="4502" y="1438"/>
                </a:cubicBezTo>
                <a:cubicBezTo>
                  <a:pt x="3547" y="928"/>
                  <a:pt x="2528" y="482"/>
                  <a:pt x="1573" y="100"/>
                </a:cubicBezTo>
                <a:cubicBezTo>
                  <a:pt x="1434" y="31"/>
                  <a:pt x="1302" y="1"/>
                  <a:pt x="117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4206947" y="3632911"/>
            <a:ext cx="151288" cy="169645"/>
          </a:xfrm>
          <a:custGeom>
            <a:rect b="b" l="l" r="r" t="t"/>
            <a:pathLst>
              <a:path extrusionOk="0" h="7070" w="6305">
                <a:moveTo>
                  <a:pt x="3121" y="0"/>
                </a:moveTo>
                <a:cubicBezTo>
                  <a:pt x="2675" y="0"/>
                  <a:pt x="2293" y="319"/>
                  <a:pt x="2293" y="765"/>
                </a:cubicBezTo>
                <a:lnTo>
                  <a:pt x="0" y="765"/>
                </a:lnTo>
                <a:lnTo>
                  <a:pt x="0" y="7069"/>
                </a:lnTo>
                <a:lnTo>
                  <a:pt x="6305" y="7069"/>
                </a:lnTo>
                <a:lnTo>
                  <a:pt x="6305" y="828"/>
                </a:lnTo>
                <a:lnTo>
                  <a:pt x="3885" y="828"/>
                </a:lnTo>
                <a:lnTo>
                  <a:pt x="3885" y="765"/>
                </a:lnTo>
                <a:cubicBezTo>
                  <a:pt x="3885" y="319"/>
                  <a:pt x="3566" y="0"/>
                  <a:pt x="312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1"/>
          <p:cNvSpPr/>
          <p:nvPr/>
        </p:nvSpPr>
        <p:spPr>
          <a:xfrm>
            <a:off x="3902835" y="2990972"/>
            <a:ext cx="301065" cy="314934"/>
          </a:xfrm>
          <a:custGeom>
            <a:rect b="b" l="l" r="r" t="t"/>
            <a:pathLst>
              <a:path extrusionOk="0" h="13125" w="12547">
                <a:moveTo>
                  <a:pt x="920" y="1"/>
                </a:moveTo>
                <a:cubicBezTo>
                  <a:pt x="664" y="1"/>
                  <a:pt x="420" y="141"/>
                  <a:pt x="256" y="388"/>
                </a:cubicBezTo>
                <a:cubicBezTo>
                  <a:pt x="1" y="707"/>
                  <a:pt x="128" y="1216"/>
                  <a:pt x="510" y="1471"/>
                </a:cubicBezTo>
                <a:cubicBezTo>
                  <a:pt x="1338" y="2044"/>
                  <a:pt x="2166" y="2617"/>
                  <a:pt x="2994" y="3318"/>
                </a:cubicBezTo>
                <a:cubicBezTo>
                  <a:pt x="3121" y="3381"/>
                  <a:pt x="3312" y="3445"/>
                  <a:pt x="3504" y="3445"/>
                </a:cubicBezTo>
                <a:lnTo>
                  <a:pt x="3567" y="3445"/>
                </a:lnTo>
                <a:lnTo>
                  <a:pt x="3567" y="9049"/>
                </a:lnTo>
                <a:lnTo>
                  <a:pt x="9490" y="9049"/>
                </a:lnTo>
                <a:cubicBezTo>
                  <a:pt x="9171" y="9304"/>
                  <a:pt x="9108" y="9750"/>
                  <a:pt x="9299" y="10068"/>
                </a:cubicBezTo>
                <a:cubicBezTo>
                  <a:pt x="9936" y="10960"/>
                  <a:pt x="10445" y="11851"/>
                  <a:pt x="10955" y="12743"/>
                </a:cubicBezTo>
                <a:cubicBezTo>
                  <a:pt x="11082" y="12998"/>
                  <a:pt x="11337" y="13125"/>
                  <a:pt x="11655" y="13125"/>
                </a:cubicBezTo>
                <a:cubicBezTo>
                  <a:pt x="11782" y="13125"/>
                  <a:pt x="11910" y="13125"/>
                  <a:pt x="12037" y="12998"/>
                </a:cubicBezTo>
                <a:cubicBezTo>
                  <a:pt x="12419" y="12807"/>
                  <a:pt x="12547" y="12361"/>
                  <a:pt x="12356" y="11915"/>
                </a:cubicBezTo>
                <a:cubicBezTo>
                  <a:pt x="11846" y="11023"/>
                  <a:pt x="11273" y="10068"/>
                  <a:pt x="10636" y="9177"/>
                </a:cubicBezTo>
                <a:cubicBezTo>
                  <a:pt x="10445" y="8922"/>
                  <a:pt x="10190" y="8858"/>
                  <a:pt x="9872" y="8858"/>
                </a:cubicBezTo>
                <a:lnTo>
                  <a:pt x="9872" y="2744"/>
                </a:lnTo>
                <a:lnTo>
                  <a:pt x="4268" y="2744"/>
                </a:lnTo>
                <a:cubicBezTo>
                  <a:pt x="4268" y="2490"/>
                  <a:pt x="4204" y="2235"/>
                  <a:pt x="4013" y="2044"/>
                </a:cubicBezTo>
                <a:cubicBezTo>
                  <a:pt x="3121" y="1407"/>
                  <a:pt x="2230" y="707"/>
                  <a:pt x="1338" y="133"/>
                </a:cubicBezTo>
                <a:cubicBezTo>
                  <a:pt x="1203" y="43"/>
                  <a:pt x="1060" y="1"/>
                  <a:pt x="92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1"/>
          <p:cNvSpPr/>
          <p:nvPr/>
        </p:nvSpPr>
        <p:spPr>
          <a:xfrm>
            <a:off x="3358844" y="2801628"/>
            <a:ext cx="234863" cy="151288"/>
          </a:xfrm>
          <a:custGeom>
            <a:rect b="b" l="l" r="r" t="t"/>
            <a:pathLst>
              <a:path extrusionOk="0" h="6305" w="9788">
                <a:moveTo>
                  <a:pt x="0" y="0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4140"/>
                </a:lnTo>
                <a:cubicBezTo>
                  <a:pt x="7133" y="4140"/>
                  <a:pt x="7834" y="4203"/>
                  <a:pt x="8598" y="4267"/>
                </a:cubicBezTo>
                <a:lnTo>
                  <a:pt x="8725" y="4267"/>
                </a:lnTo>
                <a:cubicBezTo>
                  <a:pt x="8745" y="4268"/>
                  <a:pt x="8765" y="4269"/>
                  <a:pt x="8784" y="4269"/>
                </a:cubicBezTo>
                <a:cubicBezTo>
                  <a:pt x="9746" y="4269"/>
                  <a:pt x="9788" y="2737"/>
                  <a:pt x="8789" y="2675"/>
                </a:cubicBezTo>
                <a:cubicBezTo>
                  <a:pt x="7961" y="2611"/>
                  <a:pt x="7133" y="2548"/>
                  <a:pt x="6305" y="2548"/>
                </a:cubicBezTo>
                <a:lnTo>
                  <a:pt x="63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1"/>
          <p:cNvSpPr/>
          <p:nvPr/>
        </p:nvSpPr>
        <p:spPr>
          <a:xfrm>
            <a:off x="4240660" y="3481406"/>
            <a:ext cx="56460" cy="113328"/>
          </a:xfrm>
          <a:custGeom>
            <a:rect b="b" l="l" r="r" t="t"/>
            <a:pathLst>
              <a:path extrusionOk="0" h="4723" w="2353">
                <a:moveTo>
                  <a:pt x="968" y="1"/>
                </a:moveTo>
                <a:cubicBezTo>
                  <a:pt x="491" y="1"/>
                  <a:pt x="1" y="395"/>
                  <a:pt x="187" y="1029"/>
                </a:cubicBezTo>
                <a:cubicBezTo>
                  <a:pt x="378" y="1984"/>
                  <a:pt x="569" y="3003"/>
                  <a:pt x="697" y="4022"/>
                </a:cubicBezTo>
                <a:cubicBezTo>
                  <a:pt x="760" y="4404"/>
                  <a:pt x="1079" y="4722"/>
                  <a:pt x="1524" y="4722"/>
                </a:cubicBezTo>
                <a:lnTo>
                  <a:pt x="1588" y="4722"/>
                </a:lnTo>
                <a:cubicBezTo>
                  <a:pt x="2034" y="4659"/>
                  <a:pt x="2352" y="4276"/>
                  <a:pt x="2289" y="3831"/>
                </a:cubicBezTo>
                <a:cubicBezTo>
                  <a:pt x="2161" y="2748"/>
                  <a:pt x="1970" y="1729"/>
                  <a:pt x="1716" y="646"/>
                </a:cubicBezTo>
                <a:cubicBezTo>
                  <a:pt x="1636" y="198"/>
                  <a:pt x="1306" y="1"/>
                  <a:pt x="9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1"/>
          <p:cNvSpPr/>
          <p:nvPr/>
        </p:nvSpPr>
        <p:spPr>
          <a:xfrm>
            <a:off x="3623197" y="2875820"/>
            <a:ext cx="116160" cy="57252"/>
          </a:xfrm>
          <a:custGeom>
            <a:rect b="b" l="l" r="r" t="t"/>
            <a:pathLst>
              <a:path extrusionOk="0" h="2386" w="4841">
                <a:moveTo>
                  <a:pt x="759" y="0"/>
                </a:moveTo>
                <a:cubicBezTo>
                  <a:pt x="402" y="0"/>
                  <a:pt x="118" y="287"/>
                  <a:pt x="64" y="666"/>
                </a:cubicBezTo>
                <a:cubicBezTo>
                  <a:pt x="1" y="1111"/>
                  <a:pt x="255" y="1557"/>
                  <a:pt x="701" y="1621"/>
                </a:cubicBezTo>
                <a:cubicBezTo>
                  <a:pt x="1720" y="1812"/>
                  <a:pt x="2739" y="2067"/>
                  <a:pt x="3694" y="2385"/>
                </a:cubicBezTo>
                <a:lnTo>
                  <a:pt x="3949" y="2385"/>
                </a:lnTo>
                <a:cubicBezTo>
                  <a:pt x="4268" y="2321"/>
                  <a:pt x="4586" y="2130"/>
                  <a:pt x="4713" y="1812"/>
                </a:cubicBezTo>
                <a:cubicBezTo>
                  <a:pt x="4841" y="1366"/>
                  <a:pt x="4586" y="920"/>
                  <a:pt x="4140" y="793"/>
                </a:cubicBezTo>
                <a:cubicBezTo>
                  <a:pt x="3121" y="475"/>
                  <a:pt x="2102" y="220"/>
                  <a:pt x="956" y="29"/>
                </a:cubicBezTo>
                <a:cubicBezTo>
                  <a:pt x="889" y="10"/>
                  <a:pt x="823" y="0"/>
                  <a:pt x="7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1"/>
          <p:cNvSpPr/>
          <p:nvPr/>
        </p:nvSpPr>
        <p:spPr>
          <a:xfrm>
            <a:off x="4191423" y="3335613"/>
            <a:ext cx="73593" cy="110881"/>
          </a:xfrm>
          <a:custGeom>
            <a:rect b="b" l="l" r="r" t="t"/>
            <a:pathLst>
              <a:path extrusionOk="0" h="4621" w="3067">
                <a:moveTo>
                  <a:pt x="1048" y="1"/>
                </a:moveTo>
                <a:cubicBezTo>
                  <a:pt x="518" y="1"/>
                  <a:pt x="0" y="525"/>
                  <a:pt x="329" y="1182"/>
                </a:cubicBezTo>
                <a:cubicBezTo>
                  <a:pt x="711" y="2074"/>
                  <a:pt x="1093" y="3092"/>
                  <a:pt x="1411" y="4048"/>
                </a:cubicBezTo>
                <a:cubicBezTo>
                  <a:pt x="1539" y="4366"/>
                  <a:pt x="1857" y="4621"/>
                  <a:pt x="2175" y="4621"/>
                </a:cubicBezTo>
                <a:cubicBezTo>
                  <a:pt x="2239" y="4621"/>
                  <a:pt x="2366" y="4621"/>
                  <a:pt x="2430" y="4557"/>
                </a:cubicBezTo>
                <a:cubicBezTo>
                  <a:pt x="2812" y="4430"/>
                  <a:pt x="3067" y="3984"/>
                  <a:pt x="2940" y="3538"/>
                </a:cubicBezTo>
                <a:cubicBezTo>
                  <a:pt x="2621" y="2519"/>
                  <a:pt x="2239" y="1500"/>
                  <a:pt x="1793" y="545"/>
                </a:cubicBezTo>
                <a:cubicBezTo>
                  <a:pt x="1635" y="160"/>
                  <a:pt x="1340" y="1"/>
                  <a:pt x="1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1"/>
          <p:cNvSpPr/>
          <p:nvPr/>
        </p:nvSpPr>
        <p:spPr>
          <a:xfrm>
            <a:off x="-1914609" y="1987070"/>
            <a:ext cx="215475" cy="415737"/>
          </a:xfrm>
          <a:custGeom>
            <a:rect b="b" l="l" r="r" t="t"/>
            <a:pathLst>
              <a:path extrusionOk="0" h="17326" w="8980">
                <a:moveTo>
                  <a:pt x="5509" y="0"/>
                </a:moveTo>
                <a:cubicBezTo>
                  <a:pt x="5187" y="0"/>
                  <a:pt x="4877" y="174"/>
                  <a:pt x="4776" y="577"/>
                </a:cubicBezTo>
                <a:cubicBezTo>
                  <a:pt x="4458" y="1659"/>
                  <a:pt x="4267" y="2742"/>
                  <a:pt x="4076" y="3761"/>
                </a:cubicBezTo>
                <a:cubicBezTo>
                  <a:pt x="4012" y="4079"/>
                  <a:pt x="4076" y="4334"/>
                  <a:pt x="4331" y="4525"/>
                </a:cubicBezTo>
                <a:lnTo>
                  <a:pt x="0" y="8856"/>
                </a:lnTo>
                <a:lnTo>
                  <a:pt x="4012" y="12868"/>
                </a:lnTo>
                <a:cubicBezTo>
                  <a:pt x="3757" y="12995"/>
                  <a:pt x="3694" y="13250"/>
                  <a:pt x="3694" y="13505"/>
                </a:cubicBezTo>
                <a:cubicBezTo>
                  <a:pt x="3821" y="14587"/>
                  <a:pt x="4012" y="15670"/>
                  <a:pt x="4203" y="16689"/>
                </a:cubicBezTo>
                <a:cubicBezTo>
                  <a:pt x="4267" y="17071"/>
                  <a:pt x="4585" y="17326"/>
                  <a:pt x="4967" y="17326"/>
                </a:cubicBezTo>
                <a:lnTo>
                  <a:pt x="5158" y="17326"/>
                </a:lnTo>
                <a:cubicBezTo>
                  <a:pt x="5541" y="17262"/>
                  <a:pt x="5859" y="16816"/>
                  <a:pt x="5732" y="16434"/>
                </a:cubicBezTo>
                <a:cubicBezTo>
                  <a:pt x="5541" y="15415"/>
                  <a:pt x="5413" y="14396"/>
                  <a:pt x="5286" y="13377"/>
                </a:cubicBezTo>
                <a:cubicBezTo>
                  <a:pt x="5222" y="13123"/>
                  <a:pt x="5158" y="12932"/>
                  <a:pt x="4967" y="12804"/>
                </a:cubicBezTo>
                <a:lnTo>
                  <a:pt x="8979" y="8856"/>
                </a:lnTo>
                <a:lnTo>
                  <a:pt x="4776" y="4716"/>
                </a:lnTo>
                <a:lnTo>
                  <a:pt x="4840" y="4716"/>
                </a:lnTo>
                <a:cubicBezTo>
                  <a:pt x="5222" y="4716"/>
                  <a:pt x="5541" y="4462"/>
                  <a:pt x="5668" y="4079"/>
                </a:cubicBezTo>
                <a:cubicBezTo>
                  <a:pt x="5859" y="3061"/>
                  <a:pt x="6050" y="2042"/>
                  <a:pt x="6368" y="1023"/>
                </a:cubicBezTo>
                <a:cubicBezTo>
                  <a:pt x="6522" y="407"/>
                  <a:pt x="6001" y="0"/>
                  <a:pt x="5509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1"/>
          <p:cNvSpPr/>
          <p:nvPr/>
        </p:nvSpPr>
        <p:spPr>
          <a:xfrm>
            <a:off x="-1742565" y="2580202"/>
            <a:ext cx="87750" cy="103778"/>
          </a:xfrm>
          <a:custGeom>
            <a:rect b="b" l="l" r="r" t="t"/>
            <a:pathLst>
              <a:path extrusionOk="0" h="4325" w="3657">
                <a:moveTo>
                  <a:pt x="1064" y="1"/>
                </a:moveTo>
                <a:cubicBezTo>
                  <a:pt x="528" y="1"/>
                  <a:pt x="1" y="559"/>
                  <a:pt x="345" y="1204"/>
                </a:cubicBezTo>
                <a:cubicBezTo>
                  <a:pt x="918" y="2159"/>
                  <a:pt x="1427" y="3051"/>
                  <a:pt x="2064" y="3942"/>
                </a:cubicBezTo>
                <a:cubicBezTo>
                  <a:pt x="2192" y="4197"/>
                  <a:pt x="2446" y="4325"/>
                  <a:pt x="2701" y="4325"/>
                </a:cubicBezTo>
                <a:cubicBezTo>
                  <a:pt x="2892" y="4325"/>
                  <a:pt x="3019" y="4261"/>
                  <a:pt x="3147" y="4197"/>
                </a:cubicBezTo>
                <a:cubicBezTo>
                  <a:pt x="3529" y="3942"/>
                  <a:pt x="3656" y="3433"/>
                  <a:pt x="3402" y="3051"/>
                </a:cubicBezTo>
                <a:cubicBezTo>
                  <a:pt x="2828" y="2223"/>
                  <a:pt x="2255" y="1331"/>
                  <a:pt x="1746" y="440"/>
                </a:cubicBezTo>
                <a:cubicBezTo>
                  <a:pt x="1580" y="130"/>
                  <a:pt x="1321" y="1"/>
                  <a:pt x="1064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1"/>
          <p:cNvSpPr/>
          <p:nvPr/>
        </p:nvSpPr>
        <p:spPr>
          <a:xfrm>
            <a:off x="-1796962" y="2440191"/>
            <a:ext cx="68794" cy="109321"/>
          </a:xfrm>
          <a:custGeom>
            <a:rect b="b" l="l" r="r" t="t"/>
            <a:pathLst>
              <a:path extrusionOk="0" h="4556" w="2867">
                <a:moveTo>
                  <a:pt x="908" y="1"/>
                </a:moveTo>
                <a:cubicBezTo>
                  <a:pt x="839" y="1"/>
                  <a:pt x="769" y="11"/>
                  <a:pt x="701" y="34"/>
                </a:cubicBezTo>
                <a:cubicBezTo>
                  <a:pt x="255" y="161"/>
                  <a:pt x="1" y="607"/>
                  <a:pt x="128" y="989"/>
                </a:cubicBezTo>
                <a:cubicBezTo>
                  <a:pt x="446" y="2072"/>
                  <a:pt x="829" y="3091"/>
                  <a:pt x="1274" y="4046"/>
                </a:cubicBezTo>
                <a:cubicBezTo>
                  <a:pt x="1402" y="4364"/>
                  <a:pt x="1656" y="4555"/>
                  <a:pt x="1975" y="4555"/>
                </a:cubicBezTo>
                <a:cubicBezTo>
                  <a:pt x="2102" y="4555"/>
                  <a:pt x="2230" y="4555"/>
                  <a:pt x="2293" y="4492"/>
                </a:cubicBezTo>
                <a:cubicBezTo>
                  <a:pt x="2675" y="4301"/>
                  <a:pt x="2866" y="3855"/>
                  <a:pt x="2675" y="3473"/>
                </a:cubicBezTo>
                <a:cubicBezTo>
                  <a:pt x="2293" y="2517"/>
                  <a:pt x="1911" y="1499"/>
                  <a:pt x="1656" y="543"/>
                </a:cubicBezTo>
                <a:cubicBezTo>
                  <a:pt x="1552" y="229"/>
                  <a:pt x="1231" y="1"/>
                  <a:pt x="908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-1778629" y="1845187"/>
            <a:ext cx="77552" cy="108361"/>
          </a:xfrm>
          <a:custGeom>
            <a:rect b="b" l="l" r="r" t="t"/>
            <a:pathLst>
              <a:path extrusionOk="0" h="4516" w="3232">
                <a:moveTo>
                  <a:pt x="2170" y="1"/>
                </a:moveTo>
                <a:cubicBezTo>
                  <a:pt x="1919" y="1"/>
                  <a:pt x="1674" y="130"/>
                  <a:pt x="1529" y="440"/>
                </a:cubicBezTo>
                <a:cubicBezTo>
                  <a:pt x="1020" y="1395"/>
                  <a:pt x="574" y="2414"/>
                  <a:pt x="192" y="3433"/>
                </a:cubicBezTo>
                <a:cubicBezTo>
                  <a:pt x="1" y="3815"/>
                  <a:pt x="192" y="4325"/>
                  <a:pt x="638" y="4516"/>
                </a:cubicBezTo>
                <a:lnTo>
                  <a:pt x="892" y="4516"/>
                </a:lnTo>
                <a:cubicBezTo>
                  <a:pt x="1211" y="4516"/>
                  <a:pt x="1529" y="4325"/>
                  <a:pt x="1657" y="4006"/>
                </a:cubicBezTo>
                <a:cubicBezTo>
                  <a:pt x="2039" y="3051"/>
                  <a:pt x="2421" y="2096"/>
                  <a:pt x="2930" y="1204"/>
                </a:cubicBezTo>
                <a:cubicBezTo>
                  <a:pt x="3231" y="559"/>
                  <a:pt x="2690" y="1"/>
                  <a:pt x="21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1"/>
          <p:cNvSpPr/>
          <p:nvPr/>
        </p:nvSpPr>
        <p:spPr>
          <a:xfrm>
            <a:off x="-1647209" y="1518015"/>
            <a:ext cx="213963" cy="213963"/>
          </a:xfrm>
          <a:custGeom>
            <a:rect b="b" l="l" r="r" t="t"/>
            <a:pathLst>
              <a:path extrusionOk="0" h="8917" w="8917">
                <a:moveTo>
                  <a:pt x="4459" y="1"/>
                </a:moveTo>
                <a:lnTo>
                  <a:pt x="1" y="4459"/>
                </a:lnTo>
                <a:lnTo>
                  <a:pt x="1656" y="6114"/>
                </a:lnTo>
                <a:lnTo>
                  <a:pt x="1656" y="6178"/>
                </a:lnTo>
                <a:cubicBezTo>
                  <a:pt x="1338" y="6496"/>
                  <a:pt x="1338" y="7006"/>
                  <a:pt x="1656" y="7324"/>
                </a:cubicBezTo>
                <a:cubicBezTo>
                  <a:pt x="1784" y="7452"/>
                  <a:pt x="1975" y="7515"/>
                  <a:pt x="2230" y="7515"/>
                </a:cubicBezTo>
                <a:cubicBezTo>
                  <a:pt x="2421" y="7515"/>
                  <a:pt x="2612" y="7452"/>
                  <a:pt x="2803" y="7261"/>
                </a:cubicBezTo>
                <a:lnTo>
                  <a:pt x="4459" y="8916"/>
                </a:lnTo>
                <a:lnTo>
                  <a:pt x="8916" y="4459"/>
                </a:lnTo>
                <a:lnTo>
                  <a:pt x="445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/>
          <p:nvPr/>
        </p:nvSpPr>
        <p:spPr>
          <a:xfrm>
            <a:off x="-1709860" y="1717486"/>
            <a:ext cx="87126" cy="100059"/>
          </a:xfrm>
          <a:custGeom>
            <a:rect b="b" l="l" r="r" t="t"/>
            <a:pathLst>
              <a:path extrusionOk="0" h="4170" w="3631">
                <a:moveTo>
                  <a:pt x="2782" y="0"/>
                </a:moveTo>
                <a:cubicBezTo>
                  <a:pt x="2549" y="0"/>
                  <a:pt x="2314" y="100"/>
                  <a:pt x="2166" y="285"/>
                </a:cubicBezTo>
                <a:cubicBezTo>
                  <a:pt x="1465" y="1113"/>
                  <a:pt x="829" y="2005"/>
                  <a:pt x="255" y="2960"/>
                </a:cubicBezTo>
                <a:cubicBezTo>
                  <a:pt x="1" y="3342"/>
                  <a:pt x="128" y="3788"/>
                  <a:pt x="510" y="4042"/>
                </a:cubicBezTo>
                <a:cubicBezTo>
                  <a:pt x="637" y="4106"/>
                  <a:pt x="765" y="4170"/>
                  <a:pt x="892" y="4170"/>
                </a:cubicBezTo>
                <a:cubicBezTo>
                  <a:pt x="1211" y="4170"/>
                  <a:pt x="1465" y="4042"/>
                  <a:pt x="1593" y="3788"/>
                </a:cubicBezTo>
                <a:cubicBezTo>
                  <a:pt x="2166" y="2960"/>
                  <a:pt x="2739" y="2068"/>
                  <a:pt x="3376" y="1304"/>
                </a:cubicBezTo>
                <a:cubicBezTo>
                  <a:pt x="3631" y="922"/>
                  <a:pt x="3567" y="412"/>
                  <a:pt x="3249" y="158"/>
                </a:cubicBezTo>
                <a:cubicBezTo>
                  <a:pt x="3116" y="51"/>
                  <a:pt x="2949" y="0"/>
                  <a:pt x="278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1"/>
          <p:cNvSpPr/>
          <p:nvPr/>
        </p:nvSpPr>
        <p:spPr>
          <a:xfrm>
            <a:off x="-1658918" y="2705552"/>
            <a:ext cx="222626" cy="225985"/>
          </a:xfrm>
          <a:custGeom>
            <a:rect b="b" l="l" r="r" t="t"/>
            <a:pathLst>
              <a:path extrusionOk="0" h="9418" w="9278">
                <a:moveTo>
                  <a:pt x="1102" y="1"/>
                </a:moveTo>
                <a:cubicBezTo>
                  <a:pt x="511" y="1"/>
                  <a:pt x="0" y="732"/>
                  <a:pt x="552" y="1330"/>
                </a:cubicBezTo>
                <a:cubicBezTo>
                  <a:pt x="1062" y="1966"/>
                  <a:pt x="1635" y="2603"/>
                  <a:pt x="2144" y="3176"/>
                </a:cubicBezTo>
                <a:lnTo>
                  <a:pt x="361" y="4959"/>
                </a:lnTo>
                <a:lnTo>
                  <a:pt x="4819" y="9417"/>
                </a:lnTo>
                <a:lnTo>
                  <a:pt x="9277" y="4959"/>
                </a:lnTo>
                <a:lnTo>
                  <a:pt x="4819" y="502"/>
                </a:lnTo>
                <a:lnTo>
                  <a:pt x="3291" y="2094"/>
                </a:lnTo>
                <a:cubicBezTo>
                  <a:pt x="2781" y="1521"/>
                  <a:pt x="2272" y="947"/>
                  <a:pt x="1762" y="374"/>
                </a:cubicBezTo>
                <a:cubicBezTo>
                  <a:pt x="1568" y="109"/>
                  <a:pt x="1329" y="1"/>
                  <a:pt x="110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"/>
          <p:cNvSpPr/>
          <p:nvPr/>
        </p:nvSpPr>
        <p:spPr>
          <a:xfrm>
            <a:off x="-828907" y="4537210"/>
            <a:ext cx="309464" cy="315150"/>
          </a:xfrm>
          <a:custGeom>
            <a:rect b="b" l="l" r="r" t="t"/>
            <a:pathLst>
              <a:path extrusionOk="0" h="13134" w="12897">
                <a:moveTo>
                  <a:pt x="1070" y="1"/>
                </a:moveTo>
                <a:cubicBezTo>
                  <a:pt x="523" y="1"/>
                  <a:pt x="0" y="567"/>
                  <a:pt x="351" y="1224"/>
                </a:cubicBezTo>
                <a:cubicBezTo>
                  <a:pt x="860" y="2179"/>
                  <a:pt x="1433" y="3071"/>
                  <a:pt x="2070" y="3963"/>
                </a:cubicBezTo>
                <a:cubicBezTo>
                  <a:pt x="2198" y="4154"/>
                  <a:pt x="2452" y="4281"/>
                  <a:pt x="2707" y="4345"/>
                </a:cubicBezTo>
                <a:lnTo>
                  <a:pt x="2834" y="4345"/>
                </a:lnTo>
                <a:lnTo>
                  <a:pt x="2834" y="10458"/>
                </a:lnTo>
                <a:lnTo>
                  <a:pt x="8439" y="10458"/>
                </a:lnTo>
                <a:cubicBezTo>
                  <a:pt x="8439" y="10713"/>
                  <a:pt x="8502" y="10968"/>
                  <a:pt x="8693" y="11095"/>
                </a:cubicBezTo>
                <a:cubicBezTo>
                  <a:pt x="9585" y="11796"/>
                  <a:pt x="10476" y="12433"/>
                  <a:pt x="11368" y="13006"/>
                </a:cubicBezTo>
                <a:cubicBezTo>
                  <a:pt x="11495" y="13133"/>
                  <a:pt x="11623" y="13133"/>
                  <a:pt x="11814" y="13133"/>
                </a:cubicBezTo>
                <a:cubicBezTo>
                  <a:pt x="12578" y="13133"/>
                  <a:pt x="12896" y="12114"/>
                  <a:pt x="12196" y="11732"/>
                </a:cubicBezTo>
                <a:lnTo>
                  <a:pt x="12196" y="11668"/>
                </a:lnTo>
                <a:cubicBezTo>
                  <a:pt x="11368" y="11095"/>
                  <a:pt x="10540" y="10458"/>
                  <a:pt x="9712" y="9822"/>
                </a:cubicBezTo>
                <a:cubicBezTo>
                  <a:pt x="9572" y="9728"/>
                  <a:pt x="9433" y="9669"/>
                  <a:pt x="9268" y="9669"/>
                </a:cubicBezTo>
                <a:cubicBezTo>
                  <a:pt x="9207" y="9669"/>
                  <a:pt x="9144" y="9677"/>
                  <a:pt x="9075" y="9694"/>
                </a:cubicBezTo>
                <a:lnTo>
                  <a:pt x="9075" y="4090"/>
                </a:lnTo>
                <a:lnTo>
                  <a:pt x="3217" y="4090"/>
                </a:lnTo>
                <a:cubicBezTo>
                  <a:pt x="3535" y="3835"/>
                  <a:pt x="3599" y="3389"/>
                  <a:pt x="3408" y="3071"/>
                </a:cubicBezTo>
                <a:cubicBezTo>
                  <a:pt x="2771" y="2179"/>
                  <a:pt x="2261" y="1288"/>
                  <a:pt x="1752" y="396"/>
                </a:cubicBezTo>
                <a:cubicBezTo>
                  <a:pt x="1573" y="118"/>
                  <a:pt x="1319" y="1"/>
                  <a:pt x="107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1"/>
          <p:cNvSpPr/>
          <p:nvPr/>
        </p:nvSpPr>
        <p:spPr>
          <a:xfrm>
            <a:off x="-368419" y="4909037"/>
            <a:ext cx="125566" cy="57924"/>
          </a:xfrm>
          <a:custGeom>
            <a:rect b="b" l="l" r="r" t="t"/>
            <a:pathLst>
              <a:path extrusionOk="0" h="2414" w="5233">
                <a:moveTo>
                  <a:pt x="1161" y="0"/>
                </a:moveTo>
                <a:cubicBezTo>
                  <a:pt x="305" y="0"/>
                  <a:pt x="0" y="1357"/>
                  <a:pt x="1029" y="1586"/>
                </a:cubicBezTo>
                <a:cubicBezTo>
                  <a:pt x="2048" y="1904"/>
                  <a:pt x="3131" y="2159"/>
                  <a:pt x="4213" y="2413"/>
                </a:cubicBezTo>
                <a:lnTo>
                  <a:pt x="4341" y="2413"/>
                </a:lnTo>
                <a:cubicBezTo>
                  <a:pt x="4723" y="2413"/>
                  <a:pt x="5041" y="2095"/>
                  <a:pt x="5105" y="1713"/>
                </a:cubicBezTo>
                <a:cubicBezTo>
                  <a:pt x="5232" y="1331"/>
                  <a:pt x="4914" y="885"/>
                  <a:pt x="4468" y="821"/>
                </a:cubicBezTo>
                <a:cubicBezTo>
                  <a:pt x="3449" y="630"/>
                  <a:pt x="2430" y="376"/>
                  <a:pt x="1475" y="57"/>
                </a:cubicBezTo>
                <a:cubicBezTo>
                  <a:pt x="1364" y="18"/>
                  <a:pt x="1259" y="0"/>
                  <a:pt x="1161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"/>
          <p:cNvSpPr/>
          <p:nvPr/>
        </p:nvSpPr>
        <p:spPr>
          <a:xfrm>
            <a:off x="-918433" y="4248190"/>
            <a:ext cx="53629" cy="112105"/>
          </a:xfrm>
          <a:custGeom>
            <a:rect b="b" l="l" r="r" t="t"/>
            <a:pathLst>
              <a:path extrusionOk="0" h="4672" w="2235">
                <a:moveTo>
                  <a:pt x="875" y="1"/>
                </a:moveTo>
                <a:cubicBezTo>
                  <a:pt x="440" y="1"/>
                  <a:pt x="0" y="326"/>
                  <a:pt x="70" y="915"/>
                </a:cubicBezTo>
                <a:cubicBezTo>
                  <a:pt x="197" y="1933"/>
                  <a:pt x="388" y="3016"/>
                  <a:pt x="643" y="4099"/>
                </a:cubicBezTo>
                <a:cubicBezTo>
                  <a:pt x="706" y="4417"/>
                  <a:pt x="1025" y="4672"/>
                  <a:pt x="1407" y="4672"/>
                </a:cubicBezTo>
                <a:lnTo>
                  <a:pt x="1598" y="4672"/>
                </a:lnTo>
                <a:cubicBezTo>
                  <a:pt x="1980" y="4608"/>
                  <a:pt x="2235" y="4162"/>
                  <a:pt x="2171" y="3780"/>
                </a:cubicBezTo>
                <a:cubicBezTo>
                  <a:pt x="1916" y="2761"/>
                  <a:pt x="1789" y="1742"/>
                  <a:pt x="1662" y="723"/>
                </a:cubicBezTo>
                <a:cubicBezTo>
                  <a:pt x="1604" y="230"/>
                  <a:pt x="1241" y="1"/>
                  <a:pt x="87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-887767" y="4396863"/>
            <a:ext cx="71865" cy="110137"/>
          </a:xfrm>
          <a:custGeom>
            <a:rect b="b" l="l" r="r" t="t"/>
            <a:pathLst>
              <a:path extrusionOk="0" h="4590" w="2995">
                <a:moveTo>
                  <a:pt x="965" y="1"/>
                </a:moveTo>
                <a:cubicBezTo>
                  <a:pt x="483" y="1"/>
                  <a:pt x="0" y="407"/>
                  <a:pt x="193" y="1023"/>
                </a:cubicBezTo>
                <a:cubicBezTo>
                  <a:pt x="511" y="2106"/>
                  <a:pt x="893" y="3125"/>
                  <a:pt x="1339" y="4080"/>
                </a:cubicBezTo>
                <a:cubicBezTo>
                  <a:pt x="1466" y="4398"/>
                  <a:pt x="1785" y="4590"/>
                  <a:pt x="2103" y="4590"/>
                </a:cubicBezTo>
                <a:cubicBezTo>
                  <a:pt x="2167" y="4590"/>
                  <a:pt x="2294" y="4526"/>
                  <a:pt x="2422" y="4526"/>
                </a:cubicBezTo>
                <a:cubicBezTo>
                  <a:pt x="2804" y="4335"/>
                  <a:pt x="2995" y="3889"/>
                  <a:pt x="2804" y="3443"/>
                </a:cubicBezTo>
                <a:cubicBezTo>
                  <a:pt x="2422" y="2488"/>
                  <a:pt x="2040" y="1533"/>
                  <a:pt x="1721" y="577"/>
                </a:cubicBezTo>
                <a:cubicBezTo>
                  <a:pt x="1595" y="175"/>
                  <a:pt x="1280" y="1"/>
                  <a:pt x="965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-977892" y="4039386"/>
            <a:ext cx="151288" cy="171156"/>
          </a:xfrm>
          <a:custGeom>
            <a:rect b="b" l="l" r="r" t="t"/>
            <a:pathLst>
              <a:path extrusionOk="0" h="7133" w="6305">
                <a:moveTo>
                  <a:pt x="0" y="0"/>
                </a:moveTo>
                <a:lnTo>
                  <a:pt x="0" y="6305"/>
                </a:lnTo>
                <a:lnTo>
                  <a:pt x="2357" y="6305"/>
                </a:lnTo>
                <a:cubicBezTo>
                  <a:pt x="2357" y="6751"/>
                  <a:pt x="2739" y="7133"/>
                  <a:pt x="3184" y="7133"/>
                </a:cubicBezTo>
                <a:cubicBezTo>
                  <a:pt x="3567" y="7133"/>
                  <a:pt x="3949" y="6751"/>
                  <a:pt x="3949" y="6305"/>
                </a:cubicBezTo>
                <a:lnTo>
                  <a:pt x="6305" y="6305"/>
                </a:lnTo>
                <a:lnTo>
                  <a:pt x="630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-509462" y="4852241"/>
            <a:ext cx="126022" cy="70401"/>
          </a:xfrm>
          <a:custGeom>
            <a:rect b="b" l="l" r="r" t="t"/>
            <a:pathLst>
              <a:path extrusionOk="0" h="2934" w="5252">
                <a:moveTo>
                  <a:pt x="1122" y="1"/>
                </a:moveTo>
                <a:cubicBezTo>
                  <a:pt x="404" y="1"/>
                  <a:pt x="0" y="1104"/>
                  <a:pt x="857" y="1533"/>
                </a:cubicBezTo>
                <a:cubicBezTo>
                  <a:pt x="1812" y="2042"/>
                  <a:pt x="2768" y="2488"/>
                  <a:pt x="3787" y="2870"/>
                </a:cubicBezTo>
                <a:cubicBezTo>
                  <a:pt x="3914" y="2934"/>
                  <a:pt x="3978" y="2934"/>
                  <a:pt x="4105" y="2934"/>
                </a:cubicBezTo>
                <a:cubicBezTo>
                  <a:pt x="4997" y="2934"/>
                  <a:pt x="5251" y="1724"/>
                  <a:pt x="4423" y="1405"/>
                </a:cubicBezTo>
                <a:cubicBezTo>
                  <a:pt x="3468" y="1023"/>
                  <a:pt x="2513" y="641"/>
                  <a:pt x="1558" y="131"/>
                </a:cubicBezTo>
                <a:cubicBezTo>
                  <a:pt x="1406" y="40"/>
                  <a:pt x="1258" y="1"/>
                  <a:pt x="112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-209260" y="4890537"/>
            <a:ext cx="227713" cy="151288"/>
          </a:xfrm>
          <a:custGeom>
            <a:rect b="b" l="l" r="r" t="t"/>
            <a:pathLst>
              <a:path extrusionOk="0" h="6305" w="9490">
                <a:moveTo>
                  <a:pt x="3185" y="0"/>
                </a:moveTo>
                <a:lnTo>
                  <a:pt x="3185" y="2165"/>
                </a:lnTo>
                <a:cubicBezTo>
                  <a:pt x="2420" y="2165"/>
                  <a:pt x="1656" y="2102"/>
                  <a:pt x="892" y="2038"/>
                </a:cubicBezTo>
                <a:cubicBezTo>
                  <a:pt x="854" y="2033"/>
                  <a:pt x="816" y="2030"/>
                  <a:pt x="779" y="2030"/>
                </a:cubicBezTo>
                <a:cubicBezTo>
                  <a:pt x="383" y="2030"/>
                  <a:pt x="64" y="2331"/>
                  <a:pt x="64" y="2739"/>
                </a:cubicBezTo>
                <a:cubicBezTo>
                  <a:pt x="0" y="3184"/>
                  <a:pt x="319" y="3566"/>
                  <a:pt x="765" y="3630"/>
                </a:cubicBezTo>
                <a:cubicBezTo>
                  <a:pt x="1529" y="3694"/>
                  <a:pt x="2357" y="3758"/>
                  <a:pt x="3185" y="3758"/>
                </a:cubicBezTo>
                <a:lnTo>
                  <a:pt x="3185" y="6305"/>
                </a:lnTo>
                <a:lnTo>
                  <a:pt x="9489" y="6305"/>
                </a:lnTo>
                <a:lnTo>
                  <a:pt x="948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1331051" y="1643317"/>
            <a:ext cx="230784" cy="230784"/>
          </a:xfrm>
          <a:custGeom>
            <a:rect b="b" l="l" r="r" t="t"/>
            <a:pathLst>
              <a:path extrusionOk="0" h="9618" w="9618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31"/>
          <p:cNvSpPr/>
          <p:nvPr/>
        </p:nvSpPr>
        <p:spPr>
          <a:xfrm>
            <a:off x="2385439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1"/>
          <p:cNvSpPr/>
          <p:nvPr/>
        </p:nvSpPr>
        <p:spPr>
          <a:xfrm>
            <a:off x="2963071" y="588929"/>
            <a:ext cx="230760" cy="230784"/>
          </a:xfrm>
          <a:custGeom>
            <a:rect b="b" l="l" r="r" t="t"/>
            <a:pathLst>
              <a:path extrusionOk="0" h="9618" w="9617">
                <a:moveTo>
                  <a:pt x="0" y="1"/>
                </a:moveTo>
                <a:lnTo>
                  <a:pt x="0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1"/>
          <p:cNvSpPr/>
          <p:nvPr/>
        </p:nvSpPr>
        <p:spPr>
          <a:xfrm>
            <a:off x="-493481" y="4066884"/>
            <a:ext cx="453865" cy="583750"/>
          </a:xfrm>
          <a:custGeom>
            <a:rect b="b" l="l" r="r" t="t"/>
            <a:pathLst>
              <a:path extrusionOk="0" h="24328" w="18915">
                <a:moveTo>
                  <a:pt x="16494" y="16749"/>
                </a:moveTo>
                <a:lnTo>
                  <a:pt x="12992" y="21207"/>
                </a:lnTo>
                <a:lnTo>
                  <a:pt x="12992" y="16749"/>
                </a:lnTo>
                <a:close/>
                <a:moveTo>
                  <a:pt x="17322" y="1593"/>
                </a:moveTo>
                <a:lnTo>
                  <a:pt x="17322" y="15157"/>
                </a:lnTo>
                <a:lnTo>
                  <a:pt x="12164" y="15157"/>
                </a:lnTo>
                <a:cubicBezTo>
                  <a:pt x="11718" y="15157"/>
                  <a:pt x="11400" y="15476"/>
                  <a:pt x="11400" y="15922"/>
                </a:cubicBezTo>
                <a:lnTo>
                  <a:pt x="11400" y="22672"/>
                </a:lnTo>
                <a:lnTo>
                  <a:pt x="1592" y="22672"/>
                </a:lnTo>
                <a:lnTo>
                  <a:pt x="1592" y="1593"/>
                </a:lnTo>
                <a:close/>
                <a:moveTo>
                  <a:pt x="764" y="1"/>
                </a:moveTo>
                <a:cubicBezTo>
                  <a:pt x="319" y="1"/>
                  <a:pt x="0" y="383"/>
                  <a:pt x="0" y="828"/>
                </a:cubicBezTo>
                <a:lnTo>
                  <a:pt x="0" y="23500"/>
                </a:lnTo>
                <a:cubicBezTo>
                  <a:pt x="0" y="23946"/>
                  <a:pt x="319" y="24328"/>
                  <a:pt x="764" y="24328"/>
                </a:cubicBezTo>
                <a:lnTo>
                  <a:pt x="12164" y="24328"/>
                </a:lnTo>
                <a:cubicBezTo>
                  <a:pt x="12291" y="24328"/>
                  <a:pt x="12418" y="24264"/>
                  <a:pt x="12482" y="24200"/>
                </a:cubicBezTo>
                <a:cubicBezTo>
                  <a:pt x="12610" y="24137"/>
                  <a:pt x="12737" y="24073"/>
                  <a:pt x="12801" y="24009"/>
                </a:cubicBezTo>
                <a:lnTo>
                  <a:pt x="18787" y="16431"/>
                </a:lnTo>
                <a:cubicBezTo>
                  <a:pt x="18787" y="16367"/>
                  <a:pt x="18851" y="16304"/>
                  <a:pt x="18851" y="16240"/>
                </a:cubicBezTo>
                <a:lnTo>
                  <a:pt x="18851" y="16176"/>
                </a:lnTo>
                <a:cubicBezTo>
                  <a:pt x="18914" y="16113"/>
                  <a:pt x="18914" y="16049"/>
                  <a:pt x="18851" y="15985"/>
                </a:cubicBezTo>
                <a:lnTo>
                  <a:pt x="18914" y="828"/>
                </a:lnTo>
                <a:cubicBezTo>
                  <a:pt x="18914" y="383"/>
                  <a:pt x="18596" y="1"/>
                  <a:pt x="18150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1"/>
          <p:cNvSpPr/>
          <p:nvPr/>
        </p:nvSpPr>
        <p:spPr>
          <a:xfrm>
            <a:off x="-398749" y="4164688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1"/>
          <p:cNvSpPr/>
          <p:nvPr/>
        </p:nvSpPr>
        <p:spPr>
          <a:xfrm>
            <a:off x="-398749" y="4238040"/>
            <a:ext cx="268960" cy="38224"/>
          </a:xfrm>
          <a:custGeom>
            <a:rect b="b" l="l" r="r" t="t"/>
            <a:pathLst>
              <a:path extrusionOk="0" h="1593" w="11209">
                <a:moveTo>
                  <a:pt x="1" y="0"/>
                </a:moveTo>
                <a:lnTo>
                  <a:pt x="1" y="1592"/>
                </a:lnTo>
                <a:lnTo>
                  <a:pt x="11209" y="1592"/>
                </a:lnTo>
                <a:lnTo>
                  <a:pt x="1120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>
            <a:off x="-398749" y="4311369"/>
            <a:ext cx="212428" cy="38248"/>
          </a:xfrm>
          <a:custGeom>
            <a:rect b="b" l="l" r="r" t="t"/>
            <a:pathLst>
              <a:path extrusionOk="0" h="1594" w="8853">
                <a:moveTo>
                  <a:pt x="1" y="1"/>
                </a:moveTo>
                <a:lnTo>
                  <a:pt x="1" y="1593"/>
                </a:lnTo>
                <a:lnTo>
                  <a:pt x="8853" y="1593"/>
                </a:lnTo>
                <a:lnTo>
                  <a:pt x="88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>
            <a:off x="3959391" y="2384451"/>
            <a:ext cx="385096" cy="427903"/>
          </a:xfrm>
          <a:custGeom>
            <a:rect b="b" l="l" r="r" t="t"/>
            <a:pathLst>
              <a:path extrusionOk="0" h="17833" w="16049">
                <a:moveTo>
                  <a:pt x="8024" y="2166"/>
                </a:moveTo>
                <a:lnTo>
                  <a:pt x="14456" y="8216"/>
                </a:lnTo>
                <a:lnTo>
                  <a:pt x="14456" y="16240"/>
                </a:lnTo>
                <a:lnTo>
                  <a:pt x="11081" y="16240"/>
                </a:lnTo>
                <a:lnTo>
                  <a:pt x="11081" y="9872"/>
                </a:lnTo>
                <a:lnTo>
                  <a:pt x="4968" y="9872"/>
                </a:lnTo>
                <a:lnTo>
                  <a:pt x="4968" y="16240"/>
                </a:lnTo>
                <a:lnTo>
                  <a:pt x="1592" y="16240"/>
                </a:lnTo>
                <a:lnTo>
                  <a:pt x="1592" y="8216"/>
                </a:lnTo>
                <a:lnTo>
                  <a:pt x="8024" y="2166"/>
                </a:lnTo>
                <a:close/>
                <a:moveTo>
                  <a:pt x="8024" y="1"/>
                </a:moveTo>
                <a:lnTo>
                  <a:pt x="0" y="7515"/>
                </a:lnTo>
                <a:lnTo>
                  <a:pt x="0" y="17832"/>
                </a:lnTo>
                <a:lnTo>
                  <a:pt x="6560" y="17832"/>
                </a:lnTo>
                <a:lnTo>
                  <a:pt x="6560" y="11464"/>
                </a:lnTo>
                <a:lnTo>
                  <a:pt x="9489" y="11464"/>
                </a:lnTo>
                <a:lnTo>
                  <a:pt x="9489" y="17832"/>
                </a:lnTo>
                <a:lnTo>
                  <a:pt x="16049" y="17832"/>
                </a:lnTo>
                <a:lnTo>
                  <a:pt x="16049" y="7515"/>
                </a:lnTo>
                <a:lnTo>
                  <a:pt x="80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>
            <a:off x="1338705" y="153948"/>
            <a:ext cx="504279" cy="431958"/>
          </a:xfrm>
          <a:custGeom>
            <a:rect b="b" l="l" r="r" t="t"/>
            <a:pathLst>
              <a:path extrusionOk="0" h="18002" w="21016">
                <a:moveTo>
                  <a:pt x="8980" y="1635"/>
                </a:moveTo>
                <a:cubicBezTo>
                  <a:pt x="15603" y="1635"/>
                  <a:pt x="18851" y="9595"/>
                  <a:pt x="14202" y="14244"/>
                </a:cubicBezTo>
                <a:cubicBezTo>
                  <a:pt x="12701" y="15745"/>
                  <a:pt x="10855" y="16416"/>
                  <a:pt x="9043" y="16416"/>
                </a:cubicBezTo>
                <a:cubicBezTo>
                  <a:pt x="5242" y="16416"/>
                  <a:pt x="1592" y="13464"/>
                  <a:pt x="1592" y="9022"/>
                </a:cubicBezTo>
                <a:cubicBezTo>
                  <a:pt x="1592" y="4883"/>
                  <a:pt x="4904" y="1635"/>
                  <a:pt x="8980" y="1635"/>
                </a:cubicBezTo>
                <a:close/>
                <a:moveTo>
                  <a:pt x="9054" y="0"/>
                </a:moveTo>
                <a:cubicBezTo>
                  <a:pt x="4432" y="0"/>
                  <a:pt x="0" y="3593"/>
                  <a:pt x="0" y="9022"/>
                </a:cubicBezTo>
                <a:cubicBezTo>
                  <a:pt x="0" y="13926"/>
                  <a:pt x="4012" y="18001"/>
                  <a:pt x="8980" y="18001"/>
                </a:cubicBezTo>
                <a:cubicBezTo>
                  <a:pt x="17004" y="18001"/>
                  <a:pt x="21016" y="8322"/>
                  <a:pt x="15348" y="2654"/>
                </a:cubicBezTo>
                <a:cubicBezTo>
                  <a:pt x="13515" y="821"/>
                  <a:pt x="11263" y="0"/>
                  <a:pt x="905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>
            <a:off x="1483875" y="232891"/>
            <a:ext cx="97804" cy="226177"/>
          </a:xfrm>
          <a:custGeom>
            <a:rect b="b" l="l" r="r" t="t"/>
            <a:pathLst>
              <a:path extrusionOk="0" h="9426" w="4076">
                <a:moveTo>
                  <a:pt x="2484" y="1"/>
                </a:moveTo>
                <a:lnTo>
                  <a:pt x="2484" y="5668"/>
                </a:lnTo>
                <a:lnTo>
                  <a:pt x="0" y="8279"/>
                </a:lnTo>
                <a:lnTo>
                  <a:pt x="1146" y="9426"/>
                </a:lnTo>
                <a:lnTo>
                  <a:pt x="4076" y="6305"/>
                </a:lnTo>
                <a:lnTo>
                  <a:pt x="407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>
            <a:off x="-1092516" y="2430305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>
            <a:off x="-488898" y="1446198"/>
            <a:ext cx="145194" cy="145194"/>
          </a:xfrm>
          <a:custGeom>
            <a:rect b="b" l="l" r="r" t="t"/>
            <a:pathLst>
              <a:path extrusionOk="0" h="6051" w="6051">
                <a:moveTo>
                  <a:pt x="1146" y="1"/>
                </a:moveTo>
                <a:lnTo>
                  <a:pt x="0" y="1147"/>
                </a:lnTo>
                <a:lnTo>
                  <a:pt x="1911" y="3057"/>
                </a:lnTo>
                <a:lnTo>
                  <a:pt x="0" y="4904"/>
                </a:lnTo>
                <a:lnTo>
                  <a:pt x="1146" y="6051"/>
                </a:lnTo>
                <a:lnTo>
                  <a:pt x="3057" y="4140"/>
                </a:lnTo>
                <a:lnTo>
                  <a:pt x="4904" y="6051"/>
                </a:lnTo>
                <a:lnTo>
                  <a:pt x="6050" y="4904"/>
                </a:lnTo>
                <a:lnTo>
                  <a:pt x="4140" y="3057"/>
                </a:lnTo>
                <a:lnTo>
                  <a:pt x="6050" y="1147"/>
                </a:lnTo>
                <a:lnTo>
                  <a:pt x="4904" y="1"/>
                </a:lnTo>
                <a:lnTo>
                  <a:pt x="3057" y="1911"/>
                </a:lnTo>
                <a:lnTo>
                  <a:pt x="114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>
            <a:off x="3936452" y="266508"/>
            <a:ext cx="143682" cy="145194"/>
          </a:xfrm>
          <a:custGeom>
            <a:rect b="b" l="l" r="r" t="t"/>
            <a:pathLst>
              <a:path extrusionOk="0" h="6051" w="5988">
                <a:moveTo>
                  <a:pt x="1084" y="1"/>
                </a:moveTo>
                <a:lnTo>
                  <a:pt x="1" y="1147"/>
                </a:lnTo>
                <a:lnTo>
                  <a:pt x="1848" y="3057"/>
                </a:lnTo>
                <a:lnTo>
                  <a:pt x="1" y="4904"/>
                </a:lnTo>
                <a:lnTo>
                  <a:pt x="1084" y="6051"/>
                </a:lnTo>
                <a:lnTo>
                  <a:pt x="2994" y="4140"/>
                </a:lnTo>
                <a:lnTo>
                  <a:pt x="4905" y="6051"/>
                </a:lnTo>
                <a:lnTo>
                  <a:pt x="5987" y="4904"/>
                </a:lnTo>
                <a:lnTo>
                  <a:pt x="4140" y="3057"/>
                </a:lnTo>
                <a:lnTo>
                  <a:pt x="5987" y="1147"/>
                </a:lnTo>
                <a:lnTo>
                  <a:pt x="4905" y="1"/>
                </a:lnTo>
                <a:lnTo>
                  <a:pt x="2994" y="1911"/>
                </a:lnTo>
                <a:lnTo>
                  <a:pt x="108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>
            <a:off x="-1092516" y="2699241"/>
            <a:ext cx="165062" cy="166573"/>
          </a:xfrm>
          <a:custGeom>
            <a:rect b="b" l="l" r="r" t="t"/>
            <a:pathLst>
              <a:path extrusionOk="0" h="6942" w="6879">
                <a:moveTo>
                  <a:pt x="2612" y="0"/>
                </a:moveTo>
                <a:lnTo>
                  <a:pt x="2612" y="2675"/>
                </a:lnTo>
                <a:lnTo>
                  <a:pt x="1" y="2675"/>
                </a:lnTo>
                <a:lnTo>
                  <a:pt x="1" y="4267"/>
                </a:lnTo>
                <a:lnTo>
                  <a:pt x="2612" y="4267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7"/>
                </a:lnTo>
                <a:lnTo>
                  <a:pt x="6879" y="4267"/>
                </a:lnTo>
                <a:lnTo>
                  <a:pt x="6879" y="2675"/>
                </a:lnTo>
                <a:lnTo>
                  <a:pt x="4204" y="2675"/>
                </a:lnTo>
                <a:lnTo>
                  <a:pt x="4204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169693" y="1435496"/>
            <a:ext cx="165062" cy="166597"/>
          </a:xfrm>
          <a:custGeom>
            <a:rect b="b" l="l" r="r" t="t"/>
            <a:pathLst>
              <a:path extrusionOk="0" h="6943" w="6879">
                <a:moveTo>
                  <a:pt x="2612" y="1"/>
                </a:moveTo>
                <a:lnTo>
                  <a:pt x="2612" y="2676"/>
                </a:lnTo>
                <a:lnTo>
                  <a:pt x="1" y="2676"/>
                </a:lnTo>
                <a:lnTo>
                  <a:pt x="1" y="4268"/>
                </a:lnTo>
                <a:lnTo>
                  <a:pt x="2612" y="4268"/>
                </a:lnTo>
                <a:lnTo>
                  <a:pt x="2612" y="6942"/>
                </a:lnTo>
                <a:lnTo>
                  <a:pt x="4204" y="6942"/>
                </a:lnTo>
                <a:lnTo>
                  <a:pt x="4204" y="4268"/>
                </a:lnTo>
                <a:lnTo>
                  <a:pt x="6879" y="4268"/>
                </a:lnTo>
                <a:lnTo>
                  <a:pt x="6879" y="2676"/>
                </a:lnTo>
                <a:lnTo>
                  <a:pt x="4204" y="2676"/>
                </a:lnTo>
                <a:lnTo>
                  <a:pt x="420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>
            <a:off x="849711" y="1453829"/>
            <a:ext cx="1453233" cy="129933"/>
          </a:xfrm>
          <a:custGeom>
            <a:rect b="b" l="l" r="r" t="t"/>
            <a:pathLst>
              <a:path extrusionOk="0" h="5415" w="60564">
                <a:moveTo>
                  <a:pt x="55851" y="1"/>
                </a:moveTo>
                <a:lnTo>
                  <a:pt x="55851" y="1912"/>
                </a:lnTo>
                <a:lnTo>
                  <a:pt x="1083" y="1912"/>
                </a:lnTo>
                <a:cubicBezTo>
                  <a:pt x="0" y="1912"/>
                  <a:pt x="0" y="3504"/>
                  <a:pt x="1083" y="3504"/>
                </a:cubicBezTo>
                <a:lnTo>
                  <a:pt x="55851" y="3504"/>
                </a:lnTo>
                <a:lnTo>
                  <a:pt x="55851" y="5414"/>
                </a:lnTo>
                <a:lnTo>
                  <a:pt x="60564" y="2676"/>
                </a:lnTo>
                <a:lnTo>
                  <a:pt x="5585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-848007" y="158003"/>
            <a:ext cx="2017116" cy="591405"/>
          </a:xfrm>
          <a:custGeom>
            <a:rect b="b" l="l" r="r" t="t"/>
            <a:pathLst>
              <a:path extrusionOk="0" h="24647" w="84064">
                <a:moveTo>
                  <a:pt x="23563" y="1"/>
                </a:moveTo>
                <a:lnTo>
                  <a:pt x="23563" y="2357"/>
                </a:lnTo>
                <a:lnTo>
                  <a:pt x="7897" y="2357"/>
                </a:lnTo>
                <a:cubicBezTo>
                  <a:pt x="3503" y="2357"/>
                  <a:pt x="0" y="5860"/>
                  <a:pt x="0" y="10254"/>
                </a:cubicBezTo>
                <a:lnTo>
                  <a:pt x="0" y="23882"/>
                </a:lnTo>
                <a:cubicBezTo>
                  <a:pt x="0" y="24265"/>
                  <a:pt x="383" y="24647"/>
                  <a:pt x="828" y="24647"/>
                </a:cubicBezTo>
                <a:cubicBezTo>
                  <a:pt x="1274" y="24647"/>
                  <a:pt x="1593" y="24265"/>
                  <a:pt x="1593" y="23882"/>
                </a:cubicBezTo>
                <a:lnTo>
                  <a:pt x="1593" y="10190"/>
                </a:lnTo>
                <a:cubicBezTo>
                  <a:pt x="1593" y="6751"/>
                  <a:pt x="4395" y="3949"/>
                  <a:pt x="7897" y="3949"/>
                </a:cubicBezTo>
                <a:lnTo>
                  <a:pt x="23563" y="3949"/>
                </a:lnTo>
                <a:lnTo>
                  <a:pt x="23563" y="6369"/>
                </a:lnTo>
                <a:lnTo>
                  <a:pt x="29868" y="6369"/>
                </a:lnTo>
                <a:lnTo>
                  <a:pt x="29868" y="3949"/>
                </a:lnTo>
                <a:lnTo>
                  <a:pt x="79414" y="3949"/>
                </a:lnTo>
                <a:lnTo>
                  <a:pt x="79414" y="5860"/>
                </a:lnTo>
                <a:lnTo>
                  <a:pt x="84063" y="3185"/>
                </a:lnTo>
                <a:lnTo>
                  <a:pt x="79414" y="447"/>
                </a:lnTo>
                <a:lnTo>
                  <a:pt x="79414" y="2357"/>
                </a:lnTo>
                <a:lnTo>
                  <a:pt x="29868" y="2357"/>
                </a:lnTo>
                <a:lnTo>
                  <a:pt x="298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3445946" y="532397"/>
            <a:ext cx="809903" cy="1066626"/>
          </a:xfrm>
          <a:custGeom>
            <a:rect b="b" l="l" r="r" t="t"/>
            <a:pathLst>
              <a:path extrusionOk="0" h="44452" w="33753">
                <a:moveTo>
                  <a:pt x="0" y="1"/>
                </a:moveTo>
                <a:lnTo>
                  <a:pt x="0" y="6305"/>
                </a:lnTo>
                <a:lnTo>
                  <a:pt x="6305" y="6305"/>
                </a:lnTo>
                <a:lnTo>
                  <a:pt x="6305" y="3885"/>
                </a:lnTo>
                <a:lnTo>
                  <a:pt x="24264" y="3885"/>
                </a:lnTo>
                <a:cubicBezTo>
                  <a:pt x="27576" y="3885"/>
                  <a:pt x="30250" y="6560"/>
                  <a:pt x="30314" y="9935"/>
                </a:cubicBezTo>
                <a:lnTo>
                  <a:pt x="30314" y="39803"/>
                </a:lnTo>
                <a:lnTo>
                  <a:pt x="28403" y="39803"/>
                </a:lnTo>
                <a:lnTo>
                  <a:pt x="31078" y="44452"/>
                </a:lnTo>
                <a:lnTo>
                  <a:pt x="33753" y="39803"/>
                </a:lnTo>
                <a:lnTo>
                  <a:pt x="31906" y="39803"/>
                </a:lnTo>
                <a:lnTo>
                  <a:pt x="31906" y="9935"/>
                </a:lnTo>
                <a:cubicBezTo>
                  <a:pt x="31842" y="5796"/>
                  <a:pt x="28467" y="2357"/>
                  <a:pt x="24264" y="2357"/>
                </a:cubicBezTo>
                <a:lnTo>
                  <a:pt x="6305" y="2357"/>
                </a:lnTo>
                <a:lnTo>
                  <a:pt x="630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-1256018" y="481959"/>
            <a:ext cx="129909" cy="302217"/>
          </a:xfrm>
          <a:custGeom>
            <a:rect b="b" l="l" r="r" t="t"/>
            <a:pathLst>
              <a:path extrusionOk="0" h="12595" w="5414">
                <a:moveTo>
                  <a:pt x="2676" y="1"/>
                </a:moveTo>
                <a:lnTo>
                  <a:pt x="1" y="4714"/>
                </a:lnTo>
                <a:lnTo>
                  <a:pt x="1911" y="4714"/>
                </a:lnTo>
                <a:lnTo>
                  <a:pt x="1911" y="11783"/>
                </a:lnTo>
                <a:cubicBezTo>
                  <a:pt x="1911" y="12324"/>
                  <a:pt x="2309" y="12594"/>
                  <a:pt x="2707" y="12594"/>
                </a:cubicBezTo>
                <a:cubicBezTo>
                  <a:pt x="3105" y="12594"/>
                  <a:pt x="3503" y="12324"/>
                  <a:pt x="3503" y="11783"/>
                </a:cubicBezTo>
                <a:lnTo>
                  <a:pt x="3503" y="4714"/>
                </a:lnTo>
                <a:lnTo>
                  <a:pt x="5414" y="4714"/>
                </a:lnTo>
                <a:lnTo>
                  <a:pt x="2676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/>
          <p:nvPr/>
        </p:nvSpPr>
        <p:spPr>
          <a:xfrm>
            <a:off x="-432366" y="3597758"/>
            <a:ext cx="129909" cy="302577"/>
          </a:xfrm>
          <a:custGeom>
            <a:rect b="b" l="l" r="r" t="t"/>
            <a:pathLst>
              <a:path extrusionOk="0" h="12610" w="5414">
                <a:moveTo>
                  <a:pt x="2739" y="1"/>
                </a:moveTo>
                <a:cubicBezTo>
                  <a:pt x="2293" y="1"/>
                  <a:pt x="1911" y="383"/>
                  <a:pt x="1911" y="828"/>
                </a:cubicBezTo>
                <a:lnTo>
                  <a:pt x="1911" y="7897"/>
                </a:lnTo>
                <a:lnTo>
                  <a:pt x="0" y="7897"/>
                </a:lnTo>
                <a:lnTo>
                  <a:pt x="2739" y="12610"/>
                </a:lnTo>
                <a:lnTo>
                  <a:pt x="5414" y="7897"/>
                </a:lnTo>
                <a:lnTo>
                  <a:pt x="3503" y="7897"/>
                </a:lnTo>
                <a:lnTo>
                  <a:pt x="3503" y="828"/>
                </a:lnTo>
                <a:cubicBezTo>
                  <a:pt x="3503" y="383"/>
                  <a:pt x="3121" y="1"/>
                  <a:pt x="2739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"/>
          <p:cNvSpPr/>
          <p:nvPr/>
        </p:nvSpPr>
        <p:spPr>
          <a:xfrm>
            <a:off x="-1074160" y="481959"/>
            <a:ext cx="128373" cy="302217"/>
          </a:xfrm>
          <a:custGeom>
            <a:rect b="b" l="l" r="r" t="t"/>
            <a:pathLst>
              <a:path extrusionOk="0" h="12595" w="5350">
                <a:moveTo>
                  <a:pt x="2675" y="1"/>
                </a:moveTo>
                <a:lnTo>
                  <a:pt x="0" y="4714"/>
                </a:lnTo>
                <a:lnTo>
                  <a:pt x="1911" y="4714"/>
                </a:lnTo>
                <a:lnTo>
                  <a:pt x="1847" y="11783"/>
                </a:lnTo>
                <a:cubicBezTo>
                  <a:pt x="1847" y="12324"/>
                  <a:pt x="2245" y="12594"/>
                  <a:pt x="2643" y="12594"/>
                </a:cubicBezTo>
                <a:cubicBezTo>
                  <a:pt x="3041" y="12594"/>
                  <a:pt x="3439" y="12324"/>
                  <a:pt x="3439" y="11783"/>
                </a:cubicBezTo>
                <a:lnTo>
                  <a:pt x="3439" y="4714"/>
                </a:lnTo>
                <a:lnTo>
                  <a:pt x="5350" y="4714"/>
                </a:lnTo>
                <a:lnTo>
                  <a:pt x="267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1"/>
          <p:cNvSpPr/>
          <p:nvPr/>
        </p:nvSpPr>
        <p:spPr>
          <a:xfrm>
            <a:off x="-432366" y="1941311"/>
            <a:ext cx="129909" cy="1601450"/>
          </a:xfrm>
          <a:custGeom>
            <a:rect b="b" l="l" r="r" t="t"/>
            <a:pathLst>
              <a:path extrusionOk="0" h="66741" w="5414">
                <a:moveTo>
                  <a:pt x="2739" y="0"/>
                </a:moveTo>
                <a:lnTo>
                  <a:pt x="0" y="4649"/>
                </a:lnTo>
                <a:lnTo>
                  <a:pt x="1911" y="4649"/>
                </a:lnTo>
                <a:lnTo>
                  <a:pt x="1911" y="65977"/>
                </a:lnTo>
                <a:cubicBezTo>
                  <a:pt x="1911" y="66486"/>
                  <a:pt x="2309" y="66741"/>
                  <a:pt x="2707" y="66741"/>
                </a:cubicBezTo>
                <a:cubicBezTo>
                  <a:pt x="3105" y="66741"/>
                  <a:pt x="3503" y="66486"/>
                  <a:pt x="3503" y="65977"/>
                </a:cubicBezTo>
                <a:lnTo>
                  <a:pt x="3503" y="4649"/>
                </a:lnTo>
                <a:lnTo>
                  <a:pt x="5414" y="4649"/>
                </a:lnTo>
                <a:lnTo>
                  <a:pt x="2739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3209091" y="4536010"/>
            <a:ext cx="1005510" cy="152824"/>
          </a:xfrm>
          <a:custGeom>
            <a:rect b="b" l="l" r="r" t="t"/>
            <a:pathLst>
              <a:path extrusionOk="0" h="6369" w="41905">
                <a:moveTo>
                  <a:pt x="25092" y="1"/>
                </a:moveTo>
                <a:lnTo>
                  <a:pt x="25092" y="2357"/>
                </a:lnTo>
                <a:lnTo>
                  <a:pt x="1019" y="2357"/>
                </a:lnTo>
                <a:cubicBezTo>
                  <a:pt x="0" y="2357"/>
                  <a:pt x="0" y="3949"/>
                  <a:pt x="1019" y="3949"/>
                </a:cubicBezTo>
                <a:lnTo>
                  <a:pt x="25092" y="3949"/>
                </a:lnTo>
                <a:lnTo>
                  <a:pt x="25092" y="6369"/>
                </a:lnTo>
                <a:lnTo>
                  <a:pt x="31397" y="6369"/>
                </a:lnTo>
                <a:lnTo>
                  <a:pt x="31397" y="3949"/>
                </a:lnTo>
                <a:lnTo>
                  <a:pt x="37256" y="3949"/>
                </a:lnTo>
                <a:lnTo>
                  <a:pt x="37256" y="5859"/>
                </a:lnTo>
                <a:lnTo>
                  <a:pt x="41904" y="3185"/>
                </a:lnTo>
                <a:lnTo>
                  <a:pt x="37256" y="446"/>
                </a:lnTo>
                <a:lnTo>
                  <a:pt x="37256" y="2357"/>
                </a:lnTo>
                <a:lnTo>
                  <a:pt x="31397" y="2357"/>
                </a:lnTo>
                <a:lnTo>
                  <a:pt x="313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/>
          <p:nvPr/>
        </p:nvSpPr>
        <p:spPr>
          <a:xfrm>
            <a:off x="168637" y="4665895"/>
            <a:ext cx="1180770" cy="378017"/>
          </a:xfrm>
          <a:custGeom>
            <a:rect b="b" l="l" r="r" t="t"/>
            <a:pathLst>
              <a:path extrusionOk="0" h="15754" w="49209">
                <a:moveTo>
                  <a:pt x="46534" y="1"/>
                </a:moveTo>
                <a:lnTo>
                  <a:pt x="43796" y="4650"/>
                </a:lnTo>
                <a:lnTo>
                  <a:pt x="45706" y="4650"/>
                </a:lnTo>
                <a:lnTo>
                  <a:pt x="45706" y="8725"/>
                </a:lnTo>
                <a:cubicBezTo>
                  <a:pt x="45706" y="10381"/>
                  <a:pt x="44369" y="11719"/>
                  <a:pt x="42713" y="11719"/>
                </a:cubicBezTo>
                <a:lnTo>
                  <a:pt x="32651" y="11719"/>
                </a:lnTo>
                <a:lnTo>
                  <a:pt x="32651" y="9235"/>
                </a:lnTo>
                <a:lnTo>
                  <a:pt x="26346" y="9235"/>
                </a:lnTo>
                <a:lnTo>
                  <a:pt x="26346" y="11719"/>
                </a:lnTo>
                <a:lnTo>
                  <a:pt x="6859" y="11719"/>
                </a:lnTo>
                <a:cubicBezTo>
                  <a:pt x="6497" y="9847"/>
                  <a:pt x="5018" y="8948"/>
                  <a:pt x="3536" y="8948"/>
                </a:cubicBezTo>
                <a:cubicBezTo>
                  <a:pt x="1892" y="8948"/>
                  <a:pt x="243" y="10054"/>
                  <a:pt x="109" y="12164"/>
                </a:cubicBezTo>
                <a:cubicBezTo>
                  <a:pt x="0" y="14441"/>
                  <a:pt x="1778" y="15754"/>
                  <a:pt x="3558" y="15754"/>
                </a:cubicBezTo>
                <a:cubicBezTo>
                  <a:pt x="4915" y="15754"/>
                  <a:pt x="6272" y="14991"/>
                  <a:pt x="6795" y="13311"/>
                </a:cubicBezTo>
                <a:lnTo>
                  <a:pt x="26346" y="13311"/>
                </a:lnTo>
                <a:lnTo>
                  <a:pt x="26346" y="15540"/>
                </a:lnTo>
                <a:lnTo>
                  <a:pt x="32651" y="15540"/>
                </a:lnTo>
                <a:lnTo>
                  <a:pt x="32651" y="13311"/>
                </a:lnTo>
                <a:lnTo>
                  <a:pt x="42650" y="13311"/>
                </a:lnTo>
                <a:cubicBezTo>
                  <a:pt x="45261" y="13311"/>
                  <a:pt x="47298" y="11273"/>
                  <a:pt x="47298" y="8725"/>
                </a:cubicBezTo>
                <a:lnTo>
                  <a:pt x="47298" y="4650"/>
                </a:lnTo>
                <a:lnTo>
                  <a:pt x="49209" y="4650"/>
                </a:lnTo>
                <a:lnTo>
                  <a:pt x="4653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1"/>
          <p:cNvSpPr/>
          <p:nvPr/>
        </p:nvSpPr>
        <p:spPr>
          <a:xfrm>
            <a:off x="-1356869" y="2564773"/>
            <a:ext cx="189513" cy="161270"/>
          </a:xfrm>
          <a:custGeom>
            <a:rect b="b" l="l" r="r" t="t"/>
            <a:pathLst>
              <a:path extrusionOk="0" h="6721" w="7898">
                <a:moveTo>
                  <a:pt x="4522" y="0"/>
                </a:moveTo>
                <a:cubicBezTo>
                  <a:pt x="1465" y="0"/>
                  <a:pt x="1" y="3630"/>
                  <a:pt x="2102" y="5732"/>
                </a:cubicBezTo>
                <a:cubicBezTo>
                  <a:pt x="2805" y="6414"/>
                  <a:pt x="3663" y="6721"/>
                  <a:pt x="4501" y="6721"/>
                </a:cubicBezTo>
                <a:cubicBezTo>
                  <a:pt x="6242" y="6721"/>
                  <a:pt x="7897" y="5396"/>
                  <a:pt x="7897" y="3375"/>
                </a:cubicBezTo>
                <a:cubicBezTo>
                  <a:pt x="7897" y="1465"/>
                  <a:pt x="6369" y="0"/>
                  <a:pt x="4522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1"/>
          <p:cNvSpPr/>
          <p:nvPr/>
        </p:nvSpPr>
        <p:spPr>
          <a:xfrm>
            <a:off x="-1317134" y="1615819"/>
            <a:ext cx="594452" cy="129909"/>
          </a:xfrm>
          <a:custGeom>
            <a:rect b="b" l="l" r="r" t="t"/>
            <a:pathLst>
              <a:path extrusionOk="0" h="5414" w="24774">
                <a:moveTo>
                  <a:pt x="4713" y="0"/>
                </a:moveTo>
                <a:lnTo>
                  <a:pt x="0" y="2739"/>
                </a:lnTo>
                <a:lnTo>
                  <a:pt x="4713" y="5414"/>
                </a:lnTo>
                <a:lnTo>
                  <a:pt x="4713" y="3503"/>
                </a:lnTo>
                <a:lnTo>
                  <a:pt x="23946" y="3503"/>
                </a:lnTo>
                <a:cubicBezTo>
                  <a:pt x="24391" y="3503"/>
                  <a:pt x="24774" y="3185"/>
                  <a:pt x="24774" y="2739"/>
                </a:cubicBezTo>
                <a:cubicBezTo>
                  <a:pt x="24774" y="2293"/>
                  <a:pt x="24391" y="1911"/>
                  <a:pt x="23946" y="1911"/>
                </a:cubicBezTo>
                <a:lnTo>
                  <a:pt x="4713" y="1911"/>
                </a:lnTo>
                <a:lnTo>
                  <a:pt x="4713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"/>
          <p:cNvSpPr/>
          <p:nvPr/>
        </p:nvSpPr>
        <p:spPr>
          <a:xfrm>
            <a:off x="3688919" y="3380771"/>
            <a:ext cx="169645" cy="437069"/>
          </a:xfrm>
          <a:custGeom>
            <a:rect b="b" l="l" r="r" t="t"/>
            <a:pathLst>
              <a:path extrusionOk="0" h="18215" w="7070">
                <a:moveTo>
                  <a:pt x="0" y="0"/>
                </a:moveTo>
                <a:cubicBezTo>
                  <a:pt x="0" y="2866"/>
                  <a:pt x="1911" y="4777"/>
                  <a:pt x="3503" y="6305"/>
                </a:cubicBezTo>
                <a:cubicBezTo>
                  <a:pt x="4522" y="7324"/>
                  <a:pt x="5413" y="8279"/>
                  <a:pt x="5541" y="9107"/>
                </a:cubicBezTo>
                <a:cubicBezTo>
                  <a:pt x="5413" y="9935"/>
                  <a:pt x="4522" y="10890"/>
                  <a:pt x="3503" y="11846"/>
                </a:cubicBezTo>
                <a:cubicBezTo>
                  <a:pt x="1911" y="13438"/>
                  <a:pt x="0" y="15348"/>
                  <a:pt x="0" y="18214"/>
                </a:cubicBezTo>
                <a:lnTo>
                  <a:pt x="1592" y="18214"/>
                </a:lnTo>
                <a:cubicBezTo>
                  <a:pt x="1592" y="16049"/>
                  <a:pt x="3121" y="14520"/>
                  <a:pt x="4585" y="13056"/>
                </a:cubicBezTo>
                <a:cubicBezTo>
                  <a:pt x="5859" y="11846"/>
                  <a:pt x="7005" y="10636"/>
                  <a:pt x="7069" y="9235"/>
                </a:cubicBezTo>
                <a:lnTo>
                  <a:pt x="7069" y="9107"/>
                </a:lnTo>
                <a:lnTo>
                  <a:pt x="7069" y="9044"/>
                </a:lnTo>
                <a:cubicBezTo>
                  <a:pt x="7005" y="7579"/>
                  <a:pt x="5859" y="6433"/>
                  <a:pt x="4585" y="5223"/>
                </a:cubicBezTo>
                <a:cubicBezTo>
                  <a:pt x="3121" y="3694"/>
                  <a:pt x="1592" y="2166"/>
                  <a:pt x="159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1"/>
          <p:cNvSpPr/>
          <p:nvPr/>
        </p:nvSpPr>
        <p:spPr>
          <a:xfrm>
            <a:off x="3875336" y="3379235"/>
            <a:ext cx="171180" cy="438605"/>
          </a:xfrm>
          <a:custGeom>
            <a:rect b="b" l="l" r="r" t="t"/>
            <a:pathLst>
              <a:path extrusionOk="0" h="18279" w="7134">
                <a:moveTo>
                  <a:pt x="5541" y="1"/>
                </a:moveTo>
                <a:cubicBezTo>
                  <a:pt x="5541" y="2230"/>
                  <a:pt x="4013" y="3758"/>
                  <a:pt x="2484" y="5223"/>
                </a:cubicBezTo>
                <a:cubicBezTo>
                  <a:pt x="1274" y="6433"/>
                  <a:pt x="128" y="7643"/>
                  <a:pt x="1" y="9044"/>
                </a:cubicBezTo>
                <a:lnTo>
                  <a:pt x="1" y="9171"/>
                </a:lnTo>
                <a:lnTo>
                  <a:pt x="1" y="9235"/>
                </a:lnTo>
                <a:cubicBezTo>
                  <a:pt x="128" y="10700"/>
                  <a:pt x="1274" y="11846"/>
                  <a:pt x="2484" y="13056"/>
                </a:cubicBezTo>
                <a:cubicBezTo>
                  <a:pt x="4013" y="14521"/>
                  <a:pt x="5541" y="16113"/>
                  <a:pt x="5541" y="18278"/>
                </a:cubicBezTo>
                <a:lnTo>
                  <a:pt x="7133" y="18278"/>
                </a:lnTo>
                <a:cubicBezTo>
                  <a:pt x="7133" y="15412"/>
                  <a:pt x="5159" y="13502"/>
                  <a:pt x="3631" y="11910"/>
                </a:cubicBezTo>
                <a:cubicBezTo>
                  <a:pt x="2612" y="10891"/>
                  <a:pt x="1656" y="9935"/>
                  <a:pt x="1593" y="9108"/>
                </a:cubicBezTo>
                <a:cubicBezTo>
                  <a:pt x="1656" y="8280"/>
                  <a:pt x="2612" y="7388"/>
                  <a:pt x="3631" y="6369"/>
                </a:cubicBezTo>
                <a:cubicBezTo>
                  <a:pt x="5223" y="4777"/>
                  <a:pt x="7133" y="2867"/>
                  <a:pt x="71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1"/>
          <p:cNvSpPr/>
          <p:nvPr/>
        </p:nvSpPr>
        <p:spPr>
          <a:xfrm>
            <a:off x="3779068" y="3467873"/>
            <a:ext cx="177275" cy="111577"/>
          </a:xfrm>
          <a:custGeom>
            <a:rect b="b" l="l" r="r" t="t"/>
            <a:pathLst>
              <a:path extrusionOk="0" h="4650" w="7388">
                <a:moveTo>
                  <a:pt x="1" y="0"/>
                </a:moveTo>
                <a:cubicBezTo>
                  <a:pt x="574" y="637"/>
                  <a:pt x="1274" y="1338"/>
                  <a:pt x="1975" y="1975"/>
                </a:cubicBezTo>
                <a:cubicBezTo>
                  <a:pt x="2548" y="2548"/>
                  <a:pt x="3057" y="3248"/>
                  <a:pt x="3439" y="4013"/>
                </a:cubicBezTo>
                <a:cubicBezTo>
                  <a:pt x="3567" y="4204"/>
                  <a:pt x="3630" y="4458"/>
                  <a:pt x="3694" y="4649"/>
                </a:cubicBezTo>
                <a:cubicBezTo>
                  <a:pt x="3694" y="4586"/>
                  <a:pt x="3758" y="4458"/>
                  <a:pt x="3758" y="4395"/>
                </a:cubicBezTo>
                <a:cubicBezTo>
                  <a:pt x="3885" y="4013"/>
                  <a:pt x="4076" y="3694"/>
                  <a:pt x="4267" y="3376"/>
                </a:cubicBezTo>
                <a:cubicBezTo>
                  <a:pt x="4713" y="2803"/>
                  <a:pt x="5159" y="2229"/>
                  <a:pt x="5668" y="1720"/>
                </a:cubicBezTo>
                <a:cubicBezTo>
                  <a:pt x="6242" y="1147"/>
                  <a:pt x="6878" y="574"/>
                  <a:pt x="73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1"/>
          <p:cNvSpPr/>
          <p:nvPr/>
        </p:nvSpPr>
        <p:spPr>
          <a:xfrm>
            <a:off x="3867706" y="3617626"/>
            <a:ext cx="24" cy="24"/>
          </a:xfrm>
          <a:custGeom>
            <a:rect b="b" l="l" r="r" t="t"/>
            <a:pathLst>
              <a:path extrusionOk="0" h="1" w="1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"/>
          <p:cNvSpPr/>
          <p:nvPr/>
        </p:nvSpPr>
        <p:spPr>
          <a:xfrm>
            <a:off x="3650719" y="3330334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1"/>
          <p:cNvSpPr/>
          <p:nvPr/>
        </p:nvSpPr>
        <p:spPr>
          <a:xfrm>
            <a:off x="3650719" y="3830030"/>
            <a:ext cx="429415" cy="38224"/>
          </a:xfrm>
          <a:custGeom>
            <a:rect b="b" l="l" r="r" t="t"/>
            <a:pathLst>
              <a:path extrusionOk="0" h="1593" w="17896">
                <a:moveTo>
                  <a:pt x="0" y="1"/>
                </a:moveTo>
                <a:lnTo>
                  <a:pt x="0" y="1593"/>
                </a:lnTo>
                <a:lnTo>
                  <a:pt x="17895" y="1593"/>
                </a:lnTo>
                <a:lnTo>
                  <a:pt x="1789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1"/>
          <p:cNvSpPr/>
          <p:nvPr/>
        </p:nvSpPr>
        <p:spPr>
          <a:xfrm>
            <a:off x="3772950" y="1883243"/>
            <a:ext cx="117647" cy="169645"/>
          </a:xfrm>
          <a:custGeom>
            <a:rect b="b" l="l" r="r" t="t"/>
            <a:pathLst>
              <a:path extrusionOk="0" h="7070" w="4903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93" y="3312"/>
                </a:lnTo>
                <a:lnTo>
                  <a:pt x="1593" y="1274"/>
                </a:lnTo>
                <a:close/>
                <a:moveTo>
                  <a:pt x="1" y="0"/>
                </a:moveTo>
                <a:lnTo>
                  <a:pt x="1" y="7069"/>
                </a:lnTo>
                <a:lnTo>
                  <a:pt x="1593" y="7069"/>
                </a:lnTo>
                <a:lnTo>
                  <a:pt x="1593" y="4522"/>
                </a:lnTo>
                <a:lnTo>
                  <a:pt x="2675" y="4522"/>
                </a:lnTo>
                <a:cubicBezTo>
                  <a:pt x="2710" y="4524"/>
                  <a:pt x="2743" y="4524"/>
                  <a:pt x="2777" y="4524"/>
                </a:cubicBezTo>
                <a:cubicBezTo>
                  <a:pt x="3942" y="4524"/>
                  <a:pt x="4903" y="3469"/>
                  <a:pt x="4841" y="2293"/>
                </a:cubicBezTo>
                <a:cubicBezTo>
                  <a:pt x="4841" y="1019"/>
                  <a:pt x="3885" y="0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>
            <a:off x="3905906" y="1883243"/>
            <a:ext cx="132956" cy="169645"/>
          </a:xfrm>
          <a:custGeom>
            <a:rect b="b" l="l" r="r" t="t"/>
            <a:pathLst>
              <a:path extrusionOk="0" h="7070" w="5541">
                <a:moveTo>
                  <a:pt x="0" y="0"/>
                </a:moveTo>
                <a:lnTo>
                  <a:pt x="0" y="7069"/>
                </a:lnTo>
                <a:lnTo>
                  <a:pt x="1592" y="7069"/>
                </a:lnTo>
                <a:lnTo>
                  <a:pt x="1592" y="4267"/>
                </a:lnTo>
                <a:lnTo>
                  <a:pt x="3885" y="4267"/>
                </a:lnTo>
                <a:lnTo>
                  <a:pt x="3885" y="7069"/>
                </a:lnTo>
                <a:lnTo>
                  <a:pt x="5541" y="7069"/>
                </a:lnTo>
                <a:lnTo>
                  <a:pt x="5541" y="0"/>
                </a:lnTo>
                <a:lnTo>
                  <a:pt x="3885" y="0"/>
                </a:lnTo>
                <a:lnTo>
                  <a:pt x="3885" y="2802"/>
                </a:lnTo>
                <a:lnTo>
                  <a:pt x="1592" y="2802"/>
                </a:lnTo>
                <a:lnTo>
                  <a:pt x="1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"/>
          <p:cNvSpPr/>
          <p:nvPr/>
        </p:nvSpPr>
        <p:spPr>
          <a:xfrm>
            <a:off x="4069408" y="1883243"/>
            <a:ext cx="116160" cy="169645"/>
          </a:xfrm>
          <a:custGeom>
            <a:rect b="b" l="l" r="r" t="t"/>
            <a:pathLst>
              <a:path extrusionOk="0" h="7070" w="4841">
                <a:moveTo>
                  <a:pt x="2357" y="1274"/>
                </a:moveTo>
                <a:cubicBezTo>
                  <a:pt x="2930" y="1274"/>
                  <a:pt x="3312" y="1720"/>
                  <a:pt x="3312" y="2293"/>
                </a:cubicBezTo>
                <a:cubicBezTo>
                  <a:pt x="3312" y="2802"/>
                  <a:pt x="2930" y="3312"/>
                  <a:pt x="2357" y="3312"/>
                </a:cubicBezTo>
                <a:lnTo>
                  <a:pt x="1529" y="3312"/>
                </a:lnTo>
                <a:lnTo>
                  <a:pt x="1529" y="1274"/>
                </a:lnTo>
                <a:close/>
                <a:moveTo>
                  <a:pt x="0" y="0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522"/>
                </a:lnTo>
                <a:lnTo>
                  <a:pt x="2612" y="4522"/>
                </a:lnTo>
                <a:cubicBezTo>
                  <a:pt x="2647" y="4524"/>
                  <a:pt x="2683" y="4524"/>
                  <a:pt x="2718" y="4524"/>
                </a:cubicBezTo>
                <a:cubicBezTo>
                  <a:pt x="3938" y="4524"/>
                  <a:pt x="4839" y="3469"/>
                  <a:pt x="4777" y="2293"/>
                </a:cubicBezTo>
                <a:cubicBezTo>
                  <a:pt x="4840" y="1083"/>
                  <a:pt x="3822" y="64"/>
                  <a:pt x="26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1"/>
          <p:cNvSpPr/>
          <p:nvPr/>
        </p:nvSpPr>
        <p:spPr>
          <a:xfrm>
            <a:off x="-522515" y="481959"/>
            <a:ext cx="88638" cy="171180"/>
          </a:xfrm>
          <a:custGeom>
            <a:rect b="b" l="l" r="r" t="t"/>
            <a:pathLst>
              <a:path extrusionOk="0" h="7134" w="3694">
                <a:moveTo>
                  <a:pt x="2102" y="1"/>
                </a:moveTo>
                <a:lnTo>
                  <a:pt x="2102" y="4268"/>
                </a:lnTo>
                <a:cubicBezTo>
                  <a:pt x="2102" y="5032"/>
                  <a:pt x="2102" y="5669"/>
                  <a:pt x="955" y="5669"/>
                </a:cubicBezTo>
                <a:cubicBezTo>
                  <a:pt x="573" y="5669"/>
                  <a:pt x="191" y="5478"/>
                  <a:pt x="0" y="5159"/>
                </a:cubicBezTo>
                <a:lnTo>
                  <a:pt x="0" y="7006"/>
                </a:lnTo>
                <a:cubicBezTo>
                  <a:pt x="319" y="7134"/>
                  <a:pt x="637" y="7134"/>
                  <a:pt x="955" y="7134"/>
                </a:cubicBezTo>
                <a:cubicBezTo>
                  <a:pt x="2675" y="7134"/>
                  <a:pt x="3694" y="6433"/>
                  <a:pt x="3694" y="4395"/>
                </a:cubicBezTo>
                <a:lnTo>
                  <a:pt x="3694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1"/>
          <p:cNvSpPr/>
          <p:nvPr/>
        </p:nvSpPr>
        <p:spPr>
          <a:xfrm>
            <a:off x="-415569" y="478912"/>
            <a:ext cx="142146" cy="175763"/>
          </a:xfrm>
          <a:custGeom>
            <a:rect b="b" l="l" r="r" t="t"/>
            <a:pathLst>
              <a:path extrusionOk="0" h="7325" w="5924">
                <a:moveTo>
                  <a:pt x="2867" y="1"/>
                </a:moveTo>
                <a:cubicBezTo>
                  <a:pt x="1593" y="1"/>
                  <a:pt x="256" y="637"/>
                  <a:pt x="256" y="2102"/>
                </a:cubicBezTo>
                <a:cubicBezTo>
                  <a:pt x="256" y="4713"/>
                  <a:pt x="4331" y="3822"/>
                  <a:pt x="4331" y="5223"/>
                </a:cubicBezTo>
                <a:cubicBezTo>
                  <a:pt x="4331" y="5860"/>
                  <a:pt x="3504" y="6051"/>
                  <a:pt x="3058" y="6051"/>
                </a:cubicBezTo>
                <a:cubicBezTo>
                  <a:pt x="3019" y="6054"/>
                  <a:pt x="2980" y="6055"/>
                  <a:pt x="2942" y="6055"/>
                </a:cubicBezTo>
                <a:cubicBezTo>
                  <a:pt x="2230" y="6055"/>
                  <a:pt x="1654" y="5505"/>
                  <a:pt x="1593" y="4841"/>
                </a:cubicBezTo>
                <a:lnTo>
                  <a:pt x="1" y="4841"/>
                </a:lnTo>
                <a:cubicBezTo>
                  <a:pt x="1" y="6496"/>
                  <a:pt x="1466" y="7324"/>
                  <a:pt x="2994" y="7324"/>
                </a:cubicBezTo>
                <a:cubicBezTo>
                  <a:pt x="4586" y="7324"/>
                  <a:pt x="5924" y="6687"/>
                  <a:pt x="5924" y="5032"/>
                </a:cubicBezTo>
                <a:cubicBezTo>
                  <a:pt x="5924" y="2357"/>
                  <a:pt x="1848" y="3249"/>
                  <a:pt x="1848" y="1975"/>
                </a:cubicBezTo>
                <a:cubicBezTo>
                  <a:pt x="1848" y="1465"/>
                  <a:pt x="2485" y="1274"/>
                  <a:pt x="2867" y="1274"/>
                </a:cubicBezTo>
                <a:cubicBezTo>
                  <a:pt x="3695" y="1274"/>
                  <a:pt x="4077" y="1529"/>
                  <a:pt x="4204" y="2230"/>
                </a:cubicBezTo>
                <a:lnTo>
                  <a:pt x="5669" y="2230"/>
                </a:lnTo>
                <a:cubicBezTo>
                  <a:pt x="5605" y="637"/>
                  <a:pt x="4331" y="1"/>
                  <a:pt x="2867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"/>
          <p:cNvSpPr/>
          <p:nvPr/>
        </p:nvSpPr>
        <p:spPr>
          <a:xfrm>
            <a:off x="-1214747" y="1001523"/>
            <a:ext cx="131445" cy="169645"/>
          </a:xfrm>
          <a:custGeom>
            <a:rect b="b" l="l" r="r" t="t"/>
            <a:pathLst>
              <a:path extrusionOk="0" h="7070" w="5478">
                <a:moveTo>
                  <a:pt x="0" y="1"/>
                </a:moveTo>
                <a:lnTo>
                  <a:pt x="0" y="7069"/>
                </a:lnTo>
                <a:lnTo>
                  <a:pt x="1529" y="7069"/>
                </a:lnTo>
                <a:lnTo>
                  <a:pt x="1529" y="4267"/>
                </a:lnTo>
                <a:lnTo>
                  <a:pt x="3821" y="4267"/>
                </a:lnTo>
                <a:lnTo>
                  <a:pt x="3821" y="7069"/>
                </a:lnTo>
                <a:lnTo>
                  <a:pt x="5477" y="7069"/>
                </a:lnTo>
                <a:lnTo>
                  <a:pt x="5477" y="1"/>
                </a:lnTo>
                <a:lnTo>
                  <a:pt x="3821" y="1"/>
                </a:lnTo>
                <a:lnTo>
                  <a:pt x="3821" y="2866"/>
                </a:lnTo>
                <a:lnTo>
                  <a:pt x="1529" y="2866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1"/>
          <p:cNvSpPr/>
          <p:nvPr/>
        </p:nvSpPr>
        <p:spPr>
          <a:xfrm>
            <a:off x="-1066530" y="1001523"/>
            <a:ext cx="134492" cy="169645"/>
          </a:xfrm>
          <a:custGeom>
            <a:rect b="b" l="l" r="r" t="t"/>
            <a:pathLst>
              <a:path extrusionOk="0" h="7070" w="5605">
                <a:moveTo>
                  <a:pt x="1" y="1"/>
                </a:moveTo>
                <a:lnTo>
                  <a:pt x="1" y="1465"/>
                </a:lnTo>
                <a:lnTo>
                  <a:pt x="2038" y="1465"/>
                </a:lnTo>
                <a:lnTo>
                  <a:pt x="2038" y="7069"/>
                </a:lnTo>
                <a:lnTo>
                  <a:pt x="3567" y="7069"/>
                </a:lnTo>
                <a:lnTo>
                  <a:pt x="3567" y="1465"/>
                </a:lnTo>
                <a:lnTo>
                  <a:pt x="5605" y="1465"/>
                </a:lnTo>
                <a:lnTo>
                  <a:pt x="560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"/>
          <p:cNvSpPr/>
          <p:nvPr/>
        </p:nvSpPr>
        <p:spPr>
          <a:xfrm>
            <a:off x="-930526" y="1001523"/>
            <a:ext cx="224665" cy="169645"/>
          </a:xfrm>
          <a:custGeom>
            <a:rect b="b" l="l" r="r" t="t"/>
            <a:pathLst>
              <a:path extrusionOk="0" h="7070" w="9363">
                <a:moveTo>
                  <a:pt x="1402" y="1"/>
                </a:moveTo>
                <a:lnTo>
                  <a:pt x="0" y="7069"/>
                </a:lnTo>
                <a:lnTo>
                  <a:pt x="1720" y="7069"/>
                </a:lnTo>
                <a:lnTo>
                  <a:pt x="2548" y="2229"/>
                </a:lnTo>
                <a:lnTo>
                  <a:pt x="3949" y="7069"/>
                </a:lnTo>
                <a:lnTo>
                  <a:pt x="5477" y="7069"/>
                </a:lnTo>
                <a:lnTo>
                  <a:pt x="6815" y="2229"/>
                </a:lnTo>
                <a:lnTo>
                  <a:pt x="7643" y="7069"/>
                </a:lnTo>
                <a:lnTo>
                  <a:pt x="9362" y="7069"/>
                </a:lnTo>
                <a:lnTo>
                  <a:pt x="8025" y="1"/>
                </a:lnTo>
                <a:lnTo>
                  <a:pt x="6178" y="1"/>
                </a:lnTo>
                <a:lnTo>
                  <a:pt x="4713" y="4968"/>
                </a:lnTo>
                <a:lnTo>
                  <a:pt x="324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"/>
          <p:cNvSpPr/>
          <p:nvPr/>
        </p:nvSpPr>
        <p:spPr>
          <a:xfrm>
            <a:off x="-689088" y="1001523"/>
            <a:ext cx="97828" cy="169645"/>
          </a:xfrm>
          <a:custGeom>
            <a:rect b="b" l="l" r="r" t="t"/>
            <a:pathLst>
              <a:path extrusionOk="0" h="7070" w="4077">
                <a:moveTo>
                  <a:pt x="1" y="1"/>
                </a:moveTo>
                <a:lnTo>
                  <a:pt x="1" y="7069"/>
                </a:lnTo>
                <a:lnTo>
                  <a:pt x="4076" y="7069"/>
                </a:lnTo>
                <a:lnTo>
                  <a:pt x="4076" y="5668"/>
                </a:lnTo>
                <a:lnTo>
                  <a:pt x="1529" y="5668"/>
                </a:lnTo>
                <a:lnTo>
                  <a:pt x="1529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12309" y="4484061"/>
            <a:ext cx="155896" cy="203262"/>
          </a:xfrm>
          <a:custGeom>
            <a:rect b="b" l="l" r="r" t="t"/>
            <a:pathLst>
              <a:path extrusionOk="0" h="8471" w="6497">
                <a:moveTo>
                  <a:pt x="6496" y="0"/>
                </a:moveTo>
                <a:lnTo>
                  <a:pt x="0" y="3057"/>
                </a:lnTo>
                <a:lnTo>
                  <a:pt x="0" y="5413"/>
                </a:lnTo>
                <a:lnTo>
                  <a:pt x="6496" y="8470"/>
                </a:lnTo>
                <a:lnTo>
                  <a:pt x="6496" y="6560"/>
                </a:lnTo>
                <a:lnTo>
                  <a:pt x="1402" y="4267"/>
                </a:lnTo>
                <a:lnTo>
                  <a:pt x="6496" y="1911"/>
                </a:lnTo>
                <a:lnTo>
                  <a:pt x="649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1"/>
          <p:cNvSpPr/>
          <p:nvPr/>
        </p:nvSpPr>
        <p:spPr>
          <a:xfrm>
            <a:off x="192632" y="4384722"/>
            <a:ext cx="198679" cy="365252"/>
          </a:xfrm>
          <a:custGeom>
            <a:rect b="b" l="l" r="r" t="t"/>
            <a:pathLst>
              <a:path extrusionOk="0" h="15222" w="8280">
                <a:moveTo>
                  <a:pt x="6114" y="1"/>
                </a:moveTo>
                <a:lnTo>
                  <a:pt x="0" y="15221"/>
                </a:lnTo>
                <a:lnTo>
                  <a:pt x="2165" y="15221"/>
                </a:lnTo>
                <a:lnTo>
                  <a:pt x="82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1"/>
          <p:cNvSpPr/>
          <p:nvPr/>
        </p:nvSpPr>
        <p:spPr>
          <a:xfrm>
            <a:off x="3801989" y="4086729"/>
            <a:ext cx="230760" cy="230784"/>
          </a:xfrm>
          <a:custGeom>
            <a:rect b="b" l="l" r="r" t="t"/>
            <a:pathLst>
              <a:path extrusionOk="0" h="9618" w="9617">
                <a:moveTo>
                  <a:pt x="1" y="1"/>
                </a:moveTo>
                <a:lnTo>
                  <a:pt x="1" y="9617"/>
                </a:lnTo>
                <a:lnTo>
                  <a:pt x="9617" y="9617"/>
                </a:lnTo>
                <a:lnTo>
                  <a:pt x="96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0" name="Google Shape;31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3605" y="4317528"/>
            <a:ext cx="779350" cy="84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6" name="Google Shape;316;p32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HTTP - Hypertext Transfer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- Hypertext Markup Language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Tells a web browser how to structure a web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7" name="Google Shape;317;p32"/>
          <p:cNvCxnSpPr/>
          <p:nvPr/>
        </p:nvCxnSpPr>
        <p:spPr>
          <a:xfrm>
            <a:off x="4979350" y="2275300"/>
            <a:ext cx="4448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32"/>
          <p:cNvSpPr/>
          <p:nvPr/>
        </p:nvSpPr>
        <p:spPr>
          <a:xfrm>
            <a:off x="1953596" y="1830067"/>
            <a:ext cx="1094271" cy="2041506"/>
          </a:xfrm>
          <a:custGeom>
            <a:rect b="b" l="l" r="r" t="t"/>
            <a:pathLst>
              <a:path extrusionOk="0" fill="none" h="145536" w="78009">
                <a:moveTo>
                  <a:pt x="9069" y="1"/>
                </a:moveTo>
                <a:lnTo>
                  <a:pt x="68940" y="1"/>
                </a:lnTo>
                <a:cubicBezTo>
                  <a:pt x="73962" y="1"/>
                  <a:pt x="78008" y="4096"/>
                  <a:pt x="78008" y="9118"/>
                </a:cubicBezTo>
                <a:lnTo>
                  <a:pt x="78008" y="136418"/>
                </a:lnTo>
                <a:cubicBezTo>
                  <a:pt x="78008" y="141440"/>
                  <a:pt x="73962" y="145535"/>
                  <a:pt x="68940" y="145535"/>
                </a:cubicBezTo>
                <a:lnTo>
                  <a:pt x="9069" y="145535"/>
                </a:lnTo>
                <a:cubicBezTo>
                  <a:pt x="4047" y="145535"/>
                  <a:pt x="0" y="141440"/>
                  <a:pt x="0" y="136418"/>
                </a:cubicBezTo>
                <a:lnTo>
                  <a:pt x="0" y="9118"/>
                </a:lnTo>
                <a:cubicBezTo>
                  <a:pt x="0" y="4096"/>
                  <a:pt x="4047" y="1"/>
                  <a:pt x="9069" y="1"/>
                </a:cubicBezTo>
                <a:close/>
              </a:path>
            </a:pathLst>
          </a:custGeom>
          <a:noFill/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2"/>
          <p:cNvSpPr/>
          <p:nvPr/>
        </p:nvSpPr>
        <p:spPr>
          <a:xfrm>
            <a:off x="2056879" y="1992173"/>
            <a:ext cx="887043" cy="1628410"/>
          </a:xfrm>
          <a:custGeom>
            <a:rect b="b" l="l" r="r" t="t"/>
            <a:pathLst>
              <a:path extrusionOk="0" h="116087" w="63236">
                <a:moveTo>
                  <a:pt x="2682" y="1"/>
                </a:moveTo>
                <a:cubicBezTo>
                  <a:pt x="1219" y="1"/>
                  <a:pt x="0" y="1171"/>
                  <a:pt x="0" y="2682"/>
                </a:cubicBezTo>
                <a:lnTo>
                  <a:pt x="0" y="113405"/>
                </a:lnTo>
                <a:cubicBezTo>
                  <a:pt x="0" y="114917"/>
                  <a:pt x="1219" y="116087"/>
                  <a:pt x="2682" y="116087"/>
                </a:cubicBezTo>
                <a:lnTo>
                  <a:pt x="60554" y="116087"/>
                </a:lnTo>
                <a:cubicBezTo>
                  <a:pt x="62066" y="116087"/>
                  <a:pt x="63236" y="114917"/>
                  <a:pt x="63236" y="113405"/>
                </a:cubicBezTo>
                <a:lnTo>
                  <a:pt x="63236" y="2682"/>
                </a:lnTo>
                <a:cubicBezTo>
                  <a:pt x="63236" y="1171"/>
                  <a:pt x="62066" y="1"/>
                  <a:pt x="60554" y="1"/>
                </a:cubicBezTo>
                <a:close/>
              </a:path>
            </a:pathLst>
          </a:custGeom>
          <a:gradFill>
            <a:gsLst>
              <a:gs pos="0">
                <a:srgbClr val="052643">
                  <a:alpha val="53460"/>
                </a:srgbClr>
              </a:gs>
              <a:gs pos="100000">
                <a:srgbClr val="041523">
                  <a:alpha val="53460"/>
                </a:srgbClr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2"/>
          <p:cNvSpPr/>
          <p:nvPr/>
        </p:nvSpPr>
        <p:spPr>
          <a:xfrm>
            <a:off x="2396132" y="3661112"/>
            <a:ext cx="182624" cy="156421"/>
          </a:xfrm>
          <a:custGeom>
            <a:rect b="b" l="l" r="r" t="t"/>
            <a:pathLst>
              <a:path extrusionOk="0" h="11151" w="13019">
                <a:moveTo>
                  <a:pt x="7460" y="1"/>
                </a:moveTo>
                <a:cubicBezTo>
                  <a:pt x="2487" y="1"/>
                  <a:pt x="1" y="5997"/>
                  <a:pt x="3511" y="9508"/>
                </a:cubicBezTo>
                <a:cubicBezTo>
                  <a:pt x="4646" y="10643"/>
                  <a:pt x="6041" y="11151"/>
                  <a:pt x="7409" y="11151"/>
                </a:cubicBezTo>
                <a:cubicBezTo>
                  <a:pt x="10272" y="11151"/>
                  <a:pt x="13018" y="8924"/>
                  <a:pt x="13018" y="5559"/>
                </a:cubicBezTo>
                <a:cubicBezTo>
                  <a:pt x="13018" y="2487"/>
                  <a:pt x="10532" y="1"/>
                  <a:pt x="7460" y="1"/>
                </a:cubicBezTo>
                <a:close/>
              </a:path>
            </a:pathLst>
          </a:cu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2"/>
          <p:cNvSpPr/>
          <p:nvPr/>
        </p:nvSpPr>
        <p:spPr>
          <a:xfrm>
            <a:off x="2392035" y="1893688"/>
            <a:ext cx="217496" cy="35574"/>
          </a:xfrm>
          <a:custGeom>
            <a:rect b="b" l="l" r="r" t="t"/>
            <a:pathLst>
              <a:path extrusionOk="0" h="2536" w="15505">
                <a:moveTo>
                  <a:pt x="1317" y="0"/>
                </a:moveTo>
                <a:cubicBezTo>
                  <a:pt x="585" y="0"/>
                  <a:pt x="0" y="536"/>
                  <a:pt x="0" y="1268"/>
                </a:cubicBezTo>
                <a:cubicBezTo>
                  <a:pt x="0" y="1950"/>
                  <a:pt x="585" y="2535"/>
                  <a:pt x="1317" y="2535"/>
                </a:cubicBezTo>
                <a:lnTo>
                  <a:pt x="14188" y="2535"/>
                </a:lnTo>
                <a:cubicBezTo>
                  <a:pt x="14919" y="2535"/>
                  <a:pt x="15456" y="1950"/>
                  <a:pt x="15504" y="1268"/>
                </a:cubicBezTo>
                <a:cubicBezTo>
                  <a:pt x="15456" y="536"/>
                  <a:pt x="14919" y="0"/>
                  <a:pt x="14188" y="0"/>
                </a:cubicBezTo>
                <a:close/>
              </a:path>
            </a:pathLst>
          </a:custGeom>
          <a:solidFill>
            <a:srgbClr val="161234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2"/>
          <p:cNvSpPr/>
          <p:nvPr/>
        </p:nvSpPr>
        <p:spPr>
          <a:xfrm>
            <a:off x="2251814" y="3281499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1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2326365" y="3384094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2"/>
          <p:cNvSpPr/>
          <p:nvPr/>
        </p:nvSpPr>
        <p:spPr>
          <a:xfrm>
            <a:off x="2327052" y="3444293"/>
            <a:ext cx="29430" cy="30103"/>
          </a:xfrm>
          <a:custGeom>
            <a:rect b="b" l="l" r="r" t="t"/>
            <a:pathLst>
              <a:path extrusionOk="0" fill="none" h="2146" w="2098">
                <a:moveTo>
                  <a:pt x="1" y="0"/>
                </a:moveTo>
                <a:lnTo>
                  <a:pt x="1" y="2145"/>
                </a:lnTo>
                <a:lnTo>
                  <a:pt x="2097" y="2145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2"/>
          <p:cNvSpPr/>
          <p:nvPr/>
        </p:nvSpPr>
        <p:spPr>
          <a:xfrm>
            <a:off x="2411185" y="3474385"/>
            <a:ext cx="409673" cy="14"/>
          </a:xfrm>
          <a:custGeom>
            <a:rect b="b" l="l" r="r" t="t"/>
            <a:pathLst>
              <a:path extrusionOk="0" fill="none" h="1" w="29205">
                <a:moveTo>
                  <a:pt x="0" y="0"/>
                </a:moveTo>
                <a:lnTo>
                  <a:pt x="2920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2"/>
          <p:cNvSpPr/>
          <p:nvPr/>
        </p:nvSpPr>
        <p:spPr>
          <a:xfrm>
            <a:off x="2848263" y="344429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0" y="2145"/>
                </a:moveTo>
                <a:lnTo>
                  <a:pt x="2145" y="2145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2"/>
          <p:cNvSpPr/>
          <p:nvPr/>
        </p:nvSpPr>
        <p:spPr>
          <a:xfrm>
            <a:off x="2878356" y="3081768"/>
            <a:ext cx="14" cy="307090"/>
          </a:xfrm>
          <a:custGeom>
            <a:rect b="b" l="l" r="r" t="t"/>
            <a:pathLst>
              <a:path extrusionOk="0" fill="none" h="21892" w="1">
                <a:moveTo>
                  <a:pt x="0" y="21892"/>
                </a:moveTo>
                <a:lnTo>
                  <a:pt x="0" y="1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2"/>
          <p:cNvSpPr/>
          <p:nvPr/>
        </p:nvSpPr>
        <p:spPr>
          <a:xfrm>
            <a:off x="2878356" y="3024319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0" y="2097"/>
                </a:moveTo>
                <a:lnTo>
                  <a:pt x="0" y="0"/>
                </a:lnTo>
                <a:lnTo>
                  <a:pt x="2145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"/>
          <p:cNvSpPr/>
          <p:nvPr/>
        </p:nvSpPr>
        <p:spPr>
          <a:xfrm>
            <a:off x="2970695" y="3024319"/>
            <a:ext cx="341962" cy="14"/>
          </a:xfrm>
          <a:custGeom>
            <a:rect b="b" l="l" r="r" t="t"/>
            <a:pathLst>
              <a:path extrusionOk="0" fill="none" h="1" w="24378">
                <a:moveTo>
                  <a:pt x="0" y="0"/>
                </a:moveTo>
                <a:lnTo>
                  <a:pt x="24378" y="0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"/>
          <p:cNvSpPr/>
          <p:nvPr/>
        </p:nvSpPr>
        <p:spPr>
          <a:xfrm>
            <a:off x="3344151" y="3024319"/>
            <a:ext cx="29416" cy="29416"/>
          </a:xfrm>
          <a:custGeom>
            <a:rect b="b" l="l" r="r" t="t"/>
            <a:pathLst>
              <a:path extrusionOk="0" fill="none" h="2097" w="2097">
                <a:moveTo>
                  <a:pt x="0" y="0"/>
                </a:moveTo>
                <a:lnTo>
                  <a:pt x="2097" y="0"/>
                </a:lnTo>
                <a:lnTo>
                  <a:pt x="2097" y="2097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"/>
          <p:cNvSpPr/>
          <p:nvPr/>
        </p:nvSpPr>
        <p:spPr>
          <a:xfrm>
            <a:off x="3373557" y="3107076"/>
            <a:ext cx="14" cy="292053"/>
          </a:xfrm>
          <a:custGeom>
            <a:rect b="b" l="l" r="r" t="t"/>
            <a:pathLst>
              <a:path extrusionOk="0" fill="none" h="20820" w="1">
                <a:moveTo>
                  <a:pt x="1" y="1"/>
                </a:moveTo>
                <a:lnTo>
                  <a:pt x="1" y="20819"/>
                </a:lnTo>
              </a:path>
            </a:pathLst>
          </a:custGeom>
          <a:solidFill>
            <a:srgbClr val="48FFD5"/>
          </a:solidFill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2"/>
          <p:cNvSpPr/>
          <p:nvPr/>
        </p:nvSpPr>
        <p:spPr>
          <a:xfrm>
            <a:off x="3373557" y="342581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1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2"/>
          <p:cNvSpPr/>
          <p:nvPr/>
        </p:nvSpPr>
        <p:spPr>
          <a:xfrm>
            <a:off x="1673154" y="2077680"/>
            <a:ext cx="29430" cy="14"/>
          </a:xfrm>
          <a:custGeom>
            <a:rect b="b" l="l" r="r" t="t"/>
            <a:pathLst>
              <a:path extrusionOk="0" fill="none" h="1" w="2098">
                <a:moveTo>
                  <a:pt x="1" y="0"/>
                </a:moveTo>
                <a:lnTo>
                  <a:pt x="2097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2"/>
          <p:cNvSpPr/>
          <p:nvPr/>
        </p:nvSpPr>
        <p:spPr>
          <a:xfrm>
            <a:off x="1736762" y="2077680"/>
            <a:ext cx="50625" cy="14"/>
          </a:xfrm>
          <a:custGeom>
            <a:rect b="b" l="l" r="r" t="t"/>
            <a:pathLst>
              <a:path extrusionOk="0" fill="none" h="1" w="3609">
                <a:moveTo>
                  <a:pt x="1" y="0"/>
                </a:moveTo>
                <a:lnTo>
                  <a:pt x="3609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2"/>
          <p:cNvSpPr/>
          <p:nvPr/>
        </p:nvSpPr>
        <p:spPr>
          <a:xfrm>
            <a:off x="1804480" y="2077680"/>
            <a:ext cx="30103" cy="29416"/>
          </a:xfrm>
          <a:custGeom>
            <a:rect b="b" l="l" r="r" t="t"/>
            <a:pathLst>
              <a:path extrusionOk="0" fill="none" h="2097" w="2146">
                <a:moveTo>
                  <a:pt x="1" y="0"/>
                </a:moveTo>
                <a:lnTo>
                  <a:pt x="2146" y="0"/>
                </a:lnTo>
                <a:lnTo>
                  <a:pt x="2146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1833900" y="2169332"/>
            <a:ext cx="14" cy="464394"/>
          </a:xfrm>
          <a:custGeom>
            <a:rect b="b" l="l" r="r" t="t"/>
            <a:pathLst>
              <a:path extrusionOk="0" fill="none" h="33106" w="1">
                <a:moveTo>
                  <a:pt x="0" y="0"/>
                </a:moveTo>
                <a:lnTo>
                  <a:pt x="0" y="3310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"/>
          <p:cNvSpPr/>
          <p:nvPr/>
        </p:nvSpPr>
        <p:spPr>
          <a:xfrm>
            <a:off x="1834573" y="2665217"/>
            <a:ext cx="29430" cy="30117"/>
          </a:xfrm>
          <a:custGeom>
            <a:rect b="b" l="l" r="r" t="t"/>
            <a:pathLst>
              <a:path extrusionOk="0" fill="none" h="2147" w="2098">
                <a:moveTo>
                  <a:pt x="1" y="1"/>
                </a:moveTo>
                <a:lnTo>
                  <a:pt x="1" y="2146"/>
                </a:lnTo>
                <a:lnTo>
                  <a:pt x="2097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"/>
          <p:cNvSpPr/>
          <p:nvPr/>
        </p:nvSpPr>
        <p:spPr>
          <a:xfrm>
            <a:off x="1923504" y="2695323"/>
            <a:ext cx="681189" cy="14"/>
          </a:xfrm>
          <a:custGeom>
            <a:rect b="b" l="l" r="r" t="t"/>
            <a:pathLst>
              <a:path extrusionOk="0" fill="none" h="1" w="48561">
                <a:moveTo>
                  <a:pt x="0" y="0"/>
                </a:moveTo>
                <a:lnTo>
                  <a:pt x="4856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2"/>
          <p:cNvSpPr/>
          <p:nvPr/>
        </p:nvSpPr>
        <p:spPr>
          <a:xfrm>
            <a:off x="2634164" y="2695323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2"/>
          <p:cNvSpPr/>
          <p:nvPr/>
        </p:nvSpPr>
        <p:spPr>
          <a:xfrm>
            <a:off x="2608856" y="2648129"/>
            <a:ext cx="119697" cy="102934"/>
          </a:xfrm>
          <a:custGeom>
            <a:rect b="b" l="l" r="r" t="t"/>
            <a:pathLst>
              <a:path extrusionOk="0" h="7338" w="8533">
                <a:moveTo>
                  <a:pt x="4876" y="0"/>
                </a:moveTo>
                <a:cubicBezTo>
                  <a:pt x="1610" y="0"/>
                  <a:pt x="1" y="3949"/>
                  <a:pt x="2292" y="6241"/>
                </a:cubicBezTo>
                <a:cubicBezTo>
                  <a:pt x="3035" y="6999"/>
                  <a:pt x="3951" y="7338"/>
                  <a:pt x="4851" y="7338"/>
                </a:cubicBezTo>
                <a:cubicBezTo>
                  <a:pt x="6729" y="7338"/>
                  <a:pt x="8533" y="5865"/>
                  <a:pt x="8533" y="3657"/>
                </a:cubicBezTo>
                <a:cubicBezTo>
                  <a:pt x="8533" y="1658"/>
                  <a:pt x="6875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2"/>
          <p:cNvSpPr/>
          <p:nvPr/>
        </p:nvSpPr>
        <p:spPr>
          <a:xfrm>
            <a:off x="1611594" y="3639226"/>
            <a:ext cx="30103" cy="14"/>
          </a:xfrm>
          <a:custGeom>
            <a:rect b="b" l="l" r="r" t="t"/>
            <a:pathLst>
              <a:path extrusionOk="0" fill="none" h="1" w="2146">
                <a:moveTo>
                  <a:pt x="1" y="0"/>
                </a:moveTo>
                <a:lnTo>
                  <a:pt x="2146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2"/>
          <p:cNvSpPr/>
          <p:nvPr/>
        </p:nvSpPr>
        <p:spPr>
          <a:xfrm>
            <a:off x="1724458" y="360980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0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1754551" y="3238402"/>
            <a:ext cx="14" cy="313935"/>
          </a:xfrm>
          <a:custGeom>
            <a:rect b="b" l="l" r="r" t="t"/>
            <a:pathLst>
              <a:path extrusionOk="0" fill="none" h="22380" w="1">
                <a:moveTo>
                  <a:pt x="1" y="22379"/>
                </a:moveTo>
                <a:lnTo>
                  <a:pt x="1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2"/>
          <p:cNvSpPr/>
          <p:nvPr/>
        </p:nvSpPr>
        <p:spPr>
          <a:xfrm>
            <a:off x="1754551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2146"/>
                </a:moveTo>
                <a:lnTo>
                  <a:pt x="1" y="1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2"/>
          <p:cNvSpPr/>
          <p:nvPr/>
        </p:nvSpPr>
        <p:spPr>
          <a:xfrm>
            <a:off x="1840732" y="3179578"/>
            <a:ext cx="871318" cy="14"/>
          </a:xfrm>
          <a:custGeom>
            <a:rect b="b" l="l" r="r" t="t"/>
            <a:pathLst>
              <a:path extrusionOk="0" fill="none" h="1" w="62115">
                <a:moveTo>
                  <a:pt x="1" y="1"/>
                </a:moveTo>
                <a:lnTo>
                  <a:pt x="62115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2"/>
          <p:cNvSpPr/>
          <p:nvPr/>
        </p:nvSpPr>
        <p:spPr>
          <a:xfrm>
            <a:off x="2740183" y="3179578"/>
            <a:ext cx="30103" cy="30117"/>
          </a:xfrm>
          <a:custGeom>
            <a:rect b="b" l="l" r="r" t="t"/>
            <a:pathLst>
              <a:path extrusionOk="0" fill="none" h="2147" w="2146">
                <a:moveTo>
                  <a:pt x="1" y="1"/>
                </a:moveTo>
                <a:lnTo>
                  <a:pt x="2146" y="1"/>
                </a:lnTo>
                <a:lnTo>
                  <a:pt x="2146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2"/>
          <p:cNvSpPr/>
          <p:nvPr/>
        </p:nvSpPr>
        <p:spPr>
          <a:xfrm>
            <a:off x="2770275" y="3289706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"/>
          <p:cNvSpPr/>
          <p:nvPr/>
        </p:nvSpPr>
        <p:spPr>
          <a:xfrm>
            <a:off x="2699147" y="3284235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50"/>
                  <a:pt x="2292" y="6241"/>
                </a:cubicBezTo>
                <a:cubicBezTo>
                  <a:pt x="3050" y="6983"/>
                  <a:pt x="3972" y="7316"/>
                  <a:pt x="4872" y="7316"/>
                </a:cubicBezTo>
                <a:cubicBezTo>
                  <a:pt x="6750" y="7316"/>
                  <a:pt x="8533" y="5866"/>
                  <a:pt x="8533" y="3657"/>
                </a:cubicBezTo>
                <a:cubicBezTo>
                  <a:pt x="8533" y="1609"/>
                  <a:pt x="6924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2"/>
          <p:cNvSpPr/>
          <p:nvPr/>
        </p:nvSpPr>
        <p:spPr>
          <a:xfrm>
            <a:off x="2526098" y="3007905"/>
            <a:ext cx="14" cy="29416"/>
          </a:xfrm>
          <a:custGeom>
            <a:rect b="b" l="l" r="r" t="t"/>
            <a:pathLst>
              <a:path extrusionOk="0" fill="none" h="2097" w="1">
                <a:moveTo>
                  <a:pt x="0" y="2097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2"/>
          <p:cNvSpPr/>
          <p:nvPr/>
        </p:nvSpPr>
        <p:spPr>
          <a:xfrm>
            <a:off x="2526098" y="2548944"/>
            <a:ext cx="14" cy="404890"/>
          </a:xfrm>
          <a:custGeom>
            <a:rect b="b" l="l" r="r" t="t"/>
            <a:pathLst>
              <a:path extrusionOk="0" fill="none" h="28864" w="1">
                <a:moveTo>
                  <a:pt x="0" y="28864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2"/>
          <p:cNvSpPr/>
          <p:nvPr/>
        </p:nvSpPr>
        <p:spPr>
          <a:xfrm>
            <a:off x="2526785" y="2492168"/>
            <a:ext cx="29416" cy="30117"/>
          </a:xfrm>
          <a:custGeom>
            <a:rect b="b" l="l" r="r" t="t"/>
            <a:pathLst>
              <a:path extrusionOk="0" fill="none" h="2147" w="2097">
                <a:moveTo>
                  <a:pt x="0" y="2146"/>
                </a:moveTo>
                <a:lnTo>
                  <a:pt x="0" y="1"/>
                </a:lnTo>
                <a:lnTo>
                  <a:pt x="2097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2615014" y="2492168"/>
            <a:ext cx="904830" cy="14"/>
          </a:xfrm>
          <a:custGeom>
            <a:rect b="b" l="l" r="r" t="t"/>
            <a:pathLst>
              <a:path extrusionOk="0" fill="none" h="1" w="64504">
                <a:moveTo>
                  <a:pt x="1" y="1"/>
                </a:moveTo>
                <a:lnTo>
                  <a:pt x="64504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3549342" y="2462076"/>
            <a:ext cx="30117" cy="30103"/>
          </a:xfrm>
          <a:custGeom>
            <a:rect b="b" l="l" r="r" t="t"/>
            <a:pathLst>
              <a:path extrusionOk="0" fill="none" h="2146" w="2147">
                <a:moveTo>
                  <a:pt x="1" y="2146"/>
                </a:moveTo>
                <a:lnTo>
                  <a:pt x="2146" y="2146"/>
                </a:lnTo>
                <a:lnTo>
                  <a:pt x="2146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3579448" y="2350587"/>
            <a:ext cx="14" cy="67037"/>
          </a:xfrm>
          <a:custGeom>
            <a:rect b="b" l="l" r="r" t="t"/>
            <a:pathLst>
              <a:path extrusionOk="0" fill="none" h="4779" w="1">
                <a:moveTo>
                  <a:pt x="0" y="4779"/>
                </a:moveTo>
                <a:lnTo>
                  <a:pt x="0" y="1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"/>
          <p:cNvSpPr/>
          <p:nvPr/>
        </p:nvSpPr>
        <p:spPr>
          <a:xfrm>
            <a:off x="3579448" y="2297922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2146"/>
                </a:moveTo>
                <a:lnTo>
                  <a:pt x="0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2"/>
          <p:cNvSpPr/>
          <p:nvPr/>
        </p:nvSpPr>
        <p:spPr>
          <a:xfrm>
            <a:off x="2473432" y="3007217"/>
            <a:ext cx="103284" cy="103284"/>
          </a:xfrm>
          <a:custGeom>
            <a:rect b="b" l="l" r="r" t="t"/>
            <a:pathLst>
              <a:path extrusionOk="0" h="7363" w="7363">
                <a:moveTo>
                  <a:pt x="3657" y="1"/>
                </a:moveTo>
                <a:cubicBezTo>
                  <a:pt x="1658" y="1"/>
                  <a:pt x="0" y="1658"/>
                  <a:pt x="0" y="3706"/>
                </a:cubicBezTo>
                <a:cubicBezTo>
                  <a:pt x="0" y="5754"/>
                  <a:pt x="1658" y="7363"/>
                  <a:pt x="3657" y="7363"/>
                </a:cubicBezTo>
                <a:cubicBezTo>
                  <a:pt x="5705" y="7363"/>
                  <a:pt x="7362" y="5754"/>
                  <a:pt x="7362" y="3706"/>
                </a:cubicBezTo>
                <a:cubicBezTo>
                  <a:pt x="7362" y="1658"/>
                  <a:pt x="5705" y="1"/>
                  <a:pt x="3657" y="1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2"/>
          <p:cNvSpPr/>
          <p:nvPr/>
        </p:nvSpPr>
        <p:spPr>
          <a:xfrm>
            <a:off x="2811324" y="1640604"/>
            <a:ext cx="14" cy="30103"/>
          </a:xfrm>
          <a:custGeom>
            <a:rect b="b" l="l" r="r" t="t"/>
            <a:pathLst>
              <a:path extrusionOk="0" fill="none" h="2146" w="1">
                <a:moveTo>
                  <a:pt x="0" y="1"/>
                </a:moveTo>
                <a:lnTo>
                  <a:pt x="0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32"/>
          <p:cNvSpPr/>
          <p:nvPr/>
        </p:nvSpPr>
        <p:spPr>
          <a:xfrm>
            <a:off x="2811324" y="1728160"/>
            <a:ext cx="14" cy="547143"/>
          </a:xfrm>
          <a:custGeom>
            <a:rect b="b" l="l" r="r" t="t"/>
            <a:pathLst>
              <a:path extrusionOk="0" fill="none" h="39005" w="1">
                <a:moveTo>
                  <a:pt x="0" y="0"/>
                </a:moveTo>
                <a:lnTo>
                  <a:pt x="0" y="39004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2"/>
          <p:cNvSpPr/>
          <p:nvPr/>
        </p:nvSpPr>
        <p:spPr>
          <a:xfrm>
            <a:off x="2781905" y="2304754"/>
            <a:ext cx="30103" cy="29430"/>
          </a:xfrm>
          <a:custGeom>
            <a:rect b="b" l="l" r="r" t="t"/>
            <a:pathLst>
              <a:path extrusionOk="0" fill="none" h="2098" w="2146">
                <a:moveTo>
                  <a:pt x="2146" y="1"/>
                </a:moveTo>
                <a:lnTo>
                  <a:pt x="2146" y="2097"/>
                </a:lnTo>
                <a:lnTo>
                  <a:pt x="1" y="2097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/>
          <p:nvPr/>
        </p:nvSpPr>
        <p:spPr>
          <a:xfrm>
            <a:off x="2296272" y="2334173"/>
            <a:ext cx="428147" cy="14"/>
          </a:xfrm>
          <a:custGeom>
            <a:rect b="b" l="l" r="r" t="t"/>
            <a:pathLst>
              <a:path extrusionOk="0" fill="none" h="1" w="30522">
                <a:moveTo>
                  <a:pt x="30521" y="0"/>
                </a:moveTo>
                <a:lnTo>
                  <a:pt x="1" y="0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2"/>
          <p:cNvSpPr/>
          <p:nvPr/>
        </p:nvSpPr>
        <p:spPr>
          <a:xfrm>
            <a:off x="2237448" y="2334173"/>
            <a:ext cx="30103" cy="30103"/>
          </a:xfrm>
          <a:custGeom>
            <a:rect b="b" l="l" r="r" t="t"/>
            <a:pathLst>
              <a:path extrusionOk="0" fill="none" h="2146" w="2146">
                <a:moveTo>
                  <a:pt x="2146" y="0"/>
                </a:moveTo>
                <a:lnTo>
                  <a:pt x="1" y="0"/>
                </a:lnTo>
                <a:lnTo>
                  <a:pt x="1" y="2146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2"/>
          <p:cNvSpPr/>
          <p:nvPr/>
        </p:nvSpPr>
        <p:spPr>
          <a:xfrm>
            <a:off x="2237448" y="2418993"/>
            <a:ext cx="14" cy="411034"/>
          </a:xfrm>
          <a:custGeom>
            <a:rect b="b" l="l" r="r" t="t"/>
            <a:pathLst>
              <a:path extrusionOk="0" fill="none" h="29302" w="1">
                <a:moveTo>
                  <a:pt x="1" y="0"/>
                </a:moveTo>
                <a:lnTo>
                  <a:pt x="1" y="29302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2"/>
          <p:cNvSpPr/>
          <p:nvPr/>
        </p:nvSpPr>
        <p:spPr>
          <a:xfrm>
            <a:off x="2237448" y="2857429"/>
            <a:ext cx="14" cy="30103"/>
          </a:xfrm>
          <a:custGeom>
            <a:rect b="b" l="l" r="r" t="t"/>
            <a:pathLst>
              <a:path extrusionOk="0" fill="none" h="2146" w="1">
                <a:moveTo>
                  <a:pt x="1" y="0"/>
                </a:moveTo>
                <a:lnTo>
                  <a:pt x="1" y="2145"/>
                </a:lnTo>
              </a:path>
            </a:pathLst>
          </a:custGeom>
          <a:noFill/>
          <a:ln cap="rnd" cmpd="sng" w="304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>
            <a:off x="2166320" y="2837592"/>
            <a:ext cx="119697" cy="102639"/>
          </a:xfrm>
          <a:custGeom>
            <a:rect b="b" l="l" r="r" t="t"/>
            <a:pathLst>
              <a:path extrusionOk="0" h="7317" w="8533">
                <a:moveTo>
                  <a:pt x="4876" y="0"/>
                </a:moveTo>
                <a:cubicBezTo>
                  <a:pt x="1658" y="0"/>
                  <a:pt x="0" y="3949"/>
                  <a:pt x="2292" y="6241"/>
                </a:cubicBezTo>
                <a:cubicBezTo>
                  <a:pt x="3050" y="6983"/>
                  <a:pt x="3971" y="7316"/>
                  <a:pt x="4871" y="7316"/>
                </a:cubicBezTo>
                <a:cubicBezTo>
                  <a:pt x="6749" y="7316"/>
                  <a:pt x="8532" y="5865"/>
                  <a:pt x="8532" y="3657"/>
                </a:cubicBezTo>
                <a:cubicBezTo>
                  <a:pt x="8532" y="1658"/>
                  <a:pt x="6923" y="0"/>
                  <a:pt x="4876" y="0"/>
                </a:cubicBezTo>
                <a:close/>
              </a:path>
            </a:pathLst>
          </a:custGeom>
          <a:solidFill>
            <a:srgbClr val="FFFFFF"/>
          </a:solidFill>
          <a:ln cap="flat" cmpd="sng" w="30475">
            <a:solidFill>
              <a:schemeClr val="accent1"/>
            </a:solidFill>
            <a:prstDash val="solid"/>
            <a:miter lim="4875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32"/>
          <p:cNvGrpSpPr/>
          <p:nvPr/>
        </p:nvGrpSpPr>
        <p:grpSpPr>
          <a:xfrm>
            <a:off x="2624430" y="1068391"/>
            <a:ext cx="373819" cy="412843"/>
            <a:chOff x="3040350" y="1113200"/>
            <a:chExt cx="1704600" cy="1882550"/>
          </a:xfrm>
        </p:grpSpPr>
        <p:sp>
          <p:nvSpPr>
            <p:cNvPr id="366" name="Google Shape;366;p32"/>
            <p:cNvSpPr/>
            <p:nvPr/>
          </p:nvSpPr>
          <p:spPr>
            <a:xfrm>
              <a:off x="3040350" y="2164475"/>
              <a:ext cx="1607250" cy="831275"/>
            </a:xfrm>
            <a:custGeom>
              <a:rect b="b" l="l" r="r" t="t"/>
              <a:pathLst>
                <a:path extrusionOk="0" h="33251" w="64290">
                  <a:moveTo>
                    <a:pt x="20497" y="1"/>
                  </a:moveTo>
                  <a:cubicBezTo>
                    <a:pt x="16743" y="1"/>
                    <a:pt x="13284" y="2001"/>
                    <a:pt x="11425" y="5248"/>
                  </a:cubicBezTo>
                  <a:lnTo>
                    <a:pt x="9931" y="7860"/>
                  </a:lnTo>
                  <a:cubicBezTo>
                    <a:pt x="8896" y="9649"/>
                    <a:pt x="7613" y="11296"/>
                    <a:pt x="6119" y="12731"/>
                  </a:cubicBezTo>
                  <a:lnTo>
                    <a:pt x="1" y="18614"/>
                  </a:lnTo>
                  <a:lnTo>
                    <a:pt x="8813" y="33251"/>
                  </a:lnTo>
                  <a:lnTo>
                    <a:pt x="14720" y="27733"/>
                  </a:lnTo>
                  <a:cubicBezTo>
                    <a:pt x="16214" y="26333"/>
                    <a:pt x="18191" y="25556"/>
                    <a:pt x="20238" y="25556"/>
                  </a:cubicBezTo>
                  <a:lnTo>
                    <a:pt x="35816" y="25556"/>
                  </a:lnTo>
                  <a:cubicBezTo>
                    <a:pt x="39487" y="25556"/>
                    <a:pt x="43028" y="24250"/>
                    <a:pt x="45817" y="21873"/>
                  </a:cubicBezTo>
                  <a:lnTo>
                    <a:pt x="62489" y="7684"/>
                  </a:lnTo>
                  <a:cubicBezTo>
                    <a:pt x="64030" y="6413"/>
                    <a:pt x="64289" y="4060"/>
                    <a:pt x="62983" y="2554"/>
                  </a:cubicBezTo>
                  <a:cubicBezTo>
                    <a:pt x="62278" y="1738"/>
                    <a:pt x="61283" y="1316"/>
                    <a:pt x="60281" y="1316"/>
                  </a:cubicBezTo>
                  <a:cubicBezTo>
                    <a:pt x="59478" y="1316"/>
                    <a:pt x="58671" y="1587"/>
                    <a:pt x="58006" y="2142"/>
                  </a:cubicBezTo>
                  <a:lnTo>
                    <a:pt x="47641" y="10778"/>
                  </a:lnTo>
                  <a:cubicBezTo>
                    <a:pt x="45640" y="12437"/>
                    <a:pt x="43122" y="13343"/>
                    <a:pt x="40522" y="13343"/>
                  </a:cubicBezTo>
                  <a:lnTo>
                    <a:pt x="28262" y="13343"/>
                  </a:lnTo>
                  <a:cubicBezTo>
                    <a:pt x="28255" y="13343"/>
                    <a:pt x="28248" y="13343"/>
                    <a:pt x="28241" y="13343"/>
                  </a:cubicBezTo>
                  <a:cubicBezTo>
                    <a:pt x="26403" y="13343"/>
                    <a:pt x="24921" y="11853"/>
                    <a:pt x="24921" y="10013"/>
                  </a:cubicBezTo>
                  <a:cubicBezTo>
                    <a:pt x="24921" y="8166"/>
                    <a:pt x="26415" y="6672"/>
                    <a:pt x="28262" y="6672"/>
                  </a:cubicBezTo>
                  <a:lnTo>
                    <a:pt x="40028" y="6672"/>
                  </a:lnTo>
                  <a:cubicBezTo>
                    <a:pt x="41864" y="6672"/>
                    <a:pt x="43358" y="5178"/>
                    <a:pt x="43358" y="3342"/>
                  </a:cubicBezTo>
                  <a:cubicBezTo>
                    <a:pt x="43358" y="1495"/>
                    <a:pt x="41864" y="1"/>
                    <a:pt x="400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  <p:sp>
          <p:nvSpPr>
            <p:cNvPr id="367" name="Google Shape;367;p32"/>
            <p:cNvSpPr/>
            <p:nvPr/>
          </p:nvSpPr>
          <p:spPr>
            <a:xfrm>
              <a:off x="3073300" y="1113200"/>
              <a:ext cx="1671650" cy="924525"/>
            </a:xfrm>
            <a:custGeom>
              <a:rect b="b" l="l" r="r" t="t"/>
              <a:pathLst>
                <a:path extrusionOk="0" h="36981" w="66866">
                  <a:moveTo>
                    <a:pt x="33427" y="0"/>
                  </a:moveTo>
                  <a:cubicBezTo>
                    <a:pt x="29803" y="0"/>
                    <a:pt x="27109" y="3342"/>
                    <a:pt x="27886" y="6883"/>
                  </a:cubicBezTo>
                  <a:cubicBezTo>
                    <a:pt x="15826" y="9307"/>
                    <a:pt x="6519" y="19473"/>
                    <a:pt x="5413" y="31957"/>
                  </a:cubicBezTo>
                  <a:lnTo>
                    <a:pt x="0" y="31957"/>
                  </a:lnTo>
                  <a:lnTo>
                    <a:pt x="0" y="36981"/>
                  </a:lnTo>
                  <a:lnTo>
                    <a:pt x="66866" y="36981"/>
                  </a:lnTo>
                  <a:lnTo>
                    <a:pt x="66866" y="31957"/>
                  </a:lnTo>
                  <a:lnTo>
                    <a:pt x="61453" y="31957"/>
                  </a:lnTo>
                  <a:cubicBezTo>
                    <a:pt x="60347" y="19473"/>
                    <a:pt x="51041" y="9307"/>
                    <a:pt x="38981" y="6883"/>
                  </a:cubicBezTo>
                  <a:cubicBezTo>
                    <a:pt x="39745" y="3342"/>
                    <a:pt x="37051" y="0"/>
                    <a:pt x="33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1EFFC1"/>
                </a:solidFill>
                <a:highlight>
                  <a:srgbClr val="1EFFC1"/>
                </a:highlight>
              </a:endParaRPr>
            </a:p>
          </p:txBody>
        </p:sp>
      </p:grpSp>
      <p:grpSp>
        <p:nvGrpSpPr>
          <p:cNvPr id="368" name="Google Shape;368;p32"/>
          <p:cNvGrpSpPr/>
          <p:nvPr/>
        </p:nvGrpSpPr>
        <p:grpSpPr>
          <a:xfrm>
            <a:off x="3390291" y="1782576"/>
            <a:ext cx="406573" cy="402537"/>
            <a:chOff x="462200" y="569000"/>
            <a:chExt cx="1901650" cy="1882775"/>
          </a:xfrm>
        </p:grpSpPr>
        <p:sp>
          <p:nvSpPr>
            <p:cNvPr id="369" name="Google Shape;369;p32"/>
            <p:cNvSpPr/>
            <p:nvPr/>
          </p:nvSpPr>
          <p:spPr>
            <a:xfrm>
              <a:off x="462200" y="890525"/>
              <a:ext cx="1573675" cy="1561250"/>
            </a:xfrm>
            <a:custGeom>
              <a:rect b="b" l="l" r="r" t="t"/>
              <a:pathLst>
                <a:path extrusionOk="0" h="62450" w="62947">
                  <a:moveTo>
                    <a:pt x="36971" y="12877"/>
                  </a:moveTo>
                  <a:cubicBezTo>
                    <a:pt x="38885" y="12877"/>
                    <a:pt x="40770" y="13628"/>
                    <a:pt x="42180" y="15037"/>
                  </a:cubicBezTo>
                  <a:cubicBezTo>
                    <a:pt x="45062" y="17897"/>
                    <a:pt x="45062" y="22568"/>
                    <a:pt x="42180" y="25427"/>
                  </a:cubicBezTo>
                  <a:cubicBezTo>
                    <a:pt x="40770" y="26837"/>
                    <a:pt x="38885" y="27587"/>
                    <a:pt x="36971" y="27587"/>
                  </a:cubicBezTo>
                  <a:cubicBezTo>
                    <a:pt x="36026" y="27587"/>
                    <a:pt x="35073" y="27404"/>
                    <a:pt x="34167" y="27027"/>
                  </a:cubicBezTo>
                  <a:cubicBezTo>
                    <a:pt x="31414" y="25886"/>
                    <a:pt x="29625" y="23203"/>
                    <a:pt x="29625" y="20226"/>
                  </a:cubicBezTo>
                  <a:cubicBezTo>
                    <a:pt x="29625" y="17261"/>
                    <a:pt x="31414" y="14579"/>
                    <a:pt x="34167" y="13437"/>
                  </a:cubicBezTo>
                  <a:cubicBezTo>
                    <a:pt x="35073" y="13060"/>
                    <a:pt x="36026" y="12877"/>
                    <a:pt x="36971" y="12877"/>
                  </a:cubicBezTo>
                  <a:close/>
                  <a:moveTo>
                    <a:pt x="50965" y="26846"/>
                  </a:moveTo>
                  <a:cubicBezTo>
                    <a:pt x="51507" y="26846"/>
                    <a:pt x="52060" y="27048"/>
                    <a:pt x="52510" y="27498"/>
                  </a:cubicBezTo>
                  <a:cubicBezTo>
                    <a:pt x="53369" y="28356"/>
                    <a:pt x="53369" y="29757"/>
                    <a:pt x="52510" y="30615"/>
                  </a:cubicBezTo>
                  <a:cubicBezTo>
                    <a:pt x="52060" y="31065"/>
                    <a:pt x="51506" y="31267"/>
                    <a:pt x="50963" y="31267"/>
                  </a:cubicBezTo>
                  <a:cubicBezTo>
                    <a:pt x="49831" y="31267"/>
                    <a:pt x="48745" y="30390"/>
                    <a:pt x="48745" y="29062"/>
                  </a:cubicBezTo>
                  <a:cubicBezTo>
                    <a:pt x="48745" y="27726"/>
                    <a:pt x="49832" y="26846"/>
                    <a:pt x="50965" y="26846"/>
                  </a:cubicBezTo>
                  <a:close/>
                  <a:moveTo>
                    <a:pt x="27672" y="1"/>
                  </a:moveTo>
                  <a:lnTo>
                    <a:pt x="18342" y="20509"/>
                  </a:lnTo>
                  <a:cubicBezTo>
                    <a:pt x="26649" y="22238"/>
                    <a:pt x="31214" y="31216"/>
                    <a:pt x="27696" y="38946"/>
                  </a:cubicBezTo>
                  <a:cubicBezTo>
                    <a:pt x="25441" y="43910"/>
                    <a:pt x="20597" y="46703"/>
                    <a:pt x="15627" y="46703"/>
                  </a:cubicBezTo>
                  <a:cubicBezTo>
                    <a:pt x="12869" y="46703"/>
                    <a:pt x="10073" y="45843"/>
                    <a:pt x="7659" y="44017"/>
                  </a:cubicBezTo>
                  <a:lnTo>
                    <a:pt x="705" y="59324"/>
                  </a:lnTo>
                  <a:cubicBezTo>
                    <a:pt x="0" y="60870"/>
                    <a:pt x="1201" y="62449"/>
                    <a:pt x="2694" y="62449"/>
                  </a:cubicBezTo>
                  <a:cubicBezTo>
                    <a:pt x="2996" y="62449"/>
                    <a:pt x="3310" y="62385"/>
                    <a:pt x="3623" y="62242"/>
                  </a:cubicBezTo>
                  <a:lnTo>
                    <a:pt x="62946" y="35287"/>
                  </a:lnTo>
                  <a:lnTo>
                    <a:pt x="62864" y="35310"/>
                  </a:lnTo>
                  <a:lnTo>
                    <a:pt x="62111" y="33239"/>
                  </a:lnTo>
                  <a:cubicBezTo>
                    <a:pt x="59393" y="25803"/>
                    <a:pt x="55099" y="19038"/>
                    <a:pt x="49510" y="13437"/>
                  </a:cubicBezTo>
                  <a:cubicBezTo>
                    <a:pt x="43909" y="7849"/>
                    <a:pt x="37144" y="3554"/>
                    <a:pt x="29708" y="836"/>
                  </a:cubicBezTo>
                  <a:lnTo>
                    <a:pt x="27637" y="83"/>
                  </a:lnTo>
                  <a:lnTo>
                    <a:pt x="276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1198700" y="569000"/>
              <a:ext cx="1165150" cy="1158700"/>
            </a:xfrm>
            <a:custGeom>
              <a:rect b="b" l="l" r="r" t="t"/>
              <a:pathLst>
                <a:path extrusionOk="0" h="46348" w="46606">
                  <a:moveTo>
                    <a:pt x="5478" y="1"/>
                  </a:moveTo>
                  <a:cubicBezTo>
                    <a:pt x="4634" y="1"/>
                    <a:pt x="3833" y="487"/>
                    <a:pt x="3460" y="1296"/>
                  </a:cubicBezTo>
                  <a:lnTo>
                    <a:pt x="1" y="8920"/>
                  </a:lnTo>
                  <a:lnTo>
                    <a:pt x="1754" y="9555"/>
                  </a:lnTo>
                  <a:cubicBezTo>
                    <a:pt x="9802" y="12485"/>
                    <a:pt x="17108" y="17133"/>
                    <a:pt x="23168" y="23180"/>
                  </a:cubicBezTo>
                  <a:cubicBezTo>
                    <a:pt x="29215" y="29240"/>
                    <a:pt x="33863" y="36546"/>
                    <a:pt x="36793" y="44594"/>
                  </a:cubicBezTo>
                  <a:lnTo>
                    <a:pt x="37428" y="46347"/>
                  </a:lnTo>
                  <a:lnTo>
                    <a:pt x="45052" y="42888"/>
                  </a:lnTo>
                  <a:cubicBezTo>
                    <a:pt x="46099" y="42406"/>
                    <a:pt x="46605" y="41206"/>
                    <a:pt x="46217" y="40123"/>
                  </a:cubicBezTo>
                  <a:cubicBezTo>
                    <a:pt x="42864" y="30946"/>
                    <a:pt x="37557" y="22604"/>
                    <a:pt x="30663" y="15685"/>
                  </a:cubicBezTo>
                  <a:cubicBezTo>
                    <a:pt x="23744" y="8791"/>
                    <a:pt x="15402" y="3484"/>
                    <a:pt x="6225" y="131"/>
                  </a:cubicBezTo>
                  <a:cubicBezTo>
                    <a:pt x="5979" y="43"/>
                    <a:pt x="5727" y="1"/>
                    <a:pt x="54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307825" y="1322925"/>
              <a:ext cx="159450" cy="146850"/>
            </a:xfrm>
            <a:custGeom>
              <a:rect b="b" l="l" r="r" t="t"/>
              <a:pathLst>
                <a:path extrusionOk="0" h="5874" w="6378">
                  <a:moveTo>
                    <a:pt x="3196" y="0"/>
                  </a:moveTo>
                  <a:cubicBezTo>
                    <a:pt x="3182" y="0"/>
                    <a:pt x="3168" y="0"/>
                    <a:pt x="3154" y="1"/>
                  </a:cubicBezTo>
                  <a:cubicBezTo>
                    <a:pt x="1754" y="1"/>
                    <a:pt x="542" y="989"/>
                    <a:pt x="271" y="2365"/>
                  </a:cubicBezTo>
                  <a:cubicBezTo>
                    <a:pt x="1" y="3742"/>
                    <a:pt x="742" y="5119"/>
                    <a:pt x="2036" y="5648"/>
                  </a:cubicBezTo>
                  <a:cubicBezTo>
                    <a:pt x="2402" y="5801"/>
                    <a:pt x="2783" y="5874"/>
                    <a:pt x="3160" y="5874"/>
                  </a:cubicBezTo>
                  <a:cubicBezTo>
                    <a:pt x="4117" y="5874"/>
                    <a:pt x="5044" y="5402"/>
                    <a:pt x="5601" y="4566"/>
                  </a:cubicBezTo>
                  <a:cubicBezTo>
                    <a:pt x="6378" y="3401"/>
                    <a:pt x="6225" y="1848"/>
                    <a:pt x="5237" y="848"/>
                  </a:cubicBezTo>
                  <a:cubicBezTo>
                    <a:pt x="4694" y="316"/>
                    <a:pt x="3958" y="0"/>
                    <a:pt x="31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701000" y="1507650"/>
              <a:ext cx="373300" cy="440175"/>
            </a:xfrm>
            <a:custGeom>
              <a:rect b="b" l="l" r="r" t="t"/>
              <a:pathLst>
                <a:path extrusionOk="0" h="17607" w="14932">
                  <a:moveTo>
                    <a:pt x="6896" y="0"/>
                  </a:moveTo>
                  <a:lnTo>
                    <a:pt x="1" y="15155"/>
                  </a:lnTo>
                  <a:cubicBezTo>
                    <a:pt x="1676" y="16760"/>
                    <a:pt x="3872" y="17606"/>
                    <a:pt x="6102" y="17606"/>
                  </a:cubicBezTo>
                  <a:cubicBezTo>
                    <a:pt x="7271" y="17606"/>
                    <a:pt x="8450" y="17374"/>
                    <a:pt x="9567" y="16896"/>
                  </a:cubicBezTo>
                  <a:cubicBezTo>
                    <a:pt x="12814" y="15508"/>
                    <a:pt x="14920" y="12319"/>
                    <a:pt x="14932" y="8790"/>
                  </a:cubicBezTo>
                  <a:cubicBezTo>
                    <a:pt x="14920" y="4224"/>
                    <a:pt x="11449" y="412"/>
                    <a:pt x="6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32"/>
          <p:cNvGrpSpPr/>
          <p:nvPr/>
        </p:nvGrpSpPr>
        <p:grpSpPr>
          <a:xfrm>
            <a:off x="3208667" y="3620568"/>
            <a:ext cx="372185" cy="370679"/>
            <a:chOff x="4991125" y="2436850"/>
            <a:chExt cx="1890225" cy="1882575"/>
          </a:xfrm>
        </p:grpSpPr>
        <p:sp>
          <p:nvSpPr>
            <p:cNvPr id="374" name="Google Shape;374;p32"/>
            <p:cNvSpPr/>
            <p:nvPr/>
          </p:nvSpPr>
          <p:spPr>
            <a:xfrm>
              <a:off x="4991125" y="3057800"/>
              <a:ext cx="1890225" cy="1261625"/>
            </a:xfrm>
            <a:custGeom>
              <a:rect b="b" l="l" r="r" t="t"/>
              <a:pathLst>
                <a:path extrusionOk="0" h="50465" w="75609">
                  <a:moveTo>
                    <a:pt x="61195" y="10084"/>
                  </a:moveTo>
                  <a:cubicBezTo>
                    <a:pt x="63254" y="10131"/>
                    <a:pt x="64901" y="11802"/>
                    <a:pt x="64901" y="13861"/>
                  </a:cubicBezTo>
                  <a:cubicBezTo>
                    <a:pt x="64901" y="15920"/>
                    <a:pt x="63254" y="17591"/>
                    <a:pt x="61195" y="17638"/>
                  </a:cubicBezTo>
                  <a:lnTo>
                    <a:pt x="56606" y="17638"/>
                  </a:lnTo>
                  <a:lnTo>
                    <a:pt x="56606" y="10084"/>
                  </a:lnTo>
                  <a:close/>
                  <a:moveTo>
                    <a:pt x="7907" y="1"/>
                  </a:moveTo>
                  <a:lnTo>
                    <a:pt x="7907" y="15520"/>
                  </a:lnTo>
                  <a:cubicBezTo>
                    <a:pt x="7907" y="24250"/>
                    <a:pt x="12296" y="32392"/>
                    <a:pt x="19579" y="37204"/>
                  </a:cubicBezTo>
                  <a:lnTo>
                    <a:pt x="1" y="37204"/>
                  </a:lnTo>
                  <a:lnTo>
                    <a:pt x="1" y="39416"/>
                  </a:lnTo>
                  <a:cubicBezTo>
                    <a:pt x="1" y="45511"/>
                    <a:pt x="4931" y="50453"/>
                    <a:pt x="11025" y="50464"/>
                  </a:cubicBezTo>
                  <a:lnTo>
                    <a:pt x="64266" y="50464"/>
                  </a:lnTo>
                  <a:cubicBezTo>
                    <a:pt x="70360" y="50453"/>
                    <a:pt x="75290" y="45511"/>
                    <a:pt x="75302" y="39416"/>
                  </a:cubicBezTo>
                  <a:lnTo>
                    <a:pt x="75302" y="37216"/>
                  </a:lnTo>
                  <a:lnTo>
                    <a:pt x="48170" y="37216"/>
                  </a:lnTo>
                  <a:cubicBezTo>
                    <a:pt x="51759" y="34839"/>
                    <a:pt x="54700" y="31615"/>
                    <a:pt x="56736" y="27827"/>
                  </a:cubicBezTo>
                  <a:lnTo>
                    <a:pt x="61360" y="27827"/>
                  </a:lnTo>
                  <a:cubicBezTo>
                    <a:pt x="68702" y="27756"/>
                    <a:pt x="74737" y="22014"/>
                    <a:pt x="75173" y="14684"/>
                  </a:cubicBezTo>
                  <a:cubicBezTo>
                    <a:pt x="75608" y="7354"/>
                    <a:pt x="70302" y="930"/>
                    <a:pt x="630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5188800" y="2813650"/>
              <a:ext cx="1298100" cy="133575"/>
            </a:xfrm>
            <a:custGeom>
              <a:rect b="b" l="l" r="r" t="t"/>
              <a:pathLst>
                <a:path extrusionOk="0" h="5343" w="51924">
                  <a:moveTo>
                    <a:pt x="0" y="1"/>
                  </a:moveTo>
                  <a:lnTo>
                    <a:pt x="0" y="5343"/>
                  </a:lnTo>
                  <a:lnTo>
                    <a:pt x="51923" y="5343"/>
                  </a:lnTo>
                  <a:lnTo>
                    <a:pt x="51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56156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36" y="342"/>
                    <a:pt x="2013" y="942"/>
                  </a:cubicBezTo>
                  <a:cubicBezTo>
                    <a:pt x="1260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13" y="9202"/>
                  </a:cubicBezTo>
                  <a:cubicBezTo>
                    <a:pt x="2636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48" y="6001"/>
                  </a:cubicBezTo>
                  <a:cubicBezTo>
                    <a:pt x="4425" y="5413"/>
                    <a:pt x="4413" y="5343"/>
                    <a:pt x="4413" y="5072"/>
                  </a:cubicBezTo>
                  <a:cubicBezTo>
                    <a:pt x="4413" y="4801"/>
                    <a:pt x="4425" y="4731"/>
                    <a:pt x="5048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5851800" y="2436850"/>
              <a:ext cx="176800" cy="253575"/>
            </a:xfrm>
            <a:custGeom>
              <a:rect b="b" l="l" r="r" t="t"/>
              <a:pathLst>
                <a:path extrusionOk="0" h="10143" w="7072">
                  <a:moveTo>
                    <a:pt x="2660" y="1"/>
                  </a:moveTo>
                  <a:cubicBezTo>
                    <a:pt x="2660" y="271"/>
                    <a:pt x="2648" y="342"/>
                    <a:pt x="2024" y="942"/>
                  </a:cubicBezTo>
                  <a:cubicBezTo>
                    <a:pt x="1271" y="1660"/>
                    <a:pt x="1" y="2848"/>
                    <a:pt x="1" y="5072"/>
                  </a:cubicBezTo>
                  <a:cubicBezTo>
                    <a:pt x="1" y="7296"/>
                    <a:pt x="1260" y="8484"/>
                    <a:pt x="2024" y="9202"/>
                  </a:cubicBezTo>
                  <a:cubicBezTo>
                    <a:pt x="2648" y="9790"/>
                    <a:pt x="2660" y="9872"/>
                    <a:pt x="2660" y="10143"/>
                  </a:cubicBezTo>
                  <a:lnTo>
                    <a:pt x="7072" y="10143"/>
                  </a:lnTo>
                  <a:cubicBezTo>
                    <a:pt x="7072" y="7919"/>
                    <a:pt x="5813" y="6719"/>
                    <a:pt x="5060" y="6001"/>
                  </a:cubicBezTo>
                  <a:cubicBezTo>
                    <a:pt x="4436" y="5413"/>
                    <a:pt x="4413" y="5343"/>
                    <a:pt x="4413" y="5072"/>
                  </a:cubicBezTo>
                  <a:cubicBezTo>
                    <a:pt x="4413" y="4801"/>
                    <a:pt x="4436" y="4731"/>
                    <a:pt x="5060" y="4142"/>
                  </a:cubicBezTo>
                  <a:cubicBezTo>
                    <a:pt x="5813" y="3425"/>
                    <a:pt x="7072" y="2225"/>
                    <a:pt x="70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" name="Google Shape;378;p32"/>
          <p:cNvGrpSpPr/>
          <p:nvPr/>
        </p:nvGrpSpPr>
        <p:grpSpPr>
          <a:xfrm>
            <a:off x="1112845" y="3454559"/>
            <a:ext cx="372245" cy="369356"/>
            <a:chOff x="5249675" y="238125"/>
            <a:chExt cx="1897275" cy="1882550"/>
          </a:xfrm>
        </p:grpSpPr>
        <p:sp>
          <p:nvSpPr>
            <p:cNvPr id="379" name="Google Shape;379;p32"/>
            <p:cNvSpPr/>
            <p:nvPr/>
          </p:nvSpPr>
          <p:spPr>
            <a:xfrm>
              <a:off x="5367350" y="1455300"/>
              <a:ext cx="290050" cy="110325"/>
            </a:xfrm>
            <a:custGeom>
              <a:rect b="b" l="l" r="r" t="t"/>
              <a:pathLst>
                <a:path extrusionOk="0" h="4413" w="11602">
                  <a:moveTo>
                    <a:pt x="0" y="0"/>
                  </a:moveTo>
                  <a:lnTo>
                    <a:pt x="0" y="4412"/>
                  </a:lnTo>
                  <a:lnTo>
                    <a:pt x="11601" y="4412"/>
                  </a:lnTo>
                  <a:cubicBezTo>
                    <a:pt x="9272" y="1612"/>
                    <a:pt x="5836" y="0"/>
                    <a:pt x="2212" y="0"/>
                  </a:cubicBezTo>
                  <a:close/>
                </a:path>
              </a:pathLst>
            </a:custGeom>
            <a:solidFill>
              <a:srgbClr val="48FF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5367350" y="1234675"/>
              <a:ext cx="1661950" cy="276525"/>
            </a:xfrm>
            <a:custGeom>
              <a:rect b="b" l="l" r="r" t="t"/>
              <a:pathLst>
                <a:path extrusionOk="0" h="11061" w="66478">
                  <a:moveTo>
                    <a:pt x="0" y="1"/>
                  </a:moveTo>
                  <a:lnTo>
                    <a:pt x="0" y="4413"/>
                  </a:lnTo>
                  <a:lnTo>
                    <a:pt x="2212" y="4413"/>
                  </a:lnTo>
                  <a:cubicBezTo>
                    <a:pt x="7519" y="4413"/>
                    <a:pt x="12519" y="6896"/>
                    <a:pt x="15590" y="11061"/>
                  </a:cubicBezTo>
                  <a:cubicBezTo>
                    <a:pt x="18670" y="6880"/>
                    <a:pt x="23556" y="4413"/>
                    <a:pt x="28753" y="4413"/>
                  </a:cubicBezTo>
                  <a:cubicBezTo>
                    <a:pt x="28777" y="4413"/>
                    <a:pt x="28802" y="4413"/>
                    <a:pt x="28827" y="4413"/>
                  </a:cubicBezTo>
                  <a:lnTo>
                    <a:pt x="66477" y="4413"/>
                  </a:lnTo>
                  <a:lnTo>
                    <a:pt x="6647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2"/>
            <p:cNvSpPr/>
            <p:nvPr/>
          </p:nvSpPr>
          <p:spPr>
            <a:xfrm>
              <a:off x="5249675" y="1675900"/>
              <a:ext cx="1897275" cy="444775"/>
            </a:xfrm>
            <a:custGeom>
              <a:rect b="b" l="l" r="r" t="t"/>
              <a:pathLst>
                <a:path extrusionOk="0" h="17791" w="75891">
                  <a:moveTo>
                    <a:pt x="2519" y="1"/>
                  </a:moveTo>
                  <a:cubicBezTo>
                    <a:pt x="1060" y="1"/>
                    <a:pt x="1" y="1389"/>
                    <a:pt x="366" y="2801"/>
                  </a:cubicBezTo>
                  <a:cubicBezTo>
                    <a:pt x="2589" y="11319"/>
                    <a:pt x="11084" y="17791"/>
                    <a:pt x="20297" y="17791"/>
                  </a:cubicBezTo>
                  <a:lnTo>
                    <a:pt x="55595" y="17791"/>
                  </a:lnTo>
                  <a:cubicBezTo>
                    <a:pt x="64807" y="17791"/>
                    <a:pt x="73302" y="11319"/>
                    <a:pt x="75526" y="2801"/>
                  </a:cubicBezTo>
                  <a:cubicBezTo>
                    <a:pt x="75891" y="1389"/>
                    <a:pt x="74832" y="1"/>
                    <a:pt x="73373" y="1"/>
                  </a:cubicBezTo>
                  <a:lnTo>
                    <a:pt x="68984" y="1"/>
                  </a:lnTo>
                  <a:cubicBezTo>
                    <a:pt x="64407" y="1"/>
                    <a:pt x="60077" y="2577"/>
                    <a:pt x="58030" y="6672"/>
                  </a:cubicBezTo>
                  <a:lnTo>
                    <a:pt x="57571" y="7601"/>
                  </a:lnTo>
                  <a:cubicBezTo>
                    <a:pt x="57165" y="8413"/>
                    <a:pt x="56380" y="8819"/>
                    <a:pt x="55595" y="8819"/>
                  </a:cubicBezTo>
                  <a:cubicBezTo>
                    <a:pt x="54809" y="8819"/>
                    <a:pt x="54024" y="8413"/>
                    <a:pt x="53618" y="7601"/>
                  </a:cubicBezTo>
                  <a:lnTo>
                    <a:pt x="53159" y="6672"/>
                  </a:lnTo>
                  <a:cubicBezTo>
                    <a:pt x="51112" y="2577"/>
                    <a:pt x="46935" y="1"/>
                    <a:pt x="42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2"/>
            <p:cNvSpPr/>
            <p:nvPr/>
          </p:nvSpPr>
          <p:spPr>
            <a:xfrm>
              <a:off x="5856800" y="1455300"/>
              <a:ext cx="1172500" cy="276525"/>
            </a:xfrm>
            <a:custGeom>
              <a:rect b="b" l="l" r="r" t="t"/>
              <a:pathLst>
                <a:path extrusionOk="0" h="11061" w="46900">
                  <a:moveTo>
                    <a:pt x="9249" y="0"/>
                  </a:moveTo>
                  <a:cubicBezTo>
                    <a:pt x="5660" y="0"/>
                    <a:pt x="2271" y="1624"/>
                    <a:pt x="1" y="4412"/>
                  </a:cubicBezTo>
                  <a:lnTo>
                    <a:pt x="18073" y="4412"/>
                  </a:lnTo>
                  <a:cubicBezTo>
                    <a:pt x="18098" y="4412"/>
                    <a:pt x="18122" y="4412"/>
                    <a:pt x="18147" y="4412"/>
                  </a:cubicBezTo>
                  <a:cubicBezTo>
                    <a:pt x="23343" y="4412"/>
                    <a:pt x="28230" y="6879"/>
                    <a:pt x="31310" y="11060"/>
                  </a:cubicBezTo>
                  <a:cubicBezTo>
                    <a:pt x="36581" y="3918"/>
                    <a:pt x="44252" y="4530"/>
                    <a:pt x="44699" y="4412"/>
                  </a:cubicBezTo>
                  <a:lnTo>
                    <a:pt x="46899" y="4412"/>
                  </a:lnTo>
                  <a:lnTo>
                    <a:pt x="468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2"/>
            <p:cNvSpPr/>
            <p:nvPr/>
          </p:nvSpPr>
          <p:spPr>
            <a:xfrm>
              <a:off x="5253500" y="238125"/>
              <a:ext cx="1889625" cy="886275"/>
            </a:xfrm>
            <a:custGeom>
              <a:rect b="b" l="l" r="r" t="t"/>
              <a:pathLst>
                <a:path extrusionOk="0" h="35451" w="75585">
                  <a:moveTo>
                    <a:pt x="24550" y="13381"/>
                  </a:moveTo>
                  <a:cubicBezTo>
                    <a:pt x="25115" y="13381"/>
                    <a:pt x="25680" y="13595"/>
                    <a:pt x="26109" y="14025"/>
                  </a:cubicBezTo>
                  <a:cubicBezTo>
                    <a:pt x="26968" y="14896"/>
                    <a:pt x="26968" y="16284"/>
                    <a:pt x="26109" y="17155"/>
                  </a:cubicBezTo>
                  <a:lnTo>
                    <a:pt x="21697" y="21567"/>
                  </a:lnTo>
                  <a:cubicBezTo>
                    <a:pt x="21268" y="21996"/>
                    <a:pt x="20703" y="22211"/>
                    <a:pt x="20138" y="22211"/>
                  </a:cubicBezTo>
                  <a:cubicBezTo>
                    <a:pt x="19573" y="22211"/>
                    <a:pt x="19009" y="21996"/>
                    <a:pt x="18579" y="21567"/>
                  </a:cubicBezTo>
                  <a:cubicBezTo>
                    <a:pt x="17720" y="20696"/>
                    <a:pt x="17720" y="19308"/>
                    <a:pt x="18579" y="18437"/>
                  </a:cubicBezTo>
                  <a:lnTo>
                    <a:pt x="22991" y="14025"/>
                  </a:lnTo>
                  <a:cubicBezTo>
                    <a:pt x="23421" y="13595"/>
                    <a:pt x="23986" y="13381"/>
                    <a:pt x="24550" y="13381"/>
                  </a:cubicBezTo>
                  <a:close/>
                  <a:moveTo>
                    <a:pt x="51023" y="13381"/>
                  </a:moveTo>
                  <a:cubicBezTo>
                    <a:pt x="51588" y="13381"/>
                    <a:pt x="52153" y="13595"/>
                    <a:pt x="52582" y="14025"/>
                  </a:cubicBezTo>
                  <a:lnTo>
                    <a:pt x="56995" y="18437"/>
                  </a:lnTo>
                  <a:cubicBezTo>
                    <a:pt x="57854" y="19308"/>
                    <a:pt x="57854" y="20696"/>
                    <a:pt x="56995" y="21567"/>
                  </a:cubicBezTo>
                  <a:cubicBezTo>
                    <a:pt x="56565" y="21996"/>
                    <a:pt x="56000" y="22211"/>
                    <a:pt x="55436" y="22211"/>
                  </a:cubicBezTo>
                  <a:cubicBezTo>
                    <a:pt x="54871" y="22211"/>
                    <a:pt x="54306" y="21996"/>
                    <a:pt x="53877" y="21567"/>
                  </a:cubicBezTo>
                  <a:lnTo>
                    <a:pt x="49464" y="17155"/>
                  </a:lnTo>
                  <a:cubicBezTo>
                    <a:pt x="48606" y="16284"/>
                    <a:pt x="48606" y="14896"/>
                    <a:pt x="49464" y="14025"/>
                  </a:cubicBezTo>
                  <a:cubicBezTo>
                    <a:pt x="49894" y="13595"/>
                    <a:pt x="50459" y="13381"/>
                    <a:pt x="51023" y="13381"/>
                  </a:cubicBezTo>
                  <a:close/>
                  <a:moveTo>
                    <a:pt x="37793" y="17802"/>
                  </a:moveTo>
                  <a:cubicBezTo>
                    <a:pt x="39016" y="17802"/>
                    <a:pt x="40005" y="18778"/>
                    <a:pt x="40005" y="20002"/>
                  </a:cubicBezTo>
                  <a:lnTo>
                    <a:pt x="40005" y="24414"/>
                  </a:lnTo>
                  <a:cubicBezTo>
                    <a:pt x="40005" y="25638"/>
                    <a:pt x="39016" y="26614"/>
                    <a:pt x="37793" y="26614"/>
                  </a:cubicBezTo>
                  <a:cubicBezTo>
                    <a:pt x="36569" y="26614"/>
                    <a:pt x="35593" y="25638"/>
                    <a:pt x="35593" y="24414"/>
                  </a:cubicBezTo>
                  <a:lnTo>
                    <a:pt x="35593" y="20002"/>
                  </a:lnTo>
                  <a:cubicBezTo>
                    <a:pt x="35593" y="18778"/>
                    <a:pt x="36569" y="17802"/>
                    <a:pt x="37793" y="17802"/>
                  </a:cubicBezTo>
                  <a:close/>
                  <a:moveTo>
                    <a:pt x="37793" y="0"/>
                  </a:moveTo>
                  <a:cubicBezTo>
                    <a:pt x="18685" y="0"/>
                    <a:pt x="2460" y="14519"/>
                    <a:pt x="154" y="33003"/>
                  </a:cubicBezTo>
                  <a:cubicBezTo>
                    <a:pt x="1" y="34309"/>
                    <a:pt x="1083" y="35451"/>
                    <a:pt x="2378" y="35451"/>
                  </a:cubicBezTo>
                  <a:lnTo>
                    <a:pt x="73208" y="35451"/>
                  </a:lnTo>
                  <a:cubicBezTo>
                    <a:pt x="74514" y="35451"/>
                    <a:pt x="75585" y="34309"/>
                    <a:pt x="75432" y="33003"/>
                  </a:cubicBezTo>
                  <a:cubicBezTo>
                    <a:pt x="73137" y="14519"/>
                    <a:pt x="56900" y="0"/>
                    <a:pt x="377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32"/>
          <p:cNvGrpSpPr/>
          <p:nvPr/>
        </p:nvGrpSpPr>
        <p:grpSpPr>
          <a:xfrm>
            <a:off x="1126337" y="1869842"/>
            <a:ext cx="357689" cy="347177"/>
            <a:chOff x="2652075" y="3639925"/>
            <a:chExt cx="1882575" cy="1827250"/>
          </a:xfrm>
        </p:grpSpPr>
        <p:sp>
          <p:nvSpPr>
            <p:cNvPr id="385" name="Google Shape;385;p32"/>
            <p:cNvSpPr/>
            <p:nvPr/>
          </p:nvSpPr>
          <p:spPr>
            <a:xfrm>
              <a:off x="2716200" y="3639925"/>
              <a:ext cx="628925" cy="694500"/>
            </a:xfrm>
            <a:custGeom>
              <a:rect b="b" l="l" r="r" t="t"/>
              <a:pathLst>
                <a:path extrusionOk="0" h="27780" w="25157">
                  <a:moveTo>
                    <a:pt x="5354" y="0"/>
                  </a:moveTo>
                  <a:lnTo>
                    <a:pt x="4519" y="1412"/>
                  </a:lnTo>
                  <a:cubicBezTo>
                    <a:pt x="4342" y="1718"/>
                    <a:pt x="118" y="8919"/>
                    <a:pt x="36" y="16696"/>
                  </a:cubicBezTo>
                  <a:cubicBezTo>
                    <a:pt x="1" y="19367"/>
                    <a:pt x="460" y="21826"/>
                    <a:pt x="1413" y="24003"/>
                  </a:cubicBezTo>
                  <a:cubicBezTo>
                    <a:pt x="2001" y="25356"/>
                    <a:pt x="2766" y="26626"/>
                    <a:pt x="3707" y="27779"/>
                  </a:cubicBezTo>
                  <a:lnTo>
                    <a:pt x="14932" y="27779"/>
                  </a:lnTo>
                  <a:lnTo>
                    <a:pt x="9049" y="14225"/>
                  </a:lnTo>
                  <a:lnTo>
                    <a:pt x="13202" y="12425"/>
                  </a:lnTo>
                  <a:lnTo>
                    <a:pt x="19861" y="27779"/>
                  </a:lnTo>
                  <a:lnTo>
                    <a:pt x="22450" y="27779"/>
                  </a:lnTo>
                  <a:cubicBezTo>
                    <a:pt x="22415" y="27368"/>
                    <a:pt x="22403" y="26956"/>
                    <a:pt x="22426" y="26556"/>
                  </a:cubicBezTo>
                  <a:cubicBezTo>
                    <a:pt x="22497" y="24532"/>
                    <a:pt x="23226" y="22591"/>
                    <a:pt x="24497" y="21026"/>
                  </a:cubicBezTo>
                  <a:lnTo>
                    <a:pt x="24591" y="20920"/>
                  </a:lnTo>
                  <a:cubicBezTo>
                    <a:pt x="24768" y="20708"/>
                    <a:pt x="24956" y="20496"/>
                    <a:pt x="25156" y="20308"/>
                  </a:cubicBezTo>
                  <a:cubicBezTo>
                    <a:pt x="21415" y="17473"/>
                    <a:pt x="20050" y="12484"/>
                    <a:pt x="21826" y="8142"/>
                  </a:cubicBezTo>
                  <a:cubicBezTo>
                    <a:pt x="20156" y="6518"/>
                    <a:pt x="18285" y="5130"/>
                    <a:pt x="16249" y="4024"/>
                  </a:cubicBezTo>
                  <a:cubicBezTo>
                    <a:pt x="13320" y="2389"/>
                    <a:pt x="10202" y="1165"/>
                    <a:pt x="6954" y="365"/>
                  </a:cubicBezTo>
                  <a:lnTo>
                    <a:pt x="53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3326275" y="3795950"/>
              <a:ext cx="282400" cy="286975"/>
            </a:xfrm>
            <a:custGeom>
              <a:rect b="b" l="l" r="r" t="t"/>
              <a:pathLst>
                <a:path extrusionOk="0" h="11479" w="11296">
                  <a:moveTo>
                    <a:pt x="6994" y="1"/>
                  </a:moveTo>
                  <a:cubicBezTo>
                    <a:pt x="5031" y="1"/>
                    <a:pt x="3085" y="984"/>
                    <a:pt x="1977" y="2866"/>
                  </a:cubicBezTo>
                  <a:cubicBezTo>
                    <a:pt x="0" y="6243"/>
                    <a:pt x="1847" y="10573"/>
                    <a:pt x="5659" y="11479"/>
                  </a:cubicBezTo>
                  <a:cubicBezTo>
                    <a:pt x="5836" y="11443"/>
                    <a:pt x="6024" y="11420"/>
                    <a:pt x="6201" y="11396"/>
                  </a:cubicBezTo>
                  <a:cubicBezTo>
                    <a:pt x="7213" y="9267"/>
                    <a:pt x="8966" y="7608"/>
                    <a:pt x="11142" y="6713"/>
                  </a:cubicBezTo>
                  <a:cubicBezTo>
                    <a:pt x="10813" y="5113"/>
                    <a:pt x="10872" y="3466"/>
                    <a:pt x="11295" y="1901"/>
                  </a:cubicBezTo>
                  <a:cubicBezTo>
                    <a:pt x="10124" y="620"/>
                    <a:pt x="8553" y="1"/>
                    <a:pt x="69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3696600" y="3760800"/>
              <a:ext cx="318000" cy="258600"/>
            </a:xfrm>
            <a:custGeom>
              <a:rect b="b" l="l" r="r" t="t"/>
              <a:pathLst>
                <a:path extrusionOk="0" h="10344" w="12720">
                  <a:moveTo>
                    <a:pt x="6708" y="0"/>
                  </a:moveTo>
                  <a:cubicBezTo>
                    <a:pt x="6378" y="0"/>
                    <a:pt x="6044" y="27"/>
                    <a:pt x="5707" y="83"/>
                  </a:cubicBezTo>
                  <a:cubicBezTo>
                    <a:pt x="2236" y="660"/>
                    <a:pt x="0" y="4048"/>
                    <a:pt x="824" y="7461"/>
                  </a:cubicBezTo>
                  <a:cubicBezTo>
                    <a:pt x="1400" y="7519"/>
                    <a:pt x="1965" y="7637"/>
                    <a:pt x="2518" y="7802"/>
                  </a:cubicBezTo>
                  <a:cubicBezTo>
                    <a:pt x="4095" y="8272"/>
                    <a:pt x="5518" y="9155"/>
                    <a:pt x="6648" y="10343"/>
                  </a:cubicBezTo>
                  <a:cubicBezTo>
                    <a:pt x="7083" y="10226"/>
                    <a:pt x="7530" y="10131"/>
                    <a:pt x="7989" y="10073"/>
                  </a:cubicBezTo>
                  <a:cubicBezTo>
                    <a:pt x="8954" y="8025"/>
                    <a:pt x="10637" y="6390"/>
                    <a:pt x="12719" y="5484"/>
                  </a:cubicBezTo>
                  <a:cubicBezTo>
                    <a:pt x="12422" y="2330"/>
                    <a:pt x="9766" y="0"/>
                    <a:pt x="6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2"/>
            <p:cNvSpPr/>
            <p:nvPr/>
          </p:nvSpPr>
          <p:spPr>
            <a:xfrm>
              <a:off x="3980450" y="3991375"/>
              <a:ext cx="455350" cy="343050"/>
            </a:xfrm>
            <a:custGeom>
              <a:rect b="b" l="l" r="r" t="t"/>
              <a:pathLst>
                <a:path extrusionOk="0" h="13722" w="18214">
                  <a:moveTo>
                    <a:pt x="5126" y="0"/>
                  </a:moveTo>
                  <a:cubicBezTo>
                    <a:pt x="3205" y="0"/>
                    <a:pt x="1451" y="1130"/>
                    <a:pt x="671" y="2897"/>
                  </a:cubicBezTo>
                  <a:cubicBezTo>
                    <a:pt x="565" y="3132"/>
                    <a:pt x="483" y="3379"/>
                    <a:pt x="424" y="3626"/>
                  </a:cubicBezTo>
                  <a:lnTo>
                    <a:pt x="0" y="5274"/>
                  </a:lnTo>
                  <a:cubicBezTo>
                    <a:pt x="294" y="5450"/>
                    <a:pt x="589" y="5626"/>
                    <a:pt x="859" y="5838"/>
                  </a:cubicBezTo>
                  <a:cubicBezTo>
                    <a:pt x="3377" y="7662"/>
                    <a:pt x="4824" y="10615"/>
                    <a:pt x="4718" y="13721"/>
                  </a:cubicBezTo>
                  <a:lnTo>
                    <a:pt x="15719" y="13721"/>
                  </a:lnTo>
                  <a:cubicBezTo>
                    <a:pt x="18214" y="10627"/>
                    <a:pt x="16120" y="6015"/>
                    <a:pt x="12154" y="5862"/>
                  </a:cubicBezTo>
                  <a:lnTo>
                    <a:pt x="12037" y="5862"/>
                  </a:lnTo>
                  <a:lnTo>
                    <a:pt x="10166" y="5827"/>
                  </a:lnTo>
                  <a:lnTo>
                    <a:pt x="9848" y="3991"/>
                  </a:lnTo>
                  <a:cubicBezTo>
                    <a:pt x="9448" y="1814"/>
                    <a:pt x="7636" y="179"/>
                    <a:pt x="5424" y="14"/>
                  </a:cubicBezTo>
                  <a:lnTo>
                    <a:pt x="5271" y="2"/>
                  </a:lnTo>
                  <a:cubicBezTo>
                    <a:pt x="5223" y="1"/>
                    <a:pt x="5174" y="0"/>
                    <a:pt x="5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2"/>
            <p:cNvSpPr/>
            <p:nvPr/>
          </p:nvSpPr>
          <p:spPr>
            <a:xfrm>
              <a:off x="3385675" y="4059600"/>
              <a:ext cx="602150" cy="274825"/>
            </a:xfrm>
            <a:custGeom>
              <a:rect b="b" l="l" r="r" t="t"/>
              <a:pathLst>
                <a:path extrusionOk="0" h="10993" w="24086">
                  <a:moveTo>
                    <a:pt x="12364" y="0"/>
                  </a:moveTo>
                  <a:cubicBezTo>
                    <a:pt x="10228" y="0"/>
                    <a:pt x="8173" y="1443"/>
                    <a:pt x="7625" y="3615"/>
                  </a:cubicBezTo>
                  <a:lnTo>
                    <a:pt x="7190" y="5298"/>
                  </a:lnTo>
                  <a:lnTo>
                    <a:pt x="7154" y="5451"/>
                  </a:lnTo>
                  <a:lnTo>
                    <a:pt x="6660" y="5415"/>
                  </a:lnTo>
                  <a:lnTo>
                    <a:pt x="5178" y="5309"/>
                  </a:lnTo>
                  <a:cubicBezTo>
                    <a:pt x="5105" y="5306"/>
                    <a:pt x="5032" y="5304"/>
                    <a:pt x="4960" y="5304"/>
                  </a:cubicBezTo>
                  <a:cubicBezTo>
                    <a:pt x="3521" y="5304"/>
                    <a:pt x="2155" y="5966"/>
                    <a:pt x="1248" y="7086"/>
                  </a:cubicBezTo>
                  <a:lnTo>
                    <a:pt x="1201" y="7145"/>
                  </a:lnTo>
                  <a:cubicBezTo>
                    <a:pt x="354" y="8227"/>
                    <a:pt x="1" y="9628"/>
                    <a:pt x="248" y="10992"/>
                  </a:cubicBezTo>
                  <a:lnTo>
                    <a:pt x="23980" y="10992"/>
                  </a:lnTo>
                  <a:cubicBezTo>
                    <a:pt x="23980" y="10945"/>
                    <a:pt x="23980" y="10910"/>
                    <a:pt x="23980" y="10863"/>
                  </a:cubicBezTo>
                  <a:cubicBezTo>
                    <a:pt x="24085" y="8204"/>
                    <a:pt x="22003" y="5957"/>
                    <a:pt x="19344" y="5851"/>
                  </a:cubicBezTo>
                  <a:lnTo>
                    <a:pt x="19226" y="5851"/>
                  </a:lnTo>
                  <a:lnTo>
                    <a:pt x="17367" y="5815"/>
                  </a:lnTo>
                  <a:lnTo>
                    <a:pt x="17261" y="5251"/>
                  </a:lnTo>
                  <a:cubicBezTo>
                    <a:pt x="17085" y="4203"/>
                    <a:pt x="16955" y="3227"/>
                    <a:pt x="16379" y="2309"/>
                  </a:cubicBezTo>
                  <a:cubicBezTo>
                    <a:pt x="15861" y="1462"/>
                    <a:pt x="15108" y="791"/>
                    <a:pt x="14202" y="380"/>
                  </a:cubicBezTo>
                  <a:cubicBezTo>
                    <a:pt x="13606" y="121"/>
                    <a:pt x="12981" y="0"/>
                    <a:pt x="123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2705900" y="4710325"/>
              <a:ext cx="1774625" cy="756850"/>
            </a:xfrm>
            <a:custGeom>
              <a:rect b="b" l="l" r="r" t="t"/>
              <a:pathLst>
                <a:path extrusionOk="0" h="30274" w="70985">
                  <a:moveTo>
                    <a:pt x="1" y="0"/>
                  </a:moveTo>
                  <a:cubicBezTo>
                    <a:pt x="907" y="2530"/>
                    <a:pt x="2083" y="4954"/>
                    <a:pt x="3507" y="7224"/>
                  </a:cubicBezTo>
                  <a:cubicBezTo>
                    <a:pt x="6896" y="12637"/>
                    <a:pt x="11602" y="17108"/>
                    <a:pt x="17191" y="20214"/>
                  </a:cubicBezTo>
                  <a:lnTo>
                    <a:pt x="17191" y="30274"/>
                  </a:lnTo>
                  <a:lnTo>
                    <a:pt x="53794" y="30274"/>
                  </a:lnTo>
                  <a:lnTo>
                    <a:pt x="53794" y="20214"/>
                  </a:lnTo>
                  <a:cubicBezTo>
                    <a:pt x="59383" y="17108"/>
                    <a:pt x="64089" y="12637"/>
                    <a:pt x="67478" y="7224"/>
                  </a:cubicBezTo>
                  <a:cubicBezTo>
                    <a:pt x="68902" y="4954"/>
                    <a:pt x="70078" y="2530"/>
                    <a:pt x="70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2652075" y="4447650"/>
              <a:ext cx="1882575" cy="149450"/>
            </a:xfrm>
            <a:custGeom>
              <a:rect b="b" l="l" r="r" t="t"/>
              <a:pathLst>
                <a:path extrusionOk="0" h="5978" w="75303">
                  <a:moveTo>
                    <a:pt x="1" y="0"/>
                  </a:moveTo>
                  <a:cubicBezTo>
                    <a:pt x="118" y="2012"/>
                    <a:pt x="401" y="4012"/>
                    <a:pt x="836" y="5977"/>
                  </a:cubicBezTo>
                  <a:lnTo>
                    <a:pt x="74455" y="5977"/>
                  </a:lnTo>
                  <a:cubicBezTo>
                    <a:pt x="74902" y="4012"/>
                    <a:pt x="75185" y="2012"/>
                    <a:pt x="753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159200" y="273462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7" name="Google Shape;397;p33"/>
          <p:cNvSpPr/>
          <p:nvPr/>
        </p:nvSpPr>
        <p:spPr>
          <a:xfrm>
            <a:off x="1188000" y="3607163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398" name="Google Shape;398;p33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Basics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3"/>
          <p:cNvSpPr txBox="1"/>
          <p:nvPr>
            <p:ph type="ctrTitle"/>
          </p:nvPr>
        </p:nvSpPr>
        <p:spPr>
          <a:xfrm>
            <a:off x="1409706" y="3792874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ATTRIBUTES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0" name="Google Shape;400;p33"/>
          <p:cNvSpPr txBox="1"/>
          <p:nvPr>
            <p:ph idx="3" type="ctrTitle"/>
          </p:nvPr>
        </p:nvSpPr>
        <p:spPr>
          <a:xfrm>
            <a:off x="1380906" y="292033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TAGS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1" name="Google Shape;401;p33"/>
          <p:cNvCxnSpPr/>
          <p:nvPr/>
        </p:nvCxnSpPr>
        <p:spPr>
          <a:xfrm>
            <a:off x="0" y="1197575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33"/>
          <p:cNvSpPr/>
          <p:nvPr/>
        </p:nvSpPr>
        <p:spPr>
          <a:xfrm>
            <a:off x="671700" y="3585713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642900" y="2713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04" name="Google Shape;404;p33"/>
          <p:cNvSpPr/>
          <p:nvPr/>
        </p:nvSpPr>
        <p:spPr>
          <a:xfrm>
            <a:off x="784988" y="3699525"/>
            <a:ext cx="197329" cy="196282"/>
          </a:xfrm>
          <a:custGeom>
            <a:rect b="b" l="l" r="r" t="t"/>
            <a:pathLst>
              <a:path extrusionOk="0" h="85619" w="86076">
                <a:moveTo>
                  <a:pt x="69905" y="0"/>
                </a:moveTo>
                <a:cubicBezTo>
                  <a:pt x="68694" y="0"/>
                  <a:pt x="67486" y="477"/>
                  <a:pt x="66581" y="1432"/>
                </a:cubicBezTo>
                <a:lnTo>
                  <a:pt x="58027" y="9986"/>
                </a:lnTo>
                <a:lnTo>
                  <a:pt x="76090" y="28069"/>
                </a:lnTo>
                <a:lnTo>
                  <a:pt x="84186" y="19037"/>
                </a:lnTo>
                <a:cubicBezTo>
                  <a:pt x="86076" y="17227"/>
                  <a:pt x="86076" y="14184"/>
                  <a:pt x="84186" y="12373"/>
                </a:cubicBezTo>
                <a:lnTo>
                  <a:pt x="73245" y="1432"/>
                </a:lnTo>
                <a:cubicBezTo>
                  <a:pt x="72330" y="477"/>
                  <a:pt x="71116" y="0"/>
                  <a:pt x="69905" y="0"/>
                </a:cubicBezTo>
                <a:close/>
                <a:moveTo>
                  <a:pt x="52318" y="14760"/>
                </a:moveTo>
                <a:lnTo>
                  <a:pt x="0" y="67536"/>
                </a:lnTo>
                <a:lnTo>
                  <a:pt x="0" y="85618"/>
                </a:lnTo>
                <a:lnTo>
                  <a:pt x="18083" y="85618"/>
                </a:lnTo>
                <a:lnTo>
                  <a:pt x="70380" y="32823"/>
                </a:lnTo>
                <a:lnTo>
                  <a:pt x="52318" y="1476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05" name="Google Shape;405;p33"/>
          <p:cNvGrpSpPr/>
          <p:nvPr/>
        </p:nvGrpSpPr>
        <p:grpSpPr>
          <a:xfrm flipH="1" rot="10800000">
            <a:off x="703525" y="2843270"/>
            <a:ext cx="302125" cy="163726"/>
            <a:chOff x="1319675" y="779200"/>
            <a:chExt cx="2343875" cy="1270175"/>
          </a:xfrm>
        </p:grpSpPr>
        <p:sp>
          <p:nvSpPr>
            <p:cNvPr id="406" name="Google Shape;406;p33"/>
            <p:cNvSpPr/>
            <p:nvPr/>
          </p:nvSpPr>
          <p:spPr>
            <a:xfrm>
              <a:off x="1319675" y="915950"/>
              <a:ext cx="717150" cy="996650"/>
            </a:xfrm>
            <a:custGeom>
              <a:rect b="b" l="l" r="r" t="t"/>
              <a:pathLst>
                <a:path extrusionOk="0" h="39866" w="28686">
                  <a:moveTo>
                    <a:pt x="28685" y="1"/>
                  </a:moveTo>
                  <a:lnTo>
                    <a:pt x="0" y="15557"/>
                  </a:lnTo>
                  <a:lnTo>
                    <a:pt x="0" y="24230"/>
                  </a:lnTo>
                  <a:lnTo>
                    <a:pt x="28685" y="39866"/>
                  </a:lnTo>
                  <a:lnTo>
                    <a:pt x="28685" y="29740"/>
                  </a:lnTo>
                  <a:lnTo>
                    <a:pt x="8713" y="19774"/>
                  </a:lnTo>
                  <a:lnTo>
                    <a:pt x="28685" y="10186"/>
                  </a:lnTo>
                  <a:lnTo>
                    <a:pt x="286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2159125" y="779200"/>
              <a:ext cx="626150" cy="1270175"/>
            </a:xfrm>
            <a:custGeom>
              <a:rect b="b" l="l" r="r" t="t"/>
              <a:pathLst>
                <a:path extrusionOk="0" h="50807" w="25046">
                  <a:moveTo>
                    <a:pt x="19038" y="0"/>
                  </a:moveTo>
                  <a:lnTo>
                    <a:pt x="1" y="50806"/>
                  </a:lnTo>
                  <a:lnTo>
                    <a:pt x="5969" y="50806"/>
                  </a:lnTo>
                  <a:lnTo>
                    <a:pt x="25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2945900" y="915950"/>
              <a:ext cx="717650" cy="996650"/>
            </a:xfrm>
            <a:custGeom>
              <a:rect b="b" l="l" r="r" t="t"/>
              <a:pathLst>
                <a:path extrusionOk="0" h="39866" w="28706">
                  <a:moveTo>
                    <a:pt x="0" y="1"/>
                  </a:moveTo>
                  <a:lnTo>
                    <a:pt x="0" y="10047"/>
                  </a:lnTo>
                  <a:lnTo>
                    <a:pt x="19992" y="19854"/>
                  </a:lnTo>
                  <a:lnTo>
                    <a:pt x="0" y="29740"/>
                  </a:lnTo>
                  <a:lnTo>
                    <a:pt x="0" y="39866"/>
                  </a:lnTo>
                  <a:lnTo>
                    <a:pt x="28705" y="24190"/>
                  </a:lnTo>
                  <a:lnTo>
                    <a:pt x="28705" y="1557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409" name="Google Shape;409;p33"/>
          <p:cNvSpPr/>
          <p:nvPr/>
        </p:nvSpPr>
        <p:spPr>
          <a:xfrm>
            <a:off x="4876837" y="2409598"/>
            <a:ext cx="2681532" cy="1732190"/>
          </a:xfrm>
          <a:custGeom>
            <a:rect b="b" l="l" r="r" t="t"/>
            <a:pathLst>
              <a:path extrusionOk="0" h="114110" w="176649">
                <a:moveTo>
                  <a:pt x="5275" y="0"/>
                </a:moveTo>
                <a:cubicBezTo>
                  <a:pt x="2345" y="0"/>
                  <a:pt x="1" y="2344"/>
                  <a:pt x="1" y="5274"/>
                </a:cubicBezTo>
                <a:lnTo>
                  <a:pt x="1" y="108835"/>
                </a:lnTo>
                <a:cubicBezTo>
                  <a:pt x="1" y="111766"/>
                  <a:pt x="2345" y="114110"/>
                  <a:pt x="5275" y="114110"/>
                </a:cubicBezTo>
                <a:lnTo>
                  <a:pt x="171374" y="114110"/>
                </a:lnTo>
                <a:cubicBezTo>
                  <a:pt x="174304" y="114110"/>
                  <a:pt x="176648" y="111766"/>
                  <a:pt x="176648" y="108835"/>
                </a:cubicBezTo>
                <a:lnTo>
                  <a:pt x="176648" y="5274"/>
                </a:lnTo>
                <a:cubicBezTo>
                  <a:pt x="176648" y="2344"/>
                  <a:pt x="174304" y="0"/>
                  <a:pt x="1713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5005199" y="2541755"/>
            <a:ext cx="2424808" cy="1467860"/>
          </a:xfrm>
          <a:custGeom>
            <a:rect b="b" l="l" r="r" t="t"/>
            <a:pathLst>
              <a:path extrusionOk="0" h="96697" w="159737">
                <a:moveTo>
                  <a:pt x="0" y="1"/>
                </a:moveTo>
                <a:lnTo>
                  <a:pt x="0" y="96697"/>
                </a:lnTo>
                <a:lnTo>
                  <a:pt x="159737" y="96697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91A51"/>
              </a:solidFill>
            </a:endParaRPr>
          </a:p>
        </p:txBody>
      </p:sp>
      <p:sp>
        <p:nvSpPr>
          <p:cNvPr id="411" name="Google Shape;411;p33"/>
          <p:cNvSpPr/>
          <p:nvPr/>
        </p:nvSpPr>
        <p:spPr>
          <a:xfrm>
            <a:off x="4636011" y="4136703"/>
            <a:ext cx="3163178" cy="83900"/>
          </a:xfrm>
          <a:custGeom>
            <a:rect b="b" l="l" r="r" t="t"/>
            <a:pathLst>
              <a:path extrusionOk="0" h="5527" w="208378">
                <a:moveTo>
                  <a:pt x="0" y="1"/>
                </a:moveTo>
                <a:lnTo>
                  <a:pt x="0" y="5526"/>
                </a:lnTo>
                <a:lnTo>
                  <a:pt x="208377" y="5526"/>
                </a:lnTo>
                <a:lnTo>
                  <a:pt x="20837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12" name="Google Shape;412;p33"/>
          <p:cNvSpPr/>
          <p:nvPr/>
        </p:nvSpPr>
        <p:spPr>
          <a:xfrm>
            <a:off x="5005199" y="2541755"/>
            <a:ext cx="2424808" cy="141083"/>
          </a:xfrm>
          <a:custGeom>
            <a:rect b="b" l="l" r="r" t="t"/>
            <a:pathLst>
              <a:path extrusionOk="0" h="9294" w="159737">
                <a:moveTo>
                  <a:pt x="0" y="1"/>
                </a:moveTo>
                <a:lnTo>
                  <a:pt x="0" y="9294"/>
                </a:lnTo>
                <a:lnTo>
                  <a:pt x="159737" y="9294"/>
                </a:lnTo>
                <a:lnTo>
                  <a:pt x="15973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3"/>
          <p:cNvSpPr/>
          <p:nvPr/>
        </p:nvSpPr>
        <p:spPr>
          <a:xfrm>
            <a:off x="5143716" y="2742556"/>
            <a:ext cx="1029417" cy="521069"/>
          </a:xfrm>
          <a:custGeom>
            <a:rect b="b" l="l" r="r" t="t"/>
            <a:pathLst>
              <a:path extrusionOk="0" h="34326" w="67814">
                <a:moveTo>
                  <a:pt x="1" y="1"/>
                </a:moveTo>
                <a:lnTo>
                  <a:pt x="1" y="34326"/>
                </a:lnTo>
                <a:lnTo>
                  <a:pt x="67813" y="34326"/>
                </a:lnTo>
                <a:lnTo>
                  <a:pt x="6781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3"/>
          <p:cNvSpPr/>
          <p:nvPr/>
        </p:nvSpPr>
        <p:spPr>
          <a:xfrm>
            <a:off x="5221240" y="2834061"/>
            <a:ext cx="297407" cy="297391"/>
          </a:xfrm>
          <a:custGeom>
            <a:rect b="b" l="l" r="r" t="t"/>
            <a:pathLst>
              <a:path extrusionOk="0" h="19591" w="19592">
                <a:moveTo>
                  <a:pt x="1" y="0"/>
                </a:moveTo>
                <a:lnTo>
                  <a:pt x="1" y="19591"/>
                </a:lnTo>
                <a:lnTo>
                  <a:pt x="19591" y="19591"/>
                </a:lnTo>
                <a:lnTo>
                  <a:pt x="195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3"/>
          <p:cNvSpPr/>
          <p:nvPr/>
        </p:nvSpPr>
        <p:spPr>
          <a:xfrm>
            <a:off x="5500826" y="3535575"/>
            <a:ext cx="908690" cy="329163"/>
          </a:xfrm>
          <a:custGeom>
            <a:rect b="b" l="l" r="r" t="t"/>
            <a:pathLst>
              <a:path extrusionOk="0" h="21684" w="59861">
                <a:moveTo>
                  <a:pt x="1" y="1"/>
                </a:moveTo>
                <a:lnTo>
                  <a:pt x="1" y="21684"/>
                </a:lnTo>
                <a:lnTo>
                  <a:pt x="59860" y="21684"/>
                </a:lnTo>
                <a:lnTo>
                  <a:pt x="598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/>
          <p:nvPr/>
        </p:nvSpPr>
        <p:spPr>
          <a:xfrm>
            <a:off x="5560559" y="3610549"/>
            <a:ext cx="679927" cy="53403"/>
          </a:xfrm>
          <a:custGeom>
            <a:rect b="b" l="l" r="r" t="t"/>
            <a:pathLst>
              <a:path extrusionOk="0" h="3518" w="44791">
                <a:moveTo>
                  <a:pt x="1" y="1"/>
                </a:moveTo>
                <a:lnTo>
                  <a:pt x="1" y="3517"/>
                </a:lnTo>
                <a:lnTo>
                  <a:pt x="44791" y="3517"/>
                </a:lnTo>
                <a:lnTo>
                  <a:pt x="4479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7" name="Google Shape;417;p33"/>
          <p:cNvSpPr/>
          <p:nvPr/>
        </p:nvSpPr>
        <p:spPr>
          <a:xfrm>
            <a:off x="5560559" y="3710949"/>
            <a:ext cx="526154" cy="52128"/>
          </a:xfrm>
          <a:custGeom>
            <a:rect b="b" l="l" r="r" t="t"/>
            <a:pathLst>
              <a:path extrusionOk="0" h="3434" w="34661">
                <a:moveTo>
                  <a:pt x="1" y="1"/>
                </a:moveTo>
                <a:lnTo>
                  <a:pt x="1" y="3433"/>
                </a:lnTo>
                <a:lnTo>
                  <a:pt x="34661" y="3433"/>
                </a:lnTo>
                <a:lnTo>
                  <a:pt x="34661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18" name="Google Shape;418;p33"/>
          <p:cNvSpPr/>
          <p:nvPr/>
        </p:nvSpPr>
        <p:spPr>
          <a:xfrm>
            <a:off x="5180573" y="3535575"/>
            <a:ext cx="322818" cy="329163"/>
          </a:xfrm>
          <a:custGeom>
            <a:rect b="b" l="l" r="r" t="t"/>
            <a:pathLst>
              <a:path extrusionOk="0" h="21684" w="21266">
                <a:moveTo>
                  <a:pt x="1" y="1"/>
                </a:moveTo>
                <a:lnTo>
                  <a:pt x="1" y="21684"/>
                </a:lnTo>
                <a:lnTo>
                  <a:pt x="21265" y="21684"/>
                </a:lnTo>
                <a:lnTo>
                  <a:pt x="2126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3"/>
          <p:cNvSpPr/>
          <p:nvPr/>
        </p:nvSpPr>
        <p:spPr>
          <a:xfrm>
            <a:off x="5242842" y="3644719"/>
            <a:ext cx="218729" cy="109463"/>
          </a:xfrm>
          <a:custGeom>
            <a:rect b="b" l="l" r="r" t="t"/>
            <a:pathLst>
              <a:path extrusionOk="0" h="7211" w="14409">
                <a:moveTo>
                  <a:pt x="13060" y="1"/>
                </a:moveTo>
                <a:cubicBezTo>
                  <a:pt x="12832" y="1"/>
                  <a:pt x="12594" y="102"/>
                  <a:pt x="12391" y="345"/>
                </a:cubicBezTo>
                <a:lnTo>
                  <a:pt x="6950" y="5117"/>
                </a:lnTo>
                <a:lnTo>
                  <a:pt x="1592" y="345"/>
                </a:lnTo>
                <a:cubicBezTo>
                  <a:pt x="1424" y="178"/>
                  <a:pt x="1194" y="94"/>
                  <a:pt x="964" y="94"/>
                </a:cubicBezTo>
                <a:cubicBezTo>
                  <a:pt x="734" y="94"/>
                  <a:pt x="503" y="178"/>
                  <a:pt x="336" y="345"/>
                </a:cubicBezTo>
                <a:cubicBezTo>
                  <a:pt x="1" y="764"/>
                  <a:pt x="1" y="1266"/>
                  <a:pt x="336" y="1601"/>
                </a:cubicBezTo>
                <a:lnTo>
                  <a:pt x="6364" y="6959"/>
                </a:lnTo>
                <a:cubicBezTo>
                  <a:pt x="6531" y="7127"/>
                  <a:pt x="6761" y="7210"/>
                  <a:pt x="6992" y="7210"/>
                </a:cubicBezTo>
                <a:cubicBezTo>
                  <a:pt x="7222" y="7210"/>
                  <a:pt x="7452" y="7127"/>
                  <a:pt x="7619" y="6959"/>
                </a:cubicBezTo>
                <a:lnTo>
                  <a:pt x="13647" y="1685"/>
                </a:lnTo>
                <a:cubicBezTo>
                  <a:pt x="14408" y="987"/>
                  <a:pt x="13776" y="1"/>
                  <a:pt x="130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"/>
          <p:cNvSpPr/>
          <p:nvPr/>
        </p:nvSpPr>
        <p:spPr>
          <a:xfrm>
            <a:off x="5683836" y="3292847"/>
            <a:ext cx="704079" cy="155049"/>
          </a:xfrm>
          <a:custGeom>
            <a:rect b="b" l="l" r="r" t="t"/>
            <a:pathLst>
              <a:path extrusionOk="0" h="10214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33"/>
          <p:cNvSpPr/>
          <p:nvPr/>
        </p:nvSpPr>
        <p:spPr>
          <a:xfrm>
            <a:off x="5683836" y="3100941"/>
            <a:ext cx="704079" cy="155064"/>
          </a:xfrm>
          <a:custGeom>
            <a:rect b="b" l="l" r="r" t="t"/>
            <a:pathLst>
              <a:path extrusionOk="0" h="10215" w="46382">
                <a:moveTo>
                  <a:pt x="1" y="0"/>
                </a:moveTo>
                <a:lnTo>
                  <a:pt x="1" y="10214"/>
                </a:lnTo>
                <a:lnTo>
                  <a:pt x="46381" y="10214"/>
                </a:lnTo>
                <a:lnTo>
                  <a:pt x="4638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3"/>
          <p:cNvSpPr/>
          <p:nvPr/>
        </p:nvSpPr>
        <p:spPr>
          <a:xfrm>
            <a:off x="6387899" y="3102216"/>
            <a:ext cx="155049" cy="155049"/>
          </a:xfrm>
          <a:custGeom>
            <a:rect b="b" l="l" r="r" t="t"/>
            <a:pathLst>
              <a:path extrusionOk="0" h="10214" w="10214">
                <a:moveTo>
                  <a:pt x="0" y="0"/>
                </a:moveTo>
                <a:lnTo>
                  <a:pt x="0" y="10214"/>
                </a:lnTo>
                <a:lnTo>
                  <a:pt x="10214" y="10214"/>
                </a:lnTo>
                <a:lnTo>
                  <a:pt x="1021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48FF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3"/>
          <p:cNvSpPr/>
          <p:nvPr/>
        </p:nvSpPr>
        <p:spPr>
          <a:xfrm>
            <a:off x="6579790" y="3182275"/>
            <a:ext cx="744746" cy="714234"/>
          </a:xfrm>
          <a:custGeom>
            <a:rect b="b" l="l" r="r" t="t"/>
            <a:pathLst>
              <a:path extrusionOk="0" h="47051" w="49061">
                <a:moveTo>
                  <a:pt x="1" y="1"/>
                </a:moveTo>
                <a:lnTo>
                  <a:pt x="1" y="47051"/>
                </a:lnTo>
                <a:lnTo>
                  <a:pt x="49060" y="47051"/>
                </a:lnTo>
                <a:lnTo>
                  <a:pt x="4906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3"/>
          <p:cNvSpPr/>
          <p:nvPr/>
        </p:nvSpPr>
        <p:spPr>
          <a:xfrm>
            <a:off x="6668745" y="3215322"/>
            <a:ext cx="728230" cy="623427"/>
          </a:xfrm>
          <a:custGeom>
            <a:rect b="b" l="l" r="r" t="t"/>
            <a:pathLst>
              <a:path extrusionOk="0" h="41069" w="47973">
                <a:moveTo>
                  <a:pt x="20698" y="2821"/>
                </a:moveTo>
                <a:cubicBezTo>
                  <a:pt x="25039" y="2821"/>
                  <a:pt x="29467" y="4434"/>
                  <a:pt x="33070" y="8037"/>
                </a:cubicBezTo>
                <a:cubicBezTo>
                  <a:pt x="44121" y="19172"/>
                  <a:pt x="36251" y="38176"/>
                  <a:pt x="20512" y="38176"/>
                </a:cubicBezTo>
                <a:cubicBezTo>
                  <a:pt x="10801" y="38176"/>
                  <a:pt x="2931" y="30223"/>
                  <a:pt x="2931" y="20512"/>
                </a:cubicBezTo>
                <a:cubicBezTo>
                  <a:pt x="2931" y="9866"/>
                  <a:pt x="11625" y="2821"/>
                  <a:pt x="20698" y="2821"/>
                </a:cubicBezTo>
                <a:close/>
                <a:moveTo>
                  <a:pt x="20512" y="0"/>
                </a:moveTo>
                <a:cubicBezTo>
                  <a:pt x="9210" y="0"/>
                  <a:pt x="1" y="9126"/>
                  <a:pt x="1" y="20512"/>
                </a:cubicBezTo>
                <a:cubicBezTo>
                  <a:pt x="1" y="32859"/>
                  <a:pt x="10118" y="41068"/>
                  <a:pt x="20681" y="41068"/>
                </a:cubicBezTo>
                <a:cubicBezTo>
                  <a:pt x="25730" y="41068"/>
                  <a:pt x="30882" y="39192"/>
                  <a:pt x="35079" y="34995"/>
                </a:cubicBezTo>
                <a:cubicBezTo>
                  <a:pt x="47972" y="22102"/>
                  <a:pt x="38847" y="0"/>
                  <a:pt x="20512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6905128" y="3364010"/>
            <a:ext cx="186835" cy="328040"/>
          </a:xfrm>
          <a:custGeom>
            <a:rect b="b" l="l" r="r" t="t"/>
            <a:pathLst>
              <a:path extrusionOk="0" h="21610" w="12308">
                <a:moveTo>
                  <a:pt x="1508" y="0"/>
                </a:moveTo>
                <a:cubicBezTo>
                  <a:pt x="671" y="0"/>
                  <a:pt x="1" y="670"/>
                  <a:pt x="1" y="1507"/>
                </a:cubicBezTo>
                <a:lnTo>
                  <a:pt x="84" y="1507"/>
                </a:lnTo>
                <a:lnTo>
                  <a:pt x="84" y="20177"/>
                </a:lnTo>
                <a:cubicBezTo>
                  <a:pt x="28" y="21028"/>
                  <a:pt x="740" y="21610"/>
                  <a:pt x="1492" y="21610"/>
                </a:cubicBezTo>
                <a:cubicBezTo>
                  <a:pt x="1849" y="21610"/>
                  <a:pt x="2216" y="21478"/>
                  <a:pt x="2512" y="21181"/>
                </a:cubicBezTo>
                <a:lnTo>
                  <a:pt x="11889" y="11889"/>
                </a:lnTo>
                <a:cubicBezTo>
                  <a:pt x="12140" y="11554"/>
                  <a:pt x="12307" y="11219"/>
                  <a:pt x="12307" y="10800"/>
                </a:cubicBezTo>
                <a:cubicBezTo>
                  <a:pt x="12307" y="10465"/>
                  <a:pt x="12140" y="10047"/>
                  <a:pt x="11889" y="9796"/>
                </a:cubicBezTo>
                <a:lnTo>
                  <a:pt x="2512" y="419"/>
                </a:lnTo>
                <a:cubicBezTo>
                  <a:pt x="2261" y="168"/>
                  <a:pt x="1843" y="0"/>
                  <a:pt x="1508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6858115" y="1367491"/>
            <a:ext cx="1476741" cy="1959677"/>
          </a:xfrm>
          <a:custGeom>
            <a:rect b="b" l="l" r="r" t="t"/>
            <a:pathLst>
              <a:path extrusionOk="0" h="129096" w="97282">
                <a:moveTo>
                  <a:pt x="7702" y="0"/>
                </a:moveTo>
                <a:cubicBezTo>
                  <a:pt x="3433" y="84"/>
                  <a:pt x="0" y="3684"/>
                  <a:pt x="84" y="7953"/>
                </a:cubicBezTo>
                <a:lnTo>
                  <a:pt x="84" y="120807"/>
                </a:lnTo>
                <a:cubicBezTo>
                  <a:pt x="84" y="125161"/>
                  <a:pt x="3349" y="129096"/>
                  <a:pt x="7702" y="129096"/>
                </a:cubicBezTo>
                <a:lnTo>
                  <a:pt x="89161" y="129096"/>
                </a:lnTo>
                <a:cubicBezTo>
                  <a:pt x="93682" y="128928"/>
                  <a:pt x="97198" y="125244"/>
                  <a:pt x="97282" y="120807"/>
                </a:cubicBezTo>
                <a:lnTo>
                  <a:pt x="97282" y="7953"/>
                </a:lnTo>
                <a:cubicBezTo>
                  <a:pt x="97198" y="3600"/>
                  <a:pt x="93598" y="0"/>
                  <a:pt x="891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3"/>
          <p:cNvSpPr/>
          <p:nvPr/>
        </p:nvSpPr>
        <p:spPr>
          <a:xfrm>
            <a:off x="6976307" y="1511094"/>
            <a:ext cx="1241633" cy="1500907"/>
          </a:xfrm>
          <a:custGeom>
            <a:rect b="b" l="l" r="r" t="t"/>
            <a:pathLst>
              <a:path extrusionOk="0" h="98874" w="81794">
                <a:moveTo>
                  <a:pt x="0" y="0"/>
                </a:moveTo>
                <a:lnTo>
                  <a:pt x="0" y="98873"/>
                </a:lnTo>
                <a:lnTo>
                  <a:pt x="81794" y="98873"/>
                </a:lnTo>
                <a:lnTo>
                  <a:pt x="8179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3"/>
          <p:cNvSpPr/>
          <p:nvPr/>
        </p:nvSpPr>
        <p:spPr>
          <a:xfrm>
            <a:off x="7513876" y="3086960"/>
            <a:ext cx="185560" cy="159086"/>
          </a:xfrm>
          <a:custGeom>
            <a:rect b="b" l="l" r="r" t="t"/>
            <a:pathLst>
              <a:path extrusionOk="0" h="10480" w="12224">
                <a:moveTo>
                  <a:pt x="5275" y="1"/>
                </a:moveTo>
                <a:cubicBezTo>
                  <a:pt x="2344" y="1"/>
                  <a:pt x="0" y="2345"/>
                  <a:pt x="0" y="5275"/>
                </a:cubicBezTo>
                <a:cubicBezTo>
                  <a:pt x="0" y="8397"/>
                  <a:pt x="2579" y="10480"/>
                  <a:pt x="5283" y="10480"/>
                </a:cubicBezTo>
                <a:cubicBezTo>
                  <a:pt x="6567" y="10480"/>
                  <a:pt x="7880" y="10010"/>
                  <a:pt x="8958" y="8959"/>
                </a:cubicBezTo>
                <a:cubicBezTo>
                  <a:pt x="12223" y="5693"/>
                  <a:pt x="9879" y="1"/>
                  <a:pt x="5275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3"/>
          <p:cNvSpPr/>
          <p:nvPr/>
        </p:nvSpPr>
        <p:spPr>
          <a:xfrm>
            <a:off x="7577419" y="1730946"/>
            <a:ext cx="584612" cy="583352"/>
          </a:xfrm>
          <a:custGeom>
            <a:rect b="b" l="l" r="r" t="t"/>
            <a:pathLst>
              <a:path extrusionOk="0" h="38429" w="38512">
                <a:moveTo>
                  <a:pt x="19339" y="14484"/>
                </a:moveTo>
                <a:cubicBezTo>
                  <a:pt x="16577" y="14484"/>
                  <a:pt x="14316" y="16745"/>
                  <a:pt x="14316" y="19507"/>
                </a:cubicBezTo>
                <a:cubicBezTo>
                  <a:pt x="14316" y="22569"/>
                  <a:pt x="16812" y="24594"/>
                  <a:pt x="19411" y="24594"/>
                </a:cubicBezTo>
                <a:cubicBezTo>
                  <a:pt x="20650" y="24594"/>
                  <a:pt x="21913" y="24134"/>
                  <a:pt x="22939" y="23107"/>
                </a:cubicBezTo>
                <a:cubicBezTo>
                  <a:pt x="26037" y="19926"/>
                  <a:pt x="23860" y="14484"/>
                  <a:pt x="19339" y="14484"/>
                </a:cubicBezTo>
                <a:close/>
                <a:moveTo>
                  <a:pt x="19256" y="9629"/>
                </a:moveTo>
                <a:cubicBezTo>
                  <a:pt x="25786" y="9629"/>
                  <a:pt x="30390" y="16075"/>
                  <a:pt x="28381" y="22354"/>
                </a:cubicBezTo>
                <a:cubicBezTo>
                  <a:pt x="27062" y="26229"/>
                  <a:pt x="23469" y="28886"/>
                  <a:pt x="19363" y="28886"/>
                </a:cubicBezTo>
                <a:cubicBezTo>
                  <a:pt x="19299" y="28886"/>
                  <a:pt x="19236" y="28885"/>
                  <a:pt x="19172" y="28884"/>
                </a:cubicBezTo>
                <a:cubicBezTo>
                  <a:pt x="12558" y="28884"/>
                  <a:pt x="7954" y="22438"/>
                  <a:pt x="10047" y="16159"/>
                </a:cubicBezTo>
                <a:cubicBezTo>
                  <a:pt x="11386" y="12224"/>
                  <a:pt x="15070" y="9629"/>
                  <a:pt x="19256" y="9629"/>
                </a:cubicBezTo>
                <a:close/>
                <a:moveTo>
                  <a:pt x="16242" y="1"/>
                </a:moveTo>
                <a:lnTo>
                  <a:pt x="16242" y="2847"/>
                </a:lnTo>
                <a:cubicBezTo>
                  <a:pt x="13898" y="3266"/>
                  <a:pt x="11721" y="4187"/>
                  <a:pt x="9879" y="5526"/>
                </a:cubicBezTo>
                <a:lnTo>
                  <a:pt x="7786" y="3517"/>
                </a:lnTo>
                <a:lnTo>
                  <a:pt x="3433" y="7787"/>
                </a:lnTo>
                <a:lnTo>
                  <a:pt x="5526" y="9796"/>
                </a:lnTo>
                <a:cubicBezTo>
                  <a:pt x="4186" y="11722"/>
                  <a:pt x="3265" y="13898"/>
                  <a:pt x="2847" y="16159"/>
                </a:cubicBezTo>
                <a:lnTo>
                  <a:pt x="0" y="16159"/>
                </a:lnTo>
                <a:lnTo>
                  <a:pt x="0" y="22270"/>
                </a:lnTo>
                <a:lnTo>
                  <a:pt x="2847" y="22270"/>
                </a:lnTo>
                <a:cubicBezTo>
                  <a:pt x="3265" y="24531"/>
                  <a:pt x="4186" y="26707"/>
                  <a:pt x="5526" y="28633"/>
                </a:cubicBezTo>
                <a:lnTo>
                  <a:pt x="3433" y="30642"/>
                </a:lnTo>
                <a:lnTo>
                  <a:pt x="7786" y="34912"/>
                </a:lnTo>
                <a:lnTo>
                  <a:pt x="9879" y="32903"/>
                </a:lnTo>
                <a:cubicBezTo>
                  <a:pt x="11721" y="34242"/>
                  <a:pt x="13898" y="35163"/>
                  <a:pt x="16242" y="35582"/>
                </a:cubicBezTo>
                <a:lnTo>
                  <a:pt x="16242" y="38428"/>
                </a:lnTo>
                <a:lnTo>
                  <a:pt x="22270" y="38428"/>
                </a:lnTo>
                <a:lnTo>
                  <a:pt x="22270" y="35582"/>
                </a:lnTo>
                <a:cubicBezTo>
                  <a:pt x="24614" y="35163"/>
                  <a:pt x="26790" y="34242"/>
                  <a:pt x="28716" y="32903"/>
                </a:cubicBezTo>
                <a:lnTo>
                  <a:pt x="30809" y="34996"/>
                </a:lnTo>
                <a:lnTo>
                  <a:pt x="35079" y="30642"/>
                </a:lnTo>
                <a:lnTo>
                  <a:pt x="33069" y="28633"/>
                </a:lnTo>
                <a:cubicBezTo>
                  <a:pt x="34325" y="26707"/>
                  <a:pt x="35246" y="24531"/>
                  <a:pt x="35665" y="22270"/>
                </a:cubicBezTo>
                <a:lnTo>
                  <a:pt x="38511" y="22270"/>
                </a:lnTo>
                <a:lnTo>
                  <a:pt x="38511" y="16242"/>
                </a:lnTo>
                <a:lnTo>
                  <a:pt x="35665" y="16242"/>
                </a:lnTo>
                <a:cubicBezTo>
                  <a:pt x="35246" y="13898"/>
                  <a:pt x="34325" y="11722"/>
                  <a:pt x="33069" y="9796"/>
                </a:cubicBezTo>
                <a:lnTo>
                  <a:pt x="35079" y="7787"/>
                </a:lnTo>
                <a:lnTo>
                  <a:pt x="30809" y="3517"/>
                </a:lnTo>
                <a:lnTo>
                  <a:pt x="28716" y="5526"/>
                </a:lnTo>
                <a:cubicBezTo>
                  <a:pt x="26790" y="4187"/>
                  <a:pt x="24614" y="3350"/>
                  <a:pt x="22270" y="2847"/>
                </a:cubicBezTo>
                <a:lnTo>
                  <a:pt x="2227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7107204" y="1832622"/>
            <a:ext cx="432099" cy="430839"/>
          </a:xfrm>
          <a:custGeom>
            <a:rect b="b" l="l" r="r" t="t"/>
            <a:pathLst>
              <a:path extrusionOk="0" h="28382" w="28465">
                <a:moveTo>
                  <a:pt x="14316" y="10633"/>
                </a:moveTo>
                <a:cubicBezTo>
                  <a:pt x="12307" y="10633"/>
                  <a:pt x="10632" y="12307"/>
                  <a:pt x="10632" y="14400"/>
                </a:cubicBezTo>
                <a:cubicBezTo>
                  <a:pt x="10632" y="16628"/>
                  <a:pt x="12504" y="18154"/>
                  <a:pt x="14437" y="18154"/>
                </a:cubicBezTo>
                <a:cubicBezTo>
                  <a:pt x="15337" y="18154"/>
                  <a:pt x="16251" y="17824"/>
                  <a:pt x="16995" y="17079"/>
                </a:cubicBezTo>
                <a:cubicBezTo>
                  <a:pt x="19339" y="14651"/>
                  <a:pt x="17665" y="10633"/>
                  <a:pt x="14316" y="10633"/>
                </a:cubicBezTo>
                <a:close/>
                <a:moveTo>
                  <a:pt x="14232" y="7033"/>
                </a:moveTo>
                <a:cubicBezTo>
                  <a:pt x="19088" y="7033"/>
                  <a:pt x="22521" y="11805"/>
                  <a:pt x="21014" y="16493"/>
                </a:cubicBezTo>
                <a:cubicBezTo>
                  <a:pt x="20093" y="19340"/>
                  <a:pt x="17330" y="21349"/>
                  <a:pt x="14232" y="21349"/>
                </a:cubicBezTo>
                <a:cubicBezTo>
                  <a:pt x="9377" y="21265"/>
                  <a:pt x="5944" y="16493"/>
                  <a:pt x="7535" y="11889"/>
                </a:cubicBezTo>
                <a:lnTo>
                  <a:pt x="7451" y="11889"/>
                </a:lnTo>
                <a:cubicBezTo>
                  <a:pt x="8372" y="8958"/>
                  <a:pt x="11135" y="7033"/>
                  <a:pt x="14232" y="7033"/>
                </a:cubicBezTo>
                <a:close/>
                <a:moveTo>
                  <a:pt x="11972" y="0"/>
                </a:moveTo>
                <a:lnTo>
                  <a:pt x="11972" y="2093"/>
                </a:lnTo>
                <a:cubicBezTo>
                  <a:pt x="10298" y="2428"/>
                  <a:pt x="8707" y="3098"/>
                  <a:pt x="7284" y="4103"/>
                </a:cubicBezTo>
                <a:lnTo>
                  <a:pt x="5777" y="2596"/>
                </a:lnTo>
                <a:lnTo>
                  <a:pt x="2595" y="5693"/>
                </a:lnTo>
                <a:lnTo>
                  <a:pt x="4102" y="7200"/>
                </a:lnTo>
                <a:cubicBezTo>
                  <a:pt x="3098" y="8623"/>
                  <a:pt x="2428" y="10214"/>
                  <a:pt x="2177" y="11972"/>
                </a:cubicBezTo>
                <a:lnTo>
                  <a:pt x="2093" y="11889"/>
                </a:lnTo>
                <a:lnTo>
                  <a:pt x="0" y="11889"/>
                </a:lnTo>
                <a:lnTo>
                  <a:pt x="0" y="16493"/>
                </a:lnTo>
                <a:lnTo>
                  <a:pt x="2093" y="16493"/>
                </a:lnTo>
                <a:cubicBezTo>
                  <a:pt x="2428" y="18167"/>
                  <a:pt x="3098" y="19758"/>
                  <a:pt x="4102" y="21181"/>
                </a:cubicBezTo>
                <a:lnTo>
                  <a:pt x="2595" y="22688"/>
                </a:lnTo>
                <a:lnTo>
                  <a:pt x="5693" y="25786"/>
                </a:lnTo>
                <a:lnTo>
                  <a:pt x="7200" y="24363"/>
                </a:lnTo>
                <a:cubicBezTo>
                  <a:pt x="8623" y="25284"/>
                  <a:pt x="10214" y="25953"/>
                  <a:pt x="11972" y="26288"/>
                </a:cubicBezTo>
                <a:lnTo>
                  <a:pt x="11972" y="28381"/>
                </a:lnTo>
                <a:lnTo>
                  <a:pt x="16493" y="28381"/>
                </a:lnTo>
                <a:lnTo>
                  <a:pt x="16493" y="26288"/>
                </a:lnTo>
                <a:cubicBezTo>
                  <a:pt x="18167" y="25953"/>
                  <a:pt x="19758" y="25284"/>
                  <a:pt x="21181" y="24363"/>
                </a:cubicBezTo>
                <a:lnTo>
                  <a:pt x="22772" y="25870"/>
                </a:lnTo>
                <a:lnTo>
                  <a:pt x="25869" y="22772"/>
                </a:lnTo>
                <a:lnTo>
                  <a:pt x="24362" y="21265"/>
                </a:lnTo>
                <a:cubicBezTo>
                  <a:pt x="25367" y="19758"/>
                  <a:pt x="26037" y="18167"/>
                  <a:pt x="26372" y="16493"/>
                </a:cubicBezTo>
                <a:lnTo>
                  <a:pt x="28465" y="16493"/>
                </a:lnTo>
                <a:lnTo>
                  <a:pt x="28465" y="11972"/>
                </a:lnTo>
                <a:lnTo>
                  <a:pt x="26372" y="11972"/>
                </a:lnTo>
                <a:cubicBezTo>
                  <a:pt x="26037" y="10214"/>
                  <a:pt x="25367" y="8623"/>
                  <a:pt x="24362" y="7200"/>
                </a:cubicBezTo>
                <a:lnTo>
                  <a:pt x="25869" y="5693"/>
                </a:lnTo>
                <a:lnTo>
                  <a:pt x="22772" y="2596"/>
                </a:lnTo>
                <a:lnTo>
                  <a:pt x="21265" y="4103"/>
                </a:lnTo>
                <a:cubicBezTo>
                  <a:pt x="19842" y="3098"/>
                  <a:pt x="18167" y="2428"/>
                  <a:pt x="16493" y="2093"/>
                </a:cubicBezTo>
                <a:lnTo>
                  <a:pt x="164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3"/>
          <p:cNvSpPr/>
          <p:nvPr/>
        </p:nvSpPr>
        <p:spPr>
          <a:xfrm>
            <a:off x="7225395" y="2240569"/>
            <a:ext cx="636710" cy="635450"/>
          </a:xfrm>
          <a:custGeom>
            <a:rect b="b" l="l" r="r" t="t"/>
            <a:pathLst>
              <a:path extrusionOk="0" h="41861" w="41944">
                <a:moveTo>
                  <a:pt x="21243" y="15752"/>
                </a:moveTo>
                <a:cubicBezTo>
                  <a:pt x="20950" y="15752"/>
                  <a:pt x="20650" y="15775"/>
                  <a:pt x="20344" y="15823"/>
                </a:cubicBezTo>
                <a:cubicBezTo>
                  <a:pt x="17414" y="16242"/>
                  <a:pt x="15321" y="19005"/>
                  <a:pt x="15823" y="22019"/>
                </a:cubicBezTo>
                <a:cubicBezTo>
                  <a:pt x="16280" y="24914"/>
                  <a:pt x="18709" y="26576"/>
                  <a:pt x="21185" y="26576"/>
                </a:cubicBezTo>
                <a:cubicBezTo>
                  <a:pt x="22790" y="26576"/>
                  <a:pt x="24415" y="25877"/>
                  <a:pt x="25534" y="24363"/>
                </a:cubicBezTo>
                <a:cubicBezTo>
                  <a:pt x="28198" y="20680"/>
                  <a:pt x="25510" y="15752"/>
                  <a:pt x="21243" y="15752"/>
                </a:cubicBezTo>
                <a:close/>
                <a:moveTo>
                  <a:pt x="21052" y="10506"/>
                </a:moveTo>
                <a:cubicBezTo>
                  <a:pt x="27354" y="10506"/>
                  <a:pt x="32385" y="16206"/>
                  <a:pt x="31227" y="22688"/>
                </a:cubicBezTo>
                <a:cubicBezTo>
                  <a:pt x="30474" y="27125"/>
                  <a:pt x="26958" y="30474"/>
                  <a:pt x="22604" y="31144"/>
                </a:cubicBezTo>
                <a:cubicBezTo>
                  <a:pt x="22054" y="31229"/>
                  <a:pt x="21510" y="31270"/>
                  <a:pt x="20975" y="31270"/>
                </a:cubicBezTo>
                <a:cubicBezTo>
                  <a:pt x="14673" y="31270"/>
                  <a:pt x="9642" y="25571"/>
                  <a:pt x="10800" y="19088"/>
                </a:cubicBezTo>
                <a:cubicBezTo>
                  <a:pt x="11470" y="14735"/>
                  <a:pt x="14986" y="11302"/>
                  <a:pt x="19423" y="10633"/>
                </a:cubicBezTo>
                <a:cubicBezTo>
                  <a:pt x="19973" y="10548"/>
                  <a:pt x="20517" y="10506"/>
                  <a:pt x="21052" y="10506"/>
                </a:cubicBezTo>
                <a:close/>
                <a:moveTo>
                  <a:pt x="21097" y="0"/>
                </a:moveTo>
                <a:lnTo>
                  <a:pt x="17916" y="503"/>
                </a:lnTo>
                <a:lnTo>
                  <a:pt x="14651" y="1005"/>
                </a:lnTo>
                <a:lnTo>
                  <a:pt x="15153" y="4019"/>
                </a:lnTo>
                <a:cubicBezTo>
                  <a:pt x="12725" y="4856"/>
                  <a:pt x="10632" y="6196"/>
                  <a:pt x="8791" y="7870"/>
                </a:cubicBezTo>
                <a:lnTo>
                  <a:pt x="6279" y="6112"/>
                </a:lnTo>
                <a:lnTo>
                  <a:pt x="2428" y="11302"/>
                </a:lnTo>
                <a:lnTo>
                  <a:pt x="4856" y="13144"/>
                </a:lnTo>
                <a:cubicBezTo>
                  <a:pt x="3767" y="15405"/>
                  <a:pt x="3181" y="17833"/>
                  <a:pt x="3098" y="20344"/>
                </a:cubicBezTo>
                <a:lnTo>
                  <a:pt x="0" y="20846"/>
                </a:lnTo>
                <a:lnTo>
                  <a:pt x="1005" y="27293"/>
                </a:lnTo>
                <a:lnTo>
                  <a:pt x="4102" y="26791"/>
                </a:lnTo>
                <a:cubicBezTo>
                  <a:pt x="4939" y="29135"/>
                  <a:pt x="6195" y="31311"/>
                  <a:pt x="7953" y="33153"/>
                </a:cubicBezTo>
                <a:lnTo>
                  <a:pt x="6112" y="35665"/>
                </a:lnTo>
                <a:lnTo>
                  <a:pt x="11386" y="39516"/>
                </a:lnTo>
                <a:lnTo>
                  <a:pt x="13144" y="37004"/>
                </a:lnTo>
                <a:cubicBezTo>
                  <a:pt x="15404" y="38093"/>
                  <a:pt x="17916" y="38679"/>
                  <a:pt x="20428" y="38762"/>
                </a:cubicBezTo>
                <a:lnTo>
                  <a:pt x="20930" y="41860"/>
                </a:lnTo>
                <a:lnTo>
                  <a:pt x="24195" y="41358"/>
                </a:lnTo>
                <a:lnTo>
                  <a:pt x="27376" y="40855"/>
                </a:lnTo>
                <a:lnTo>
                  <a:pt x="26958" y="37842"/>
                </a:lnTo>
                <a:cubicBezTo>
                  <a:pt x="29302" y="37004"/>
                  <a:pt x="31478" y="35665"/>
                  <a:pt x="33237" y="33990"/>
                </a:cubicBezTo>
                <a:lnTo>
                  <a:pt x="35748" y="35832"/>
                </a:lnTo>
                <a:lnTo>
                  <a:pt x="39599" y="30558"/>
                </a:lnTo>
                <a:lnTo>
                  <a:pt x="37088" y="28716"/>
                </a:lnTo>
                <a:cubicBezTo>
                  <a:pt x="38176" y="26456"/>
                  <a:pt x="38846" y="24028"/>
                  <a:pt x="38929" y="21516"/>
                </a:cubicBezTo>
                <a:lnTo>
                  <a:pt x="41943" y="21014"/>
                </a:lnTo>
                <a:lnTo>
                  <a:pt x="40939" y="14568"/>
                </a:lnTo>
                <a:lnTo>
                  <a:pt x="37925" y="15070"/>
                </a:lnTo>
                <a:cubicBezTo>
                  <a:pt x="37088" y="12642"/>
                  <a:pt x="35748" y="10549"/>
                  <a:pt x="34074" y="8707"/>
                </a:cubicBezTo>
                <a:lnTo>
                  <a:pt x="35916" y="6196"/>
                </a:lnTo>
                <a:lnTo>
                  <a:pt x="30641" y="2344"/>
                </a:lnTo>
                <a:lnTo>
                  <a:pt x="28799" y="4856"/>
                </a:lnTo>
                <a:cubicBezTo>
                  <a:pt x="26539" y="3684"/>
                  <a:pt x="24111" y="3098"/>
                  <a:pt x="21600" y="3014"/>
                </a:cubicBezTo>
                <a:lnTo>
                  <a:pt x="2109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3"/>
          <p:cNvSpPr/>
          <p:nvPr/>
        </p:nvSpPr>
        <p:spPr>
          <a:xfrm>
            <a:off x="1159200" y="1895225"/>
            <a:ext cx="2326500" cy="381000"/>
          </a:xfrm>
          <a:prstGeom prst="homePlate">
            <a:avLst>
              <a:gd fmla="val 50000" name="adj"/>
            </a:avLst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33" name="Google Shape;433;p33"/>
          <p:cNvSpPr txBox="1"/>
          <p:nvPr/>
        </p:nvSpPr>
        <p:spPr>
          <a:xfrm>
            <a:off x="1380906" y="2080924"/>
            <a:ext cx="2076000" cy="1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Roboto Black"/>
                <a:ea typeface="Roboto Black"/>
                <a:cs typeface="Roboto Black"/>
                <a:sym typeface="Roboto Black"/>
              </a:rPr>
              <a:t>ELEMENTS</a:t>
            </a:r>
            <a:endParaRPr sz="1100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34" name="Google Shape;434;p33"/>
          <p:cNvSpPr/>
          <p:nvPr/>
        </p:nvSpPr>
        <p:spPr>
          <a:xfrm>
            <a:off x="642900" y="1873775"/>
            <a:ext cx="423900" cy="423900"/>
          </a:xfrm>
          <a:prstGeom prst="ellipse">
            <a:avLst/>
          </a:pr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grpSp>
        <p:nvGrpSpPr>
          <p:cNvPr id="435" name="Google Shape;435;p33"/>
          <p:cNvGrpSpPr/>
          <p:nvPr/>
        </p:nvGrpSpPr>
        <p:grpSpPr>
          <a:xfrm>
            <a:off x="721706" y="2003862"/>
            <a:ext cx="265768" cy="163730"/>
            <a:chOff x="1319675" y="2389025"/>
            <a:chExt cx="2224000" cy="1370125"/>
          </a:xfrm>
        </p:grpSpPr>
        <p:sp>
          <p:nvSpPr>
            <p:cNvPr id="436" name="Google Shape;436;p33"/>
            <p:cNvSpPr/>
            <p:nvPr/>
          </p:nvSpPr>
          <p:spPr>
            <a:xfrm>
              <a:off x="1319675" y="2389025"/>
              <a:ext cx="1396475" cy="1369625"/>
            </a:xfrm>
            <a:custGeom>
              <a:rect b="b" l="l" r="r" t="t"/>
              <a:pathLst>
                <a:path extrusionOk="0" h="54785" w="55859">
                  <a:moveTo>
                    <a:pt x="49871" y="5988"/>
                  </a:moveTo>
                  <a:lnTo>
                    <a:pt x="49871" y="35509"/>
                  </a:lnTo>
                  <a:lnTo>
                    <a:pt x="5968" y="35509"/>
                  </a:lnTo>
                  <a:lnTo>
                    <a:pt x="5968" y="5988"/>
                  </a:lnTo>
                  <a:close/>
                  <a:moveTo>
                    <a:pt x="5570" y="0"/>
                  </a:moveTo>
                  <a:cubicBezTo>
                    <a:pt x="2487" y="0"/>
                    <a:pt x="0" y="2507"/>
                    <a:pt x="0" y="5570"/>
                  </a:cubicBezTo>
                  <a:lnTo>
                    <a:pt x="0" y="35906"/>
                  </a:lnTo>
                  <a:cubicBezTo>
                    <a:pt x="0" y="38990"/>
                    <a:pt x="2487" y="41476"/>
                    <a:pt x="5570" y="41476"/>
                  </a:cubicBezTo>
                  <a:lnTo>
                    <a:pt x="20549" y="41476"/>
                  </a:lnTo>
                  <a:lnTo>
                    <a:pt x="20549" y="48817"/>
                  </a:lnTo>
                  <a:lnTo>
                    <a:pt x="18182" y="48817"/>
                  </a:lnTo>
                  <a:cubicBezTo>
                    <a:pt x="16531" y="48817"/>
                    <a:pt x="15198" y="50150"/>
                    <a:pt x="15198" y="51801"/>
                  </a:cubicBezTo>
                  <a:cubicBezTo>
                    <a:pt x="15198" y="53452"/>
                    <a:pt x="16531" y="54785"/>
                    <a:pt x="18182" y="54785"/>
                  </a:cubicBezTo>
                  <a:lnTo>
                    <a:pt x="37657" y="54785"/>
                  </a:lnTo>
                  <a:cubicBezTo>
                    <a:pt x="39308" y="54785"/>
                    <a:pt x="40641" y="53452"/>
                    <a:pt x="40641" y="51801"/>
                  </a:cubicBezTo>
                  <a:cubicBezTo>
                    <a:pt x="40641" y="50150"/>
                    <a:pt x="39308" y="48817"/>
                    <a:pt x="37657" y="48817"/>
                  </a:cubicBezTo>
                  <a:lnTo>
                    <a:pt x="35290" y="48817"/>
                  </a:lnTo>
                  <a:lnTo>
                    <a:pt x="35290" y="41496"/>
                  </a:lnTo>
                  <a:lnTo>
                    <a:pt x="50289" y="41496"/>
                  </a:lnTo>
                  <a:cubicBezTo>
                    <a:pt x="53352" y="41476"/>
                    <a:pt x="55839" y="38990"/>
                    <a:pt x="55839" y="35926"/>
                  </a:cubicBezTo>
                  <a:lnTo>
                    <a:pt x="55839" y="5590"/>
                  </a:lnTo>
                  <a:cubicBezTo>
                    <a:pt x="55859" y="2507"/>
                    <a:pt x="53352" y="0"/>
                    <a:pt x="5028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2902125" y="2587450"/>
              <a:ext cx="641550" cy="1171700"/>
            </a:xfrm>
            <a:custGeom>
              <a:rect b="b" l="l" r="r" t="t"/>
              <a:pathLst>
                <a:path extrusionOk="0" h="46868" w="25662">
                  <a:moveTo>
                    <a:pt x="19615" y="4954"/>
                  </a:moveTo>
                  <a:cubicBezTo>
                    <a:pt x="20550" y="4954"/>
                    <a:pt x="21305" y="5709"/>
                    <a:pt x="21305" y="6644"/>
                  </a:cubicBezTo>
                  <a:lnTo>
                    <a:pt x="21305" y="10623"/>
                  </a:lnTo>
                  <a:cubicBezTo>
                    <a:pt x="21286" y="11558"/>
                    <a:pt x="20550" y="12314"/>
                    <a:pt x="19615" y="12314"/>
                  </a:cubicBezTo>
                  <a:lnTo>
                    <a:pt x="6048" y="12314"/>
                  </a:lnTo>
                  <a:cubicBezTo>
                    <a:pt x="5113" y="12314"/>
                    <a:pt x="4357" y="11558"/>
                    <a:pt x="4357" y="10623"/>
                  </a:cubicBezTo>
                  <a:lnTo>
                    <a:pt x="4357" y="6644"/>
                  </a:lnTo>
                  <a:cubicBezTo>
                    <a:pt x="4357" y="5709"/>
                    <a:pt x="5113" y="4954"/>
                    <a:pt x="6048" y="4954"/>
                  </a:cubicBezTo>
                  <a:close/>
                  <a:moveTo>
                    <a:pt x="19615" y="16173"/>
                  </a:moveTo>
                  <a:cubicBezTo>
                    <a:pt x="20550" y="16173"/>
                    <a:pt x="21305" y="16929"/>
                    <a:pt x="21305" y="17864"/>
                  </a:cubicBezTo>
                  <a:lnTo>
                    <a:pt x="21305" y="21842"/>
                  </a:lnTo>
                  <a:cubicBezTo>
                    <a:pt x="21286" y="22777"/>
                    <a:pt x="20550" y="23513"/>
                    <a:pt x="19615" y="23513"/>
                  </a:cubicBezTo>
                  <a:lnTo>
                    <a:pt x="6048" y="23513"/>
                  </a:lnTo>
                  <a:cubicBezTo>
                    <a:pt x="5113" y="23513"/>
                    <a:pt x="4357" y="22777"/>
                    <a:pt x="4357" y="21842"/>
                  </a:cubicBezTo>
                  <a:lnTo>
                    <a:pt x="4357" y="17864"/>
                  </a:lnTo>
                  <a:cubicBezTo>
                    <a:pt x="4357" y="16929"/>
                    <a:pt x="5113" y="16173"/>
                    <a:pt x="6048" y="16173"/>
                  </a:cubicBezTo>
                  <a:close/>
                  <a:moveTo>
                    <a:pt x="12807" y="29617"/>
                  </a:moveTo>
                  <a:cubicBezTo>
                    <a:pt x="14016" y="29617"/>
                    <a:pt x="15179" y="30556"/>
                    <a:pt x="15179" y="31968"/>
                  </a:cubicBezTo>
                  <a:cubicBezTo>
                    <a:pt x="15179" y="33281"/>
                    <a:pt x="14124" y="34335"/>
                    <a:pt x="12831" y="34335"/>
                  </a:cubicBezTo>
                  <a:cubicBezTo>
                    <a:pt x="10723" y="34335"/>
                    <a:pt x="9668" y="31789"/>
                    <a:pt x="11160" y="30317"/>
                  </a:cubicBezTo>
                  <a:cubicBezTo>
                    <a:pt x="11637" y="29833"/>
                    <a:pt x="12227" y="29617"/>
                    <a:pt x="12807" y="29617"/>
                  </a:cubicBezTo>
                  <a:close/>
                  <a:moveTo>
                    <a:pt x="3104" y="0"/>
                  </a:moveTo>
                  <a:cubicBezTo>
                    <a:pt x="1393" y="0"/>
                    <a:pt x="0" y="1393"/>
                    <a:pt x="0" y="3104"/>
                  </a:cubicBezTo>
                  <a:lnTo>
                    <a:pt x="0" y="43764"/>
                  </a:lnTo>
                  <a:cubicBezTo>
                    <a:pt x="0" y="45475"/>
                    <a:pt x="1393" y="46868"/>
                    <a:pt x="3104" y="46868"/>
                  </a:cubicBezTo>
                  <a:lnTo>
                    <a:pt x="22559" y="46868"/>
                  </a:lnTo>
                  <a:cubicBezTo>
                    <a:pt x="24270" y="46868"/>
                    <a:pt x="25662" y="45475"/>
                    <a:pt x="25662" y="43764"/>
                  </a:cubicBezTo>
                  <a:lnTo>
                    <a:pt x="25662" y="3104"/>
                  </a:lnTo>
                  <a:cubicBezTo>
                    <a:pt x="25662" y="1393"/>
                    <a:pt x="24270" y="0"/>
                    <a:pt x="2255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4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43" name="Google Shape;443;p34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4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45" name="Google Shape;445;p34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4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47" name="Google Shape;447;p34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48" name="Google Shape;448;p34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49" name="Google Shape;449;p34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0" name="Google Shape;450;p34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1" name="Google Shape;451;p34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2" name="Google Shape;452;p34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3" name="Google Shape;453;p34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4" name="Google Shape;454;p34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6" name="Google Shape;456;p34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7" name="Google Shape;457;p34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58" name="Google Shape;458;p34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4"/>
          <p:cNvSpPr txBox="1"/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TAGS</a:t>
            </a:r>
            <a:endParaRPr/>
          </a:p>
        </p:txBody>
      </p:sp>
      <p:pic>
        <p:nvPicPr>
          <p:cNvPr id="460" name="Google Shape;46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526" y="1406822"/>
            <a:ext cx="3184901" cy="1794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/>
          <p:nvPr/>
        </p:nvSpPr>
        <p:spPr>
          <a:xfrm rot="-3173578">
            <a:off x="2948502" y="636938"/>
            <a:ext cx="755592" cy="874209"/>
          </a:xfrm>
          <a:custGeom>
            <a:rect b="b" l="l" r="r" t="t"/>
            <a:pathLst>
              <a:path extrusionOk="0" fill="none" h="27306" w="23601">
                <a:moveTo>
                  <a:pt x="7583" y="1747"/>
                </a:moveTo>
                <a:cubicBezTo>
                  <a:pt x="16316" y="0"/>
                  <a:pt x="23600" y="8392"/>
                  <a:pt x="20704" y="16784"/>
                </a:cubicBezTo>
                <a:cubicBezTo>
                  <a:pt x="17807" y="25218"/>
                  <a:pt x="6859" y="27306"/>
                  <a:pt x="1108" y="20533"/>
                </a:cubicBezTo>
                <a:cubicBezTo>
                  <a:pt x="682" y="20064"/>
                  <a:pt x="299" y="19553"/>
                  <a:pt x="1" y="18999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66" name="Google Shape;466;p35"/>
          <p:cNvSpPr/>
          <p:nvPr/>
        </p:nvSpPr>
        <p:spPr>
          <a:xfrm>
            <a:off x="5784719" y="3707004"/>
            <a:ext cx="1373867" cy="1113719"/>
          </a:xfrm>
          <a:custGeom>
            <a:rect b="b" l="l" r="r" t="t"/>
            <a:pathLst>
              <a:path extrusionOk="0" fill="none" h="20789" w="25645">
                <a:moveTo>
                  <a:pt x="23472" y="5709"/>
                </a:moveTo>
                <a:cubicBezTo>
                  <a:pt x="25645" y="13547"/>
                  <a:pt x="18488" y="20789"/>
                  <a:pt x="10608" y="18744"/>
                </a:cubicBezTo>
                <a:cubicBezTo>
                  <a:pt x="2684" y="16657"/>
                  <a:pt x="1" y="6859"/>
                  <a:pt x="5752" y="1066"/>
                </a:cubicBezTo>
                <a:cubicBezTo>
                  <a:pt x="6092" y="683"/>
                  <a:pt x="6518" y="299"/>
                  <a:pt x="6944" y="1"/>
                </a:cubicBezTo>
              </a:path>
            </a:pathLst>
          </a:custGeom>
          <a:solidFill>
            <a:schemeClr val="accent1"/>
          </a:solidFill>
          <a:ln cap="rnd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5"/>
          <p:cNvSpPr/>
          <p:nvPr/>
        </p:nvSpPr>
        <p:spPr>
          <a:xfrm>
            <a:off x="-2" y="2933780"/>
            <a:ext cx="2563026" cy="2560152"/>
          </a:xfrm>
          <a:custGeom>
            <a:rect b="b" l="l" r="r" t="t"/>
            <a:pathLst>
              <a:path extrusionOk="0" fill="none" h="39191" w="39235">
                <a:moveTo>
                  <a:pt x="37487" y="27817"/>
                </a:moveTo>
                <a:lnTo>
                  <a:pt x="39234" y="20661"/>
                </a:lnTo>
                <a:lnTo>
                  <a:pt x="34719" y="19511"/>
                </a:lnTo>
                <a:cubicBezTo>
                  <a:pt x="34676" y="18062"/>
                  <a:pt x="34420" y="16614"/>
                  <a:pt x="33952" y="15251"/>
                </a:cubicBezTo>
                <a:lnTo>
                  <a:pt x="38041" y="12780"/>
                </a:lnTo>
                <a:lnTo>
                  <a:pt x="34250" y="6475"/>
                </a:lnTo>
                <a:lnTo>
                  <a:pt x="30075" y="8989"/>
                </a:lnTo>
                <a:cubicBezTo>
                  <a:pt x="29053" y="8009"/>
                  <a:pt x="27903" y="7157"/>
                  <a:pt x="26668" y="6475"/>
                </a:cubicBezTo>
                <a:lnTo>
                  <a:pt x="27860" y="1747"/>
                </a:lnTo>
                <a:lnTo>
                  <a:pt x="20704" y="1"/>
                </a:lnTo>
                <a:lnTo>
                  <a:pt x="19554" y="4601"/>
                </a:lnTo>
                <a:cubicBezTo>
                  <a:pt x="18105" y="4601"/>
                  <a:pt x="16657" y="4772"/>
                  <a:pt x="15294" y="5155"/>
                </a:cubicBezTo>
                <a:lnTo>
                  <a:pt x="12866" y="1108"/>
                </a:lnTo>
                <a:lnTo>
                  <a:pt x="6518" y="4942"/>
                </a:lnTo>
                <a:lnTo>
                  <a:pt x="8819" y="8776"/>
                </a:lnTo>
                <a:cubicBezTo>
                  <a:pt x="7711" y="9841"/>
                  <a:pt x="6774" y="11033"/>
                  <a:pt x="6007" y="12354"/>
                </a:cubicBezTo>
                <a:lnTo>
                  <a:pt x="1790" y="11289"/>
                </a:lnTo>
                <a:lnTo>
                  <a:pt x="1" y="18531"/>
                </a:lnTo>
                <a:lnTo>
                  <a:pt x="3963" y="19511"/>
                </a:lnTo>
                <a:cubicBezTo>
                  <a:pt x="3920" y="21129"/>
                  <a:pt x="4133" y="22748"/>
                  <a:pt x="4602" y="24282"/>
                </a:cubicBezTo>
                <a:lnTo>
                  <a:pt x="1194" y="26326"/>
                </a:lnTo>
                <a:lnTo>
                  <a:pt x="4985" y="32673"/>
                </a:lnTo>
                <a:lnTo>
                  <a:pt x="8308" y="30671"/>
                </a:lnTo>
                <a:cubicBezTo>
                  <a:pt x="9458" y="31907"/>
                  <a:pt x="10821" y="32886"/>
                  <a:pt x="12312" y="33653"/>
                </a:cubicBezTo>
                <a:lnTo>
                  <a:pt x="11375" y="37402"/>
                </a:lnTo>
                <a:lnTo>
                  <a:pt x="18574" y="39191"/>
                </a:lnTo>
                <a:lnTo>
                  <a:pt x="19511" y="35357"/>
                </a:lnTo>
                <a:cubicBezTo>
                  <a:pt x="21130" y="35357"/>
                  <a:pt x="22748" y="35059"/>
                  <a:pt x="24325" y="34548"/>
                </a:cubicBezTo>
                <a:lnTo>
                  <a:pt x="26412" y="37998"/>
                </a:lnTo>
                <a:lnTo>
                  <a:pt x="32716" y="34164"/>
                </a:lnTo>
                <a:lnTo>
                  <a:pt x="30544" y="30543"/>
                </a:lnTo>
                <a:cubicBezTo>
                  <a:pt x="31609" y="29393"/>
                  <a:pt x="32503" y="28115"/>
                  <a:pt x="33185" y="26710"/>
                </a:cubicBezTo>
                <a:close/>
                <a:moveTo>
                  <a:pt x="26242" y="23430"/>
                </a:moveTo>
                <a:cubicBezTo>
                  <a:pt x="25986" y="23898"/>
                  <a:pt x="25688" y="24367"/>
                  <a:pt x="25347" y="24793"/>
                </a:cubicBezTo>
                <a:cubicBezTo>
                  <a:pt x="22961" y="27902"/>
                  <a:pt x="18574" y="28627"/>
                  <a:pt x="15294" y="26497"/>
                </a:cubicBezTo>
                <a:cubicBezTo>
                  <a:pt x="14953" y="26284"/>
                  <a:pt x="14612" y="26028"/>
                  <a:pt x="14271" y="25730"/>
                </a:cubicBezTo>
                <a:cubicBezTo>
                  <a:pt x="12993" y="24622"/>
                  <a:pt x="12141" y="23131"/>
                  <a:pt x="11843" y="21470"/>
                </a:cubicBezTo>
                <a:cubicBezTo>
                  <a:pt x="11715" y="21001"/>
                  <a:pt x="11673" y="20490"/>
                  <a:pt x="11673" y="20022"/>
                </a:cubicBezTo>
                <a:cubicBezTo>
                  <a:pt x="11673" y="19383"/>
                  <a:pt x="11758" y="18744"/>
                  <a:pt x="11886" y="18147"/>
                </a:cubicBezTo>
                <a:cubicBezTo>
                  <a:pt x="13036" y="13249"/>
                  <a:pt x="18574" y="10778"/>
                  <a:pt x="23004" y="13249"/>
                </a:cubicBezTo>
                <a:cubicBezTo>
                  <a:pt x="23600" y="13589"/>
                  <a:pt x="24197" y="14015"/>
                  <a:pt x="24708" y="14484"/>
                </a:cubicBezTo>
                <a:cubicBezTo>
                  <a:pt x="26625" y="16401"/>
                  <a:pt x="27434" y="19212"/>
                  <a:pt x="26838" y="21853"/>
                </a:cubicBezTo>
                <a:cubicBezTo>
                  <a:pt x="26710" y="22407"/>
                  <a:pt x="26497" y="22918"/>
                  <a:pt x="26242" y="23430"/>
                </a:cubicBezTo>
                <a:close/>
              </a:path>
            </a:pathLst>
          </a:custGeom>
          <a:solidFill>
            <a:schemeClr val="accent1"/>
          </a:solidFill>
          <a:ln cap="flat" cmpd="sng" w="26625">
            <a:solidFill>
              <a:srgbClr val="1EFFC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68" name="Google Shape;468;p35"/>
          <p:cNvSpPr/>
          <p:nvPr/>
        </p:nvSpPr>
        <p:spPr>
          <a:xfrm>
            <a:off x="6101912" y="3732129"/>
            <a:ext cx="837606" cy="839856"/>
          </a:xfrm>
          <a:custGeom>
            <a:rect b="b" l="l" r="r" t="t"/>
            <a:pathLst>
              <a:path extrusionOk="0" h="15677" w="15635">
                <a:moveTo>
                  <a:pt x="7626" y="4942"/>
                </a:moveTo>
                <a:cubicBezTo>
                  <a:pt x="7882" y="4942"/>
                  <a:pt x="8137" y="4942"/>
                  <a:pt x="8393" y="5027"/>
                </a:cubicBezTo>
                <a:cubicBezTo>
                  <a:pt x="8648" y="5070"/>
                  <a:pt x="8861" y="5155"/>
                  <a:pt x="9032" y="5240"/>
                </a:cubicBezTo>
                <a:cubicBezTo>
                  <a:pt x="9287" y="5368"/>
                  <a:pt x="9500" y="5496"/>
                  <a:pt x="9671" y="5666"/>
                </a:cubicBezTo>
                <a:cubicBezTo>
                  <a:pt x="9884" y="5879"/>
                  <a:pt x="10097" y="6092"/>
                  <a:pt x="10225" y="6305"/>
                </a:cubicBezTo>
                <a:cubicBezTo>
                  <a:pt x="10523" y="6731"/>
                  <a:pt x="10693" y="7157"/>
                  <a:pt x="10736" y="7668"/>
                </a:cubicBezTo>
                <a:cubicBezTo>
                  <a:pt x="10778" y="7924"/>
                  <a:pt x="10778" y="8179"/>
                  <a:pt x="10736" y="8478"/>
                </a:cubicBezTo>
                <a:cubicBezTo>
                  <a:pt x="10693" y="8776"/>
                  <a:pt x="10608" y="9074"/>
                  <a:pt x="10480" y="9372"/>
                </a:cubicBezTo>
                <a:cubicBezTo>
                  <a:pt x="10352" y="9585"/>
                  <a:pt x="10225" y="9756"/>
                  <a:pt x="10097" y="9926"/>
                </a:cubicBezTo>
                <a:cubicBezTo>
                  <a:pt x="9926" y="10096"/>
                  <a:pt x="9799" y="10267"/>
                  <a:pt x="9628" y="10394"/>
                </a:cubicBezTo>
                <a:cubicBezTo>
                  <a:pt x="9117" y="10820"/>
                  <a:pt x="8521" y="11033"/>
                  <a:pt x="7882" y="11076"/>
                </a:cubicBezTo>
                <a:lnTo>
                  <a:pt x="7370" y="11076"/>
                </a:lnTo>
                <a:cubicBezTo>
                  <a:pt x="6689" y="11033"/>
                  <a:pt x="6007" y="10735"/>
                  <a:pt x="5539" y="10224"/>
                </a:cubicBezTo>
                <a:cubicBezTo>
                  <a:pt x="5411" y="10096"/>
                  <a:pt x="5326" y="9969"/>
                  <a:pt x="5198" y="9841"/>
                </a:cubicBezTo>
                <a:cubicBezTo>
                  <a:pt x="4815" y="9287"/>
                  <a:pt x="4602" y="8605"/>
                  <a:pt x="4602" y="7924"/>
                </a:cubicBezTo>
                <a:cubicBezTo>
                  <a:pt x="4602" y="7753"/>
                  <a:pt x="4644" y="7540"/>
                  <a:pt x="4687" y="7370"/>
                </a:cubicBezTo>
                <a:cubicBezTo>
                  <a:pt x="4729" y="7114"/>
                  <a:pt x="4815" y="6901"/>
                  <a:pt x="4942" y="6646"/>
                </a:cubicBezTo>
                <a:cubicBezTo>
                  <a:pt x="5070" y="6348"/>
                  <a:pt x="5283" y="6049"/>
                  <a:pt x="5581" y="5794"/>
                </a:cubicBezTo>
                <a:cubicBezTo>
                  <a:pt x="5709" y="5623"/>
                  <a:pt x="5880" y="5496"/>
                  <a:pt x="6093" y="5368"/>
                </a:cubicBezTo>
                <a:cubicBezTo>
                  <a:pt x="6561" y="5112"/>
                  <a:pt x="7072" y="4942"/>
                  <a:pt x="7626" y="4942"/>
                </a:cubicBezTo>
                <a:close/>
                <a:moveTo>
                  <a:pt x="6731" y="1"/>
                </a:moveTo>
                <a:lnTo>
                  <a:pt x="3920" y="938"/>
                </a:lnTo>
                <a:lnTo>
                  <a:pt x="4474" y="2684"/>
                </a:lnTo>
                <a:cubicBezTo>
                  <a:pt x="3963" y="2982"/>
                  <a:pt x="3494" y="3366"/>
                  <a:pt x="3068" y="3834"/>
                </a:cubicBezTo>
                <a:lnTo>
                  <a:pt x="1534" y="3068"/>
                </a:lnTo>
                <a:lnTo>
                  <a:pt x="214" y="5709"/>
                </a:lnTo>
                <a:lnTo>
                  <a:pt x="1662" y="6433"/>
                </a:lnTo>
                <a:cubicBezTo>
                  <a:pt x="1534" y="7072"/>
                  <a:pt x="1449" y="7753"/>
                  <a:pt x="1492" y="8392"/>
                </a:cubicBezTo>
                <a:lnTo>
                  <a:pt x="1" y="8904"/>
                </a:lnTo>
                <a:lnTo>
                  <a:pt x="938" y="11758"/>
                </a:lnTo>
                <a:lnTo>
                  <a:pt x="2429" y="11246"/>
                </a:lnTo>
                <a:cubicBezTo>
                  <a:pt x="2770" y="11800"/>
                  <a:pt x="3196" y="12311"/>
                  <a:pt x="3750" y="12737"/>
                </a:cubicBezTo>
                <a:lnTo>
                  <a:pt x="3068" y="14143"/>
                </a:lnTo>
                <a:lnTo>
                  <a:pt x="5709" y="15464"/>
                </a:lnTo>
                <a:lnTo>
                  <a:pt x="6433" y="14015"/>
                </a:lnTo>
                <a:cubicBezTo>
                  <a:pt x="6859" y="14129"/>
                  <a:pt x="7285" y="14167"/>
                  <a:pt x="7724" y="14167"/>
                </a:cubicBezTo>
                <a:cubicBezTo>
                  <a:pt x="7943" y="14167"/>
                  <a:pt x="8166" y="14157"/>
                  <a:pt x="8393" y="14143"/>
                </a:cubicBezTo>
                <a:lnTo>
                  <a:pt x="8904" y="15677"/>
                </a:lnTo>
                <a:lnTo>
                  <a:pt x="11715" y="14697"/>
                </a:lnTo>
                <a:lnTo>
                  <a:pt x="11204" y="13121"/>
                </a:lnTo>
                <a:cubicBezTo>
                  <a:pt x="11715" y="12737"/>
                  <a:pt x="12184" y="12311"/>
                  <a:pt x="12567" y="11843"/>
                </a:cubicBezTo>
                <a:lnTo>
                  <a:pt x="14101" y="12610"/>
                </a:lnTo>
                <a:lnTo>
                  <a:pt x="15422" y="9926"/>
                </a:lnTo>
                <a:lnTo>
                  <a:pt x="13760" y="9117"/>
                </a:lnTo>
                <a:cubicBezTo>
                  <a:pt x="13845" y="8520"/>
                  <a:pt x="13888" y="7966"/>
                  <a:pt x="13845" y="7370"/>
                </a:cubicBezTo>
                <a:lnTo>
                  <a:pt x="15635" y="6774"/>
                </a:lnTo>
                <a:lnTo>
                  <a:pt x="14697" y="3920"/>
                </a:lnTo>
                <a:lnTo>
                  <a:pt x="12866" y="4559"/>
                </a:lnTo>
                <a:cubicBezTo>
                  <a:pt x="12525" y="4090"/>
                  <a:pt x="12141" y="3664"/>
                  <a:pt x="11715" y="3323"/>
                </a:cubicBezTo>
                <a:lnTo>
                  <a:pt x="12610" y="1534"/>
                </a:lnTo>
                <a:lnTo>
                  <a:pt x="9926" y="214"/>
                </a:lnTo>
                <a:lnTo>
                  <a:pt x="9074" y="1960"/>
                </a:lnTo>
                <a:cubicBezTo>
                  <a:pt x="8521" y="1832"/>
                  <a:pt x="7924" y="1790"/>
                  <a:pt x="7370" y="1790"/>
                </a:cubicBezTo>
                <a:lnTo>
                  <a:pt x="6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5"/>
          <p:cNvSpPr/>
          <p:nvPr/>
        </p:nvSpPr>
        <p:spPr>
          <a:xfrm rot="-3173578">
            <a:off x="3032075" y="862878"/>
            <a:ext cx="501903" cy="500527"/>
          </a:xfrm>
          <a:custGeom>
            <a:rect b="b" l="l" r="r" t="t"/>
            <a:pathLst>
              <a:path extrusionOk="0" h="15634" w="15677">
                <a:moveTo>
                  <a:pt x="7625" y="4899"/>
                </a:moveTo>
                <a:cubicBezTo>
                  <a:pt x="7924" y="4899"/>
                  <a:pt x="8179" y="4942"/>
                  <a:pt x="8435" y="4984"/>
                </a:cubicBezTo>
                <a:cubicBezTo>
                  <a:pt x="8648" y="5070"/>
                  <a:pt x="8861" y="5112"/>
                  <a:pt x="9074" y="5240"/>
                </a:cubicBezTo>
                <a:cubicBezTo>
                  <a:pt x="9287" y="5325"/>
                  <a:pt x="9500" y="5496"/>
                  <a:pt x="9713" y="5666"/>
                </a:cubicBezTo>
                <a:cubicBezTo>
                  <a:pt x="10309" y="6177"/>
                  <a:pt x="10650" y="6859"/>
                  <a:pt x="10778" y="7625"/>
                </a:cubicBezTo>
                <a:cubicBezTo>
                  <a:pt x="10778" y="7881"/>
                  <a:pt x="10778" y="8179"/>
                  <a:pt x="10778" y="8435"/>
                </a:cubicBezTo>
                <a:cubicBezTo>
                  <a:pt x="10735" y="8776"/>
                  <a:pt x="10650" y="9074"/>
                  <a:pt x="10480" y="9372"/>
                </a:cubicBezTo>
                <a:cubicBezTo>
                  <a:pt x="10394" y="9542"/>
                  <a:pt x="10267" y="9713"/>
                  <a:pt x="10139" y="9883"/>
                </a:cubicBezTo>
                <a:lnTo>
                  <a:pt x="10096" y="9926"/>
                </a:lnTo>
                <a:cubicBezTo>
                  <a:pt x="9968" y="10096"/>
                  <a:pt x="9798" y="10224"/>
                  <a:pt x="9628" y="10394"/>
                </a:cubicBezTo>
                <a:cubicBezTo>
                  <a:pt x="9159" y="10778"/>
                  <a:pt x="8520" y="11033"/>
                  <a:pt x="7924" y="11076"/>
                </a:cubicBezTo>
                <a:lnTo>
                  <a:pt x="7370" y="11076"/>
                </a:lnTo>
                <a:cubicBezTo>
                  <a:pt x="7029" y="11033"/>
                  <a:pt x="6688" y="10906"/>
                  <a:pt x="6348" y="10778"/>
                </a:cubicBezTo>
                <a:cubicBezTo>
                  <a:pt x="6049" y="10607"/>
                  <a:pt x="5794" y="10437"/>
                  <a:pt x="5581" y="10181"/>
                </a:cubicBezTo>
                <a:cubicBezTo>
                  <a:pt x="5453" y="10096"/>
                  <a:pt x="5325" y="9968"/>
                  <a:pt x="5240" y="9798"/>
                </a:cubicBezTo>
                <a:cubicBezTo>
                  <a:pt x="4814" y="9287"/>
                  <a:pt x="4601" y="8605"/>
                  <a:pt x="4644" y="7924"/>
                </a:cubicBezTo>
                <a:cubicBezTo>
                  <a:pt x="4644" y="7711"/>
                  <a:pt x="4644" y="7540"/>
                  <a:pt x="4686" y="7370"/>
                </a:cubicBezTo>
                <a:cubicBezTo>
                  <a:pt x="4771" y="7114"/>
                  <a:pt x="4857" y="6859"/>
                  <a:pt x="4942" y="6646"/>
                </a:cubicBezTo>
                <a:cubicBezTo>
                  <a:pt x="5112" y="6305"/>
                  <a:pt x="5325" y="6007"/>
                  <a:pt x="5581" y="5751"/>
                </a:cubicBezTo>
                <a:cubicBezTo>
                  <a:pt x="5751" y="5623"/>
                  <a:pt x="5922" y="5453"/>
                  <a:pt x="6135" y="5325"/>
                </a:cubicBezTo>
                <a:cubicBezTo>
                  <a:pt x="6560" y="5070"/>
                  <a:pt x="7114" y="4942"/>
                  <a:pt x="7625" y="4899"/>
                </a:cubicBezTo>
                <a:close/>
                <a:moveTo>
                  <a:pt x="6731" y="0"/>
                </a:moveTo>
                <a:lnTo>
                  <a:pt x="3919" y="938"/>
                </a:lnTo>
                <a:lnTo>
                  <a:pt x="4516" y="2641"/>
                </a:lnTo>
                <a:cubicBezTo>
                  <a:pt x="4005" y="2982"/>
                  <a:pt x="3493" y="3366"/>
                  <a:pt x="3110" y="3834"/>
                </a:cubicBezTo>
                <a:lnTo>
                  <a:pt x="1534" y="3067"/>
                </a:lnTo>
                <a:lnTo>
                  <a:pt x="213" y="5709"/>
                </a:lnTo>
                <a:lnTo>
                  <a:pt x="1704" y="6433"/>
                </a:lnTo>
                <a:cubicBezTo>
                  <a:pt x="1534" y="7072"/>
                  <a:pt x="1491" y="7711"/>
                  <a:pt x="1534" y="8392"/>
                </a:cubicBezTo>
                <a:lnTo>
                  <a:pt x="0" y="8903"/>
                </a:lnTo>
                <a:lnTo>
                  <a:pt x="980" y="11715"/>
                </a:lnTo>
                <a:lnTo>
                  <a:pt x="2428" y="11246"/>
                </a:lnTo>
                <a:cubicBezTo>
                  <a:pt x="2769" y="11800"/>
                  <a:pt x="3238" y="12311"/>
                  <a:pt x="3749" y="12737"/>
                </a:cubicBezTo>
                <a:lnTo>
                  <a:pt x="3067" y="14100"/>
                </a:lnTo>
                <a:lnTo>
                  <a:pt x="5709" y="15421"/>
                </a:lnTo>
                <a:lnTo>
                  <a:pt x="6433" y="14015"/>
                </a:lnTo>
                <a:cubicBezTo>
                  <a:pt x="6845" y="14098"/>
                  <a:pt x="7258" y="14145"/>
                  <a:pt x="7682" y="14145"/>
                </a:cubicBezTo>
                <a:cubicBezTo>
                  <a:pt x="7915" y="14145"/>
                  <a:pt x="8151" y="14131"/>
                  <a:pt x="8392" y="14100"/>
                </a:cubicBezTo>
                <a:lnTo>
                  <a:pt x="8903" y="15634"/>
                </a:lnTo>
                <a:lnTo>
                  <a:pt x="11758" y="14697"/>
                </a:lnTo>
                <a:lnTo>
                  <a:pt x="11204" y="13078"/>
                </a:lnTo>
                <a:cubicBezTo>
                  <a:pt x="11715" y="12737"/>
                  <a:pt x="12183" y="12311"/>
                  <a:pt x="12567" y="11800"/>
                </a:cubicBezTo>
                <a:lnTo>
                  <a:pt x="14143" y="12567"/>
                </a:lnTo>
                <a:lnTo>
                  <a:pt x="15464" y="9926"/>
                </a:lnTo>
                <a:lnTo>
                  <a:pt x="13760" y="9074"/>
                </a:lnTo>
                <a:cubicBezTo>
                  <a:pt x="13887" y="8520"/>
                  <a:pt x="13887" y="7924"/>
                  <a:pt x="13845" y="7327"/>
                </a:cubicBezTo>
                <a:lnTo>
                  <a:pt x="15677" y="6731"/>
                </a:lnTo>
                <a:lnTo>
                  <a:pt x="14697" y="3919"/>
                </a:lnTo>
                <a:lnTo>
                  <a:pt x="12865" y="4558"/>
                </a:lnTo>
                <a:cubicBezTo>
                  <a:pt x="12524" y="4090"/>
                  <a:pt x="12183" y="3664"/>
                  <a:pt x="11758" y="3280"/>
                </a:cubicBezTo>
                <a:lnTo>
                  <a:pt x="12609" y="1534"/>
                </a:lnTo>
                <a:lnTo>
                  <a:pt x="9926" y="213"/>
                </a:lnTo>
                <a:lnTo>
                  <a:pt x="9074" y="1917"/>
                </a:lnTo>
                <a:cubicBezTo>
                  <a:pt x="8658" y="1821"/>
                  <a:pt x="8219" y="1774"/>
                  <a:pt x="7792" y="1774"/>
                </a:cubicBezTo>
                <a:cubicBezTo>
                  <a:pt x="7649" y="1774"/>
                  <a:pt x="7508" y="1779"/>
                  <a:pt x="7370" y="1789"/>
                </a:cubicBezTo>
                <a:lnTo>
                  <a:pt x="67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0" name="Google Shape;470;p35"/>
          <p:cNvSpPr/>
          <p:nvPr/>
        </p:nvSpPr>
        <p:spPr>
          <a:xfrm>
            <a:off x="6406139" y="80415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1" name="Google Shape;471;p35"/>
          <p:cNvSpPr/>
          <p:nvPr/>
        </p:nvSpPr>
        <p:spPr>
          <a:xfrm>
            <a:off x="6828947" y="804152"/>
            <a:ext cx="1568883" cy="59329"/>
          </a:xfrm>
          <a:custGeom>
            <a:rect b="b" l="l" r="r" t="t"/>
            <a:pathLst>
              <a:path extrusionOk="0" h="1321" w="34932">
                <a:moveTo>
                  <a:pt x="0" y="0"/>
                </a:moveTo>
                <a:lnTo>
                  <a:pt x="0" y="1321"/>
                </a:lnTo>
                <a:lnTo>
                  <a:pt x="34931" y="1321"/>
                </a:lnTo>
                <a:lnTo>
                  <a:pt x="3493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2" name="Google Shape;472;p35"/>
          <p:cNvSpPr/>
          <p:nvPr/>
        </p:nvSpPr>
        <p:spPr>
          <a:xfrm>
            <a:off x="6406139" y="983982"/>
            <a:ext cx="267858" cy="61261"/>
          </a:xfrm>
          <a:custGeom>
            <a:rect b="b" l="l" r="r" t="t"/>
            <a:pathLst>
              <a:path extrusionOk="0" h="1364" w="5964">
                <a:moveTo>
                  <a:pt x="0" y="0"/>
                </a:moveTo>
                <a:lnTo>
                  <a:pt x="0" y="1364"/>
                </a:lnTo>
                <a:lnTo>
                  <a:pt x="5964" y="1364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3" name="Google Shape;473;p35"/>
          <p:cNvSpPr/>
          <p:nvPr/>
        </p:nvSpPr>
        <p:spPr>
          <a:xfrm>
            <a:off x="6828947" y="983982"/>
            <a:ext cx="1568883" cy="61261"/>
          </a:xfrm>
          <a:custGeom>
            <a:rect b="b" l="l" r="r" t="t"/>
            <a:pathLst>
              <a:path extrusionOk="0" h="1364" w="34932">
                <a:moveTo>
                  <a:pt x="0" y="0"/>
                </a:moveTo>
                <a:lnTo>
                  <a:pt x="0" y="1364"/>
                </a:lnTo>
                <a:lnTo>
                  <a:pt x="34931" y="1364"/>
                </a:lnTo>
                <a:lnTo>
                  <a:pt x="3493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4" name="Google Shape;474;p35"/>
          <p:cNvSpPr/>
          <p:nvPr/>
        </p:nvSpPr>
        <p:spPr>
          <a:xfrm>
            <a:off x="6406139" y="1165742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5" name="Google Shape;475;p35"/>
          <p:cNvSpPr/>
          <p:nvPr/>
        </p:nvSpPr>
        <p:spPr>
          <a:xfrm>
            <a:off x="6828947" y="1165742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6" name="Google Shape;476;p35"/>
          <p:cNvSpPr/>
          <p:nvPr/>
        </p:nvSpPr>
        <p:spPr>
          <a:xfrm>
            <a:off x="6406139" y="1347503"/>
            <a:ext cx="267858" cy="59329"/>
          </a:xfrm>
          <a:custGeom>
            <a:rect b="b" l="l" r="r" t="t"/>
            <a:pathLst>
              <a:path extrusionOk="0" h="1321" w="5964">
                <a:moveTo>
                  <a:pt x="0" y="0"/>
                </a:moveTo>
                <a:lnTo>
                  <a:pt x="0" y="1321"/>
                </a:lnTo>
                <a:lnTo>
                  <a:pt x="5964" y="1321"/>
                </a:lnTo>
                <a:lnTo>
                  <a:pt x="5964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7" name="Google Shape;477;p35"/>
          <p:cNvSpPr/>
          <p:nvPr/>
        </p:nvSpPr>
        <p:spPr>
          <a:xfrm>
            <a:off x="6828947" y="1347503"/>
            <a:ext cx="991084" cy="59329"/>
          </a:xfrm>
          <a:custGeom>
            <a:rect b="b" l="l" r="r" t="t"/>
            <a:pathLst>
              <a:path extrusionOk="0" h="1321" w="22067">
                <a:moveTo>
                  <a:pt x="0" y="0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8" name="Google Shape;478;p35"/>
          <p:cNvSpPr/>
          <p:nvPr/>
        </p:nvSpPr>
        <p:spPr>
          <a:xfrm>
            <a:off x="6101900" y="869185"/>
            <a:ext cx="141654" cy="552963"/>
          </a:xfrm>
          <a:custGeom>
            <a:rect b="b" l="l" r="r" t="t"/>
            <a:pathLst>
              <a:path extrusionOk="0" fill="none" h="12312" w="3154">
                <a:moveTo>
                  <a:pt x="3153" y="12311"/>
                </a:moveTo>
                <a:lnTo>
                  <a:pt x="1" y="12311"/>
                </a:lnTo>
                <a:lnTo>
                  <a:pt x="1" y="0"/>
                </a:lnTo>
                <a:lnTo>
                  <a:pt x="3068" y="0"/>
                </a:lnTo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79" name="Google Shape;479;p35"/>
          <p:cNvSpPr/>
          <p:nvPr/>
        </p:nvSpPr>
        <p:spPr>
          <a:xfrm>
            <a:off x="523596" y="911573"/>
            <a:ext cx="1335660" cy="80014"/>
          </a:xfrm>
          <a:custGeom>
            <a:rect b="b" l="l" r="r" t="t"/>
            <a:pathLst>
              <a:path extrusionOk="0" h="1322" w="22067">
                <a:moveTo>
                  <a:pt x="0" y="1"/>
                </a:moveTo>
                <a:lnTo>
                  <a:pt x="0" y="1321"/>
                </a:lnTo>
                <a:lnTo>
                  <a:pt x="22066" y="1321"/>
                </a:lnTo>
                <a:lnTo>
                  <a:pt x="2206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80" name="Google Shape;480;p35"/>
          <p:cNvSpPr/>
          <p:nvPr/>
        </p:nvSpPr>
        <p:spPr>
          <a:xfrm>
            <a:off x="523596" y="1153907"/>
            <a:ext cx="1335660" cy="82617"/>
          </a:xfrm>
          <a:custGeom>
            <a:rect b="b" l="l" r="r" t="t"/>
            <a:pathLst>
              <a:path extrusionOk="0" h="1365" w="22067">
                <a:moveTo>
                  <a:pt x="0" y="1"/>
                </a:moveTo>
                <a:lnTo>
                  <a:pt x="0" y="1364"/>
                </a:lnTo>
                <a:lnTo>
                  <a:pt x="22066" y="1364"/>
                </a:lnTo>
                <a:lnTo>
                  <a:pt x="2206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8FFD5"/>
              </a:solidFill>
            </a:endParaRPr>
          </a:p>
        </p:txBody>
      </p:sp>
      <p:sp>
        <p:nvSpPr>
          <p:cNvPr id="481" name="Google Shape;481;p35"/>
          <p:cNvSpPr/>
          <p:nvPr/>
        </p:nvSpPr>
        <p:spPr>
          <a:xfrm>
            <a:off x="6580967" y="2995135"/>
            <a:ext cx="1929800" cy="381875"/>
          </a:xfrm>
          <a:custGeom>
            <a:rect b="b" l="l" r="r" t="t"/>
            <a:pathLst>
              <a:path extrusionOk="0" fill="none" h="11928" w="60278">
                <a:moveTo>
                  <a:pt x="0" y="0"/>
                </a:moveTo>
                <a:lnTo>
                  <a:pt x="60277" y="0"/>
                </a:lnTo>
                <a:lnTo>
                  <a:pt x="60277" y="11928"/>
                </a:lnTo>
                <a:lnTo>
                  <a:pt x="0" y="11928"/>
                </a:lnTo>
                <a:close/>
              </a:path>
            </a:pathLst>
          </a:custGeom>
          <a:solidFill>
            <a:schemeClr val="accent1"/>
          </a:solidFill>
          <a:ln cap="flat" cmpd="sng" w="13850">
            <a:solidFill>
              <a:schemeClr val="accent1"/>
            </a:solidFill>
            <a:prstDash val="solid"/>
            <a:miter lim="42598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5"/>
          <p:cNvSpPr txBox="1"/>
          <p:nvPr>
            <p:ph type="ctrTitle"/>
          </p:nvPr>
        </p:nvSpPr>
        <p:spPr>
          <a:xfrm>
            <a:off x="2749775" y="1594525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ATTRIBUTES</a:t>
            </a:r>
            <a:endParaRPr/>
          </a:p>
        </p:txBody>
      </p:sp>
      <p:pic>
        <p:nvPicPr>
          <p:cNvPr id="483" name="Google Shape;48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695" y="2139000"/>
            <a:ext cx="3924597" cy="499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6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grpSp>
        <p:nvGrpSpPr>
          <p:cNvPr id="489" name="Google Shape;489;p36"/>
          <p:cNvGrpSpPr/>
          <p:nvPr/>
        </p:nvGrpSpPr>
        <p:grpSpPr>
          <a:xfrm>
            <a:off x="3188606" y="1615717"/>
            <a:ext cx="2766826" cy="2406017"/>
            <a:chOff x="778775" y="238125"/>
            <a:chExt cx="6020075" cy="5235025"/>
          </a:xfrm>
        </p:grpSpPr>
        <p:sp>
          <p:nvSpPr>
            <p:cNvPr id="490" name="Google Shape;490;p36"/>
            <p:cNvSpPr/>
            <p:nvPr/>
          </p:nvSpPr>
          <p:spPr>
            <a:xfrm>
              <a:off x="880950" y="921300"/>
              <a:ext cx="5815700" cy="4551850"/>
            </a:xfrm>
            <a:custGeom>
              <a:rect b="b" l="l" r="r" t="t"/>
              <a:pathLst>
                <a:path extrusionOk="0" h="182074" w="232628">
                  <a:moveTo>
                    <a:pt x="116314" y="1"/>
                  </a:moveTo>
                  <a:cubicBezTo>
                    <a:pt x="77422" y="1"/>
                    <a:pt x="38531" y="3054"/>
                    <a:pt x="0" y="9160"/>
                  </a:cubicBezTo>
                  <a:lnTo>
                    <a:pt x="0" y="182073"/>
                  </a:lnTo>
                  <a:cubicBezTo>
                    <a:pt x="38531" y="175967"/>
                    <a:pt x="77422" y="172914"/>
                    <a:pt x="116314" y="172914"/>
                  </a:cubicBezTo>
                  <a:cubicBezTo>
                    <a:pt x="155206" y="172914"/>
                    <a:pt x="194098" y="175967"/>
                    <a:pt x="232628" y="182073"/>
                  </a:cubicBezTo>
                  <a:lnTo>
                    <a:pt x="232628" y="9160"/>
                  </a:lnTo>
                  <a:cubicBezTo>
                    <a:pt x="194098" y="3054"/>
                    <a:pt x="155206" y="1"/>
                    <a:pt x="116314" y="1"/>
                  </a:cubicBezTo>
                  <a:close/>
                </a:path>
              </a:pathLst>
            </a:custGeom>
            <a:solidFill>
              <a:srgbClr val="B3B2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778775" y="238125"/>
              <a:ext cx="6020075" cy="4977075"/>
            </a:xfrm>
            <a:custGeom>
              <a:rect b="b" l="l" r="r" t="t"/>
              <a:pathLst>
                <a:path extrusionOk="0" h="199083" w="240803">
                  <a:moveTo>
                    <a:pt x="0" y="0"/>
                  </a:moveTo>
                  <a:lnTo>
                    <a:pt x="0" y="199082"/>
                  </a:lnTo>
                  <a:lnTo>
                    <a:pt x="240802" y="199082"/>
                  </a:lnTo>
                  <a:lnTo>
                    <a:pt x="240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1055400" y="454950"/>
              <a:ext cx="5465550" cy="3119100"/>
            </a:xfrm>
            <a:custGeom>
              <a:rect b="b" l="l" r="r" t="t"/>
              <a:pathLst>
                <a:path extrusionOk="0" h="124764" w="218622">
                  <a:moveTo>
                    <a:pt x="1" y="0"/>
                  </a:moveTo>
                  <a:lnTo>
                    <a:pt x="1" y="124763"/>
                  </a:lnTo>
                  <a:lnTo>
                    <a:pt x="218622" y="124763"/>
                  </a:lnTo>
                  <a:lnTo>
                    <a:pt x="21862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1170050" y="3102975"/>
              <a:ext cx="5237500" cy="51125"/>
            </a:xfrm>
            <a:custGeom>
              <a:rect b="b" l="l" r="r" t="t"/>
              <a:pathLst>
                <a:path extrusionOk="0" h="2045" w="209500">
                  <a:moveTo>
                    <a:pt x="0" y="1"/>
                  </a:moveTo>
                  <a:lnTo>
                    <a:pt x="0" y="2044"/>
                  </a:lnTo>
                  <a:lnTo>
                    <a:pt x="209500" y="2044"/>
                  </a:lnTo>
                  <a:lnTo>
                    <a:pt x="2095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1170050" y="3102975"/>
              <a:ext cx="3663650" cy="51125"/>
            </a:xfrm>
            <a:custGeom>
              <a:rect b="b" l="l" r="r" t="t"/>
              <a:pathLst>
                <a:path extrusionOk="0" h="2045" w="146546">
                  <a:moveTo>
                    <a:pt x="0" y="1"/>
                  </a:moveTo>
                  <a:lnTo>
                    <a:pt x="0" y="2044"/>
                  </a:lnTo>
                  <a:lnTo>
                    <a:pt x="146545" y="2044"/>
                  </a:lnTo>
                  <a:lnTo>
                    <a:pt x="1465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3305925" y="1273650"/>
              <a:ext cx="965775" cy="965775"/>
            </a:xfrm>
            <a:custGeom>
              <a:rect b="b" l="l" r="r" t="t"/>
              <a:pathLst>
                <a:path extrusionOk="0" h="38631" w="38631">
                  <a:moveTo>
                    <a:pt x="19290" y="1"/>
                  </a:moveTo>
                  <a:cubicBezTo>
                    <a:pt x="8623" y="1"/>
                    <a:pt x="0" y="8624"/>
                    <a:pt x="0" y="19341"/>
                  </a:cubicBezTo>
                  <a:cubicBezTo>
                    <a:pt x="0" y="30007"/>
                    <a:pt x="8623" y="38631"/>
                    <a:pt x="19290" y="38631"/>
                  </a:cubicBezTo>
                  <a:cubicBezTo>
                    <a:pt x="29957" y="38631"/>
                    <a:pt x="38630" y="30007"/>
                    <a:pt x="38630" y="19341"/>
                  </a:cubicBezTo>
                  <a:cubicBezTo>
                    <a:pt x="38630" y="8624"/>
                    <a:pt x="29957" y="1"/>
                    <a:pt x="192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3663550" y="1514150"/>
              <a:ext cx="397550" cy="458600"/>
            </a:xfrm>
            <a:custGeom>
              <a:rect b="b" l="l" r="r" t="t"/>
              <a:pathLst>
                <a:path extrusionOk="0" h="18344" w="15902">
                  <a:moveTo>
                    <a:pt x="1" y="1"/>
                  </a:moveTo>
                  <a:lnTo>
                    <a:pt x="1" y="18344"/>
                  </a:lnTo>
                  <a:lnTo>
                    <a:pt x="15901" y="917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4743950" y="3038175"/>
              <a:ext cx="180725" cy="180725"/>
            </a:xfrm>
            <a:custGeom>
              <a:rect b="b" l="l" r="r" t="t"/>
              <a:pathLst>
                <a:path extrusionOk="0" h="7229" w="7229">
                  <a:moveTo>
                    <a:pt x="3589" y="1"/>
                  </a:moveTo>
                  <a:cubicBezTo>
                    <a:pt x="1596" y="1"/>
                    <a:pt x="1" y="1596"/>
                    <a:pt x="1" y="3589"/>
                  </a:cubicBezTo>
                  <a:cubicBezTo>
                    <a:pt x="1" y="5583"/>
                    <a:pt x="1596" y="7228"/>
                    <a:pt x="3589" y="7228"/>
                  </a:cubicBezTo>
                  <a:cubicBezTo>
                    <a:pt x="5583" y="7228"/>
                    <a:pt x="7228" y="5583"/>
                    <a:pt x="7228" y="3589"/>
                  </a:cubicBezTo>
                  <a:cubicBezTo>
                    <a:pt x="7228" y="1596"/>
                    <a:pt x="5583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1055400" y="3742250"/>
              <a:ext cx="1588850" cy="194425"/>
            </a:xfrm>
            <a:custGeom>
              <a:rect b="b" l="l" r="r" t="t"/>
              <a:pathLst>
                <a:path extrusionOk="0" h="7777" w="63554">
                  <a:moveTo>
                    <a:pt x="1" y="0"/>
                  </a:moveTo>
                  <a:lnTo>
                    <a:pt x="1" y="7776"/>
                  </a:lnTo>
                  <a:lnTo>
                    <a:pt x="63553" y="7776"/>
                  </a:lnTo>
                  <a:lnTo>
                    <a:pt x="635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1055400" y="403882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1055400" y="4202075"/>
              <a:ext cx="3302275" cy="97225"/>
            </a:xfrm>
            <a:custGeom>
              <a:rect b="b" l="l" r="r" t="t"/>
              <a:pathLst>
                <a:path extrusionOk="0" h="3889" w="132091">
                  <a:moveTo>
                    <a:pt x="1" y="0"/>
                  </a:moveTo>
                  <a:lnTo>
                    <a:pt x="1" y="3888"/>
                  </a:lnTo>
                  <a:lnTo>
                    <a:pt x="132090" y="3888"/>
                  </a:lnTo>
                  <a:lnTo>
                    <a:pt x="132090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1748250" y="4582150"/>
              <a:ext cx="958300" cy="97200"/>
            </a:xfrm>
            <a:custGeom>
              <a:rect b="b" l="l" r="r" t="t"/>
              <a:pathLst>
                <a:path extrusionOk="0" h="3888" w="38332">
                  <a:moveTo>
                    <a:pt x="1" y="0"/>
                  </a:moveTo>
                  <a:lnTo>
                    <a:pt x="1" y="3888"/>
                  </a:lnTo>
                  <a:lnTo>
                    <a:pt x="38332" y="3888"/>
                  </a:lnTo>
                  <a:lnTo>
                    <a:pt x="38332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4933350" y="4645700"/>
              <a:ext cx="1587600" cy="366375"/>
            </a:xfrm>
            <a:custGeom>
              <a:rect b="b" l="l" r="r" t="t"/>
              <a:pathLst>
                <a:path extrusionOk="0" h="14655" w="63504">
                  <a:moveTo>
                    <a:pt x="3141" y="0"/>
                  </a:moveTo>
                  <a:cubicBezTo>
                    <a:pt x="1397" y="0"/>
                    <a:pt x="1" y="1396"/>
                    <a:pt x="1" y="3140"/>
                  </a:cubicBezTo>
                  <a:lnTo>
                    <a:pt x="1" y="11564"/>
                  </a:lnTo>
                  <a:cubicBezTo>
                    <a:pt x="1" y="13259"/>
                    <a:pt x="1397" y="14655"/>
                    <a:pt x="3141" y="14655"/>
                  </a:cubicBezTo>
                  <a:lnTo>
                    <a:pt x="60413" y="14655"/>
                  </a:lnTo>
                  <a:cubicBezTo>
                    <a:pt x="62108" y="14655"/>
                    <a:pt x="63504" y="13259"/>
                    <a:pt x="63504" y="11564"/>
                  </a:cubicBezTo>
                  <a:lnTo>
                    <a:pt x="63504" y="3140"/>
                  </a:lnTo>
                  <a:cubicBezTo>
                    <a:pt x="63504" y="1396"/>
                    <a:pt x="62108" y="0"/>
                    <a:pt x="60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5218725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5" y="0"/>
                    <a:pt x="1446" y="50"/>
                    <a:pt x="1147" y="200"/>
                  </a:cubicBezTo>
                  <a:cubicBezTo>
                    <a:pt x="898" y="299"/>
                    <a:pt x="698" y="449"/>
                    <a:pt x="549" y="648"/>
                  </a:cubicBezTo>
                  <a:cubicBezTo>
                    <a:pt x="399" y="848"/>
                    <a:pt x="300" y="1097"/>
                    <a:pt x="300" y="1396"/>
                  </a:cubicBezTo>
                  <a:cubicBezTo>
                    <a:pt x="300" y="1695"/>
                    <a:pt x="399" y="1944"/>
                    <a:pt x="549" y="2144"/>
                  </a:cubicBezTo>
                  <a:cubicBezTo>
                    <a:pt x="698" y="2293"/>
                    <a:pt x="848" y="2443"/>
                    <a:pt x="1047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3" y="2941"/>
                    <a:pt x="2393" y="2991"/>
                  </a:cubicBezTo>
                  <a:cubicBezTo>
                    <a:pt x="2543" y="3041"/>
                    <a:pt x="2642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2" y="3938"/>
                  </a:cubicBezTo>
                  <a:cubicBezTo>
                    <a:pt x="2543" y="4038"/>
                    <a:pt x="2343" y="4088"/>
                    <a:pt x="2044" y="4088"/>
                  </a:cubicBezTo>
                  <a:cubicBezTo>
                    <a:pt x="1795" y="4088"/>
                    <a:pt x="1546" y="4038"/>
                    <a:pt x="1197" y="3888"/>
                  </a:cubicBezTo>
                  <a:cubicBezTo>
                    <a:pt x="898" y="3789"/>
                    <a:pt x="649" y="3589"/>
                    <a:pt x="399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95" y="4935"/>
                    <a:pt x="2044" y="4935"/>
                  </a:cubicBezTo>
                  <a:cubicBezTo>
                    <a:pt x="2393" y="4935"/>
                    <a:pt x="2742" y="4885"/>
                    <a:pt x="2991" y="4786"/>
                  </a:cubicBezTo>
                  <a:cubicBezTo>
                    <a:pt x="3290" y="4636"/>
                    <a:pt x="3490" y="4486"/>
                    <a:pt x="3639" y="4287"/>
                  </a:cubicBezTo>
                  <a:cubicBezTo>
                    <a:pt x="3789" y="4038"/>
                    <a:pt x="3888" y="3789"/>
                    <a:pt x="3888" y="3490"/>
                  </a:cubicBezTo>
                  <a:cubicBezTo>
                    <a:pt x="3888" y="3190"/>
                    <a:pt x="3789" y="2941"/>
                    <a:pt x="3689" y="2742"/>
                  </a:cubicBezTo>
                  <a:cubicBezTo>
                    <a:pt x="3540" y="2592"/>
                    <a:pt x="3340" y="2443"/>
                    <a:pt x="3141" y="2343"/>
                  </a:cubicBezTo>
                  <a:cubicBezTo>
                    <a:pt x="2941" y="2243"/>
                    <a:pt x="2642" y="2144"/>
                    <a:pt x="2343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5" y="1795"/>
                    <a:pt x="1546" y="1745"/>
                    <a:pt x="1446" y="1645"/>
                  </a:cubicBezTo>
                  <a:cubicBezTo>
                    <a:pt x="1346" y="1546"/>
                    <a:pt x="1297" y="1446"/>
                    <a:pt x="1297" y="1296"/>
                  </a:cubicBezTo>
                  <a:cubicBezTo>
                    <a:pt x="1297" y="1147"/>
                    <a:pt x="1396" y="1047"/>
                    <a:pt x="1496" y="947"/>
                  </a:cubicBezTo>
                  <a:cubicBezTo>
                    <a:pt x="1645" y="898"/>
                    <a:pt x="1795" y="848"/>
                    <a:pt x="2044" y="848"/>
                  </a:cubicBezTo>
                  <a:cubicBezTo>
                    <a:pt x="2244" y="848"/>
                    <a:pt x="2443" y="898"/>
                    <a:pt x="2692" y="947"/>
                  </a:cubicBezTo>
                  <a:cubicBezTo>
                    <a:pt x="2991" y="1047"/>
                    <a:pt x="3240" y="1147"/>
                    <a:pt x="3490" y="1296"/>
                  </a:cubicBezTo>
                  <a:lnTo>
                    <a:pt x="3839" y="499"/>
                  </a:lnTo>
                  <a:cubicBezTo>
                    <a:pt x="3589" y="349"/>
                    <a:pt x="3340" y="250"/>
                    <a:pt x="3041" y="150"/>
                  </a:cubicBezTo>
                  <a:cubicBezTo>
                    <a:pt x="2742" y="50"/>
                    <a:pt x="2393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5335850" y="4775300"/>
              <a:ext cx="104700" cy="120900"/>
            </a:xfrm>
            <a:custGeom>
              <a:rect b="b" l="l" r="r" t="t"/>
              <a:pathLst>
                <a:path extrusionOk="0" h="4836" w="4188">
                  <a:moveTo>
                    <a:pt x="1" y="0"/>
                  </a:moveTo>
                  <a:lnTo>
                    <a:pt x="1" y="2791"/>
                  </a:lnTo>
                  <a:cubicBezTo>
                    <a:pt x="1" y="3240"/>
                    <a:pt x="51" y="3589"/>
                    <a:pt x="250" y="3888"/>
                  </a:cubicBezTo>
                  <a:cubicBezTo>
                    <a:pt x="400" y="4187"/>
                    <a:pt x="649" y="4436"/>
                    <a:pt x="948" y="4586"/>
                  </a:cubicBezTo>
                  <a:cubicBezTo>
                    <a:pt x="1297" y="4785"/>
                    <a:pt x="1646" y="4835"/>
                    <a:pt x="2094" y="4835"/>
                  </a:cubicBezTo>
                  <a:cubicBezTo>
                    <a:pt x="2493" y="4835"/>
                    <a:pt x="2892" y="4785"/>
                    <a:pt x="3191" y="4586"/>
                  </a:cubicBezTo>
                  <a:cubicBezTo>
                    <a:pt x="3490" y="4436"/>
                    <a:pt x="3739" y="4187"/>
                    <a:pt x="3939" y="3888"/>
                  </a:cubicBezTo>
                  <a:cubicBezTo>
                    <a:pt x="4088" y="3589"/>
                    <a:pt x="4188" y="3240"/>
                    <a:pt x="4188" y="2791"/>
                  </a:cubicBezTo>
                  <a:lnTo>
                    <a:pt x="4188" y="0"/>
                  </a:lnTo>
                  <a:lnTo>
                    <a:pt x="3241" y="0"/>
                  </a:lnTo>
                  <a:lnTo>
                    <a:pt x="3241" y="2791"/>
                  </a:lnTo>
                  <a:cubicBezTo>
                    <a:pt x="3241" y="3190"/>
                    <a:pt x="3141" y="3489"/>
                    <a:pt x="2942" y="3689"/>
                  </a:cubicBezTo>
                  <a:cubicBezTo>
                    <a:pt x="2742" y="3888"/>
                    <a:pt x="2443" y="4038"/>
                    <a:pt x="2094" y="4038"/>
                  </a:cubicBezTo>
                  <a:cubicBezTo>
                    <a:pt x="1746" y="4038"/>
                    <a:pt x="1446" y="3888"/>
                    <a:pt x="1247" y="3689"/>
                  </a:cubicBezTo>
                  <a:cubicBezTo>
                    <a:pt x="998" y="3489"/>
                    <a:pt x="898" y="3190"/>
                    <a:pt x="898" y="2791"/>
                  </a:cubicBezTo>
                  <a:lnTo>
                    <a:pt x="8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5466700" y="4775300"/>
              <a:ext cx="99725" cy="119650"/>
            </a:xfrm>
            <a:custGeom>
              <a:rect b="b" l="l" r="r" t="t"/>
              <a:pathLst>
                <a:path extrusionOk="0" h="4786" w="3989">
                  <a:moveTo>
                    <a:pt x="2283" y="778"/>
                  </a:moveTo>
                  <a:cubicBezTo>
                    <a:pt x="2443" y="778"/>
                    <a:pt x="2570" y="824"/>
                    <a:pt x="2643" y="897"/>
                  </a:cubicBezTo>
                  <a:cubicBezTo>
                    <a:pt x="2792" y="997"/>
                    <a:pt x="2892" y="1146"/>
                    <a:pt x="2892" y="1346"/>
                  </a:cubicBezTo>
                  <a:cubicBezTo>
                    <a:pt x="2892" y="1545"/>
                    <a:pt x="2792" y="1695"/>
                    <a:pt x="2643" y="1794"/>
                  </a:cubicBezTo>
                  <a:cubicBezTo>
                    <a:pt x="2543" y="1894"/>
                    <a:pt x="2343" y="1944"/>
                    <a:pt x="2094" y="1944"/>
                  </a:cubicBezTo>
                  <a:lnTo>
                    <a:pt x="948" y="1944"/>
                  </a:lnTo>
                  <a:lnTo>
                    <a:pt x="948" y="798"/>
                  </a:lnTo>
                  <a:lnTo>
                    <a:pt x="2094" y="798"/>
                  </a:lnTo>
                  <a:cubicBezTo>
                    <a:pt x="2161" y="784"/>
                    <a:pt x="2224" y="778"/>
                    <a:pt x="2283" y="778"/>
                  </a:cubicBezTo>
                  <a:close/>
                  <a:moveTo>
                    <a:pt x="2094" y="2692"/>
                  </a:moveTo>
                  <a:cubicBezTo>
                    <a:pt x="2393" y="2692"/>
                    <a:pt x="2643" y="2742"/>
                    <a:pt x="2792" y="2891"/>
                  </a:cubicBezTo>
                  <a:cubicBezTo>
                    <a:pt x="2942" y="2991"/>
                    <a:pt x="3041" y="3140"/>
                    <a:pt x="3041" y="3340"/>
                  </a:cubicBezTo>
                  <a:cubicBezTo>
                    <a:pt x="3041" y="3539"/>
                    <a:pt x="2942" y="3689"/>
                    <a:pt x="2792" y="3838"/>
                  </a:cubicBezTo>
                  <a:cubicBezTo>
                    <a:pt x="2643" y="3938"/>
                    <a:pt x="2393" y="3988"/>
                    <a:pt x="2094" y="3988"/>
                  </a:cubicBezTo>
                  <a:lnTo>
                    <a:pt x="948" y="3988"/>
                  </a:lnTo>
                  <a:lnTo>
                    <a:pt x="948" y="2692"/>
                  </a:lnTo>
                  <a:close/>
                  <a:moveTo>
                    <a:pt x="1" y="0"/>
                  </a:moveTo>
                  <a:lnTo>
                    <a:pt x="1" y="4785"/>
                  </a:lnTo>
                  <a:lnTo>
                    <a:pt x="2194" y="4785"/>
                  </a:lnTo>
                  <a:cubicBezTo>
                    <a:pt x="2742" y="4785"/>
                    <a:pt x="3191" y="4686"/>
                    <a:pt x="3490" y="4436"/>
                  </a:cubicBezTo>
                  <a:cubicBezTo>
                    <a:pt x="3839" y="4187"/>
                    <a:pt x="3988" y="3888"/>
                    <a:pt x="3988" y="3439"/>
                  </a:cubicBezTo>
                  <a:cubicBezTo>
                    <a:pt x="3988" y="3140"/>
                    <a:pt x="3889" y="2891"/>
                    <a:pt x="3739" y="2642"/>
                  </a:cubicBezTo>
                  <a:cubicBezTo>
                    <a:pt x="3540" y="2442"/>
                    <a:pt x="3291" y="2293"/>
                    <a:pt x="2991" y="2243"/>
                  </a:cubicBezTo>
                  <a:cubicBezTo>
                    <a:pt x="3241" y="2193"/>
                    <a:pt x="3440" y="2044"/>
                    <a:pt x="3590" y="1844"/>
                  </a:cubicBezTo>
                  <a:cubicBezTo>
                    <a:pt x="3739" y="1695"/>
                    <a:pt x="3789" y="1446"/>
                    <a:pt x="3789" y="1196"/>
                  </a:cubicBezTo>
                  <a:cubicBezTo>
                    <a:pt x="3789" y="798"/>
                    <a:pt x="3639" y="499"/>
                    <a:pt x="3340" y="299"/>
                  </a:cubicBezTo>
                  <a:cubicBezTo>
                    <a:pt x="3091" y="100"/>
                    <a:pt x="2692" y="0"/>
                    <a:pt x="214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5577600" y="4772800"/>
              <a:ext cx="97225" cy="123400"/>
            </a:xfrm>
            <a:custGeom>
              <a:rect b="b" l="l" r="r" t="t"/>
              <a:pathLst>
                <a:path extrusionOk="0" h="4936" w="3889">
                  <a:moveTo>
                    <a:pt x="2094" y="0"/>
                  </a:moveTo>
                  <a:cubicBezTo>
                    <a:pt x="1746" y="0"/>
                    <a:pt x="1446" y="50"/>
                    <a:pt x="1147" y="200"/>
                  </a:cubicBezTo>
                  <a:cubicBezTo>
                    <a:pt x="898" y="299"/>
                    <a:pt x="699" y="449"/>
                    <a:pt x="499" y="648"/>
                  </a:cubicBezTo>
                  <a:cubicBezTo>
                    <a:pt x="400" y="848"/>
                    <a:pt x="300" y="1097"/>
                    <a:pt x="300" y="1396"/>
                  </a:cubicBezTo>
                  <a:cubicBezTo>
                    <a:pt x="300" y="1695"/>
                    <a:pt x="400" y="1944"/>
                    <a:pt x="499" y="2144"/>
                  </a:cubicBezTo>
                  <a:cubicBezTo>
                    <a:pt x="649" y="2293"/>
                    <a:pt x="848" y="2443"/>
                    <a:pt x="1048" y="2542"/>
                  </a:cubicBezTo>
                  <a:cubicBezTo>
                    <a:pt x="1247" y="2642"/>
                    <a:pt x="1546" y="2742"/>
                    <a:pt x="1845" y="2792"/>
                  </a:cubicBezTo>
                  <a:cubicBezTo>
                    <a:pt x="2094" y="2891"/>
                    <a:pt x="2294" y="2941"/>
                    <a:pt x="2394" y="2991"/>
                  </a:cubicBezTo>
                  <a:cubicBezTo>
                    <a:pt x="2543" y="3041"/>
                    <a:pt x="2643" y="3141"/>
                    <a:pt x="2742" y="3240"/>
                  </a:cubicBezTo>
                  <a:cubicBezTo>
                    <a:pt x="2842" y="3290"/>
                    <a:pt x="2892" y="3440"/>
                    <a:pt x="2892" y="3539"/>
                  </a:cubicBezTo>
                  <a:cubicBezTo>
                    <a:pt x="2892" y="3739"/>
                    <a:pt x="2792" y="3838"/>
                    <a:pt x="2643" y="3938"/>
                  </a:cubicBezTo>
                  <a:cubicBezTo>
                    <a:pt x="2493" y="4038"/>
                    <a:pt x="2294" y="4088"/>
                    <a:pt x="2045" y="4088"/>
                  </a:cubicBezTo>
                  <a:cubicBezTo>
                    <a:pt x="1795" y="4088"/>
                    <a:pt x="1496" y="4038"/>
                    <a:pt x="1197" y="3888"/>
                  </a:cubicBezTo>
                  <a:cubicBezTo>
                    <a:pt x="898" y="3789"/>
                    <a:pt x="649" y="3589"/>
                    <a:pt x="400" y="3390"/>
                  </a:cubicBezTo>
                  <a:lnTo>
                    <a:pt x="1" y="4187"/>
                  </a:lnTo>
                  <a:cubicBezTo>
                    <a:pt x="300" y="4387"/>
                    <a:pt x="599" y="4586"/>
                    <a:pt x="948" y="4736"/>
                  </a:cubicBezTo>
                  <a:cubicBezTo>
                    <a:pt x="1297" y="4885"/>
                    <a:pt x="1646" y="4935"/>
                    <a:pt x="2045" y="4935"/>
                  </a:cubicBezTo>
                  <a:cubicBezTo>
                    <a:pt x="2394" y="4935"/>
                    <a:pt x="2693" y="4885"/>
                    <a:pt x="2992" y="4786"/>
                  </a:cubicBezTo>
                  <a:cubicBezTo>
                    <a:pt x="3291" y="4636"/>
                    <a:pt x="3490" y="4486"/>
                    <a:pt x="3640" y="4287"/>
                  </a:cubicBezTo>
                  <a:cubicBezTo>
                    <a:pt x="3789" y="4038"/>
                    <a:pt x="3889" y="3789"/>
                    <a:pt x="3889" y="3490"/>
                  </a:cubicBezTo>
                  <a:cubicBezTo>
                    <a:pt x="3889" y="3190"/>
                    <a:pt x="3789" y="2941"/>
                    <a:pt x="3640" y="2742"/>
                  </a:cubicBezTo>
                  <a:cubicBezTo>
                    <a:pt x="3540" y="2592"/>
                    <a:pt x="3341" y="2443"/>
                    <a:pt x="3141" y="2343"/>
                  </a:cubicBezTo>
                  <a:cubicBezTo>
                    <a:pt x="2942" y="2243"/>
                    <a:pt x="2643" y="2144"/>
                    <a:pt x="2344" y="2044"/>
                  </a:cubicBezTo>
                  <a:cubicBezTo>
                    <a:pt x="2094" y="1994"/>
                    <a:pt x="1895" y="1894"/>
                    <a:pt x="1795" y="1845"/>
                  </a:cubicBezTo>
                  <a:cubicBezTo>
                    <a:pt x="1646" y="1795"/>
                    <a:pt x="1546" y="1745"/>
                    <a:pt x="1446" y="1645"/>
                  </a:cubicBezTo>
                  <a:cubicBezTo>
                    <a:pt x="1347" y="1546"/>
                    <a:pt x="1297" y="1446"/>
                    <a:pt x="1297" y="1296"/>
                  </a:cubicBezTo>
                  <a:cubicBezTo>
                    <a:pt x="1297" y="1147"/>
                    <a:pt x="1397" y="1047"/>
                    <a:pt x="1496" y="947"/>
                  </a:cubicBezTo>
                  <a:cubicBezTo>
                    <a:pt x="1646" y="898"/>
                    <a:pt x="1795" y="848"/>
                    <a:pt x="2045" y="848"/>
                  </a:cubicBezTo>
                  <a:cubicBezTo>
                    <a:pt x="2244" y="848"/>
                    <a:pt x="2443" y="898"/>
                    <a:pt x="2693" y="947"/>
                  </a:cubicBezTo>
                  <a:cubicBezTo>
                    <a:pt x="2942" y="1047"/>
                    <a:pt x="3241" y="1147"/>
                    <a:pt x="3440" y="1296"/>
                  </a:cubicBezTo>
                  <a:lnTo>
                    <a:pt x="3839" y="499"/>
                  </a:lnTo>
                  <a:cubicBezTo>
                    <a:pt x="3590" y="349"/>
                    <a:pt x="3341" y="250"/>
                    <a:pt x="3042" y="150"/>
                  </a:cubicBezTo>
                  <a:cubicBezTo>
                    <a:pt x="2693" y="50"/>
                    <a:pt x="2394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5687275" y="4772800"/>
              <a:ext cx="109675" cy="123400"/>
            </a:xfrm>
            <a:custGeom>
              <a:rect b="b" l="l" r="r" t="t"/>
              <a:pathLst>
                <a:path extrusionOk="0" h="4936" w="4387">
                  <a:moveTo>
                    <a:pt x="2542" y="0"/>
                  </a:moveTo>
                  <a:cubicBezTo>
                    <a:pt x="2044" y="0"/>
                    <a:pt x="1645" y="150"/>
                    <a:pt x="1246" y="349"/>
                  </a:cubicBezTo>
                  <a:cubicBezTo>
                    <a:pt x="848" y="549"/>
                    <a:pt x="549" y="848"/>
                    <a:pt x="349" y="1246"/>
                  </a:cubicBezTo>
                  <a:cubicBezTo>
                    <a:pt x="100" y="1595"/>
                    <a:pt x="0" y="1994"/>
                    <a:pt x="0" y="2493"/>
                  </a:cubicBezTo>
                  <a:cubicBezTo>
                    <a:pt x="0" y="2941"/>
                    <a:pt x="100" y="3340"/>
                    <a:pt x="299" y="3739"/>
                  </a:cubicBezTo>
                  <a:cubicBezTo>
                    <a:pt x="549" y="4088"/>
                    <a:pt x="848" y="4387"/>
                    <a:pt x="1246" y="4636"/>
                  </a:cubicBezTo>
                  <a:cubicBezTo>
                    <a:pt x="1595" y="4835"/>
                    <a:pt x="2044" y="4935"/>
                    <a:pt x="2493" y="4935"/>
                  </a:cubicBezTo>
                  <a:cubicBezTo>
                    <a:pt x="2842" y="4935"/>
                    <a:pt x="3190" y="4885"/>
                    <a:pt x="3489" y="4736"/>
                  </a:cubicBezTo>
                  <a:cubicBezTo>
                    <a:pt x="3838" y="4586"/>
                    <a:pt x="4137" y="4387"/>
                    <a:pt x="4387" y="4138"/>
                  </a:cubicBezTo>
                  <a:lnTo>
                    <a:pt x="3838" y="3539"/>
                  </a:lnTo>
                  <a:cubicBezTo>
                    <a:pt x="3689" y="3689"/>
                    <a:pt x="3440" y="3838"/>
                    <a:pt x="3240" y="3938"/>
                  </a:cubicBezTo>
                  <a:cubicBezTo>
                    <a:pt x="2991" y="4038"/>
                    <a:pt x="2792" y="4088"/>
                    <a:pt x="2542" y="4088"/>
                  </a:cubicBezTo>
                  <a:cubicBezTo>
                    <a:pt x="2243" y="4088"/>
                    <a:pt x="1994" y="4038"/>
                    <a:pt x="1745" y="3888"/>
                  </a:cubicBezTo>
                  <a:cubicBezTo>
                    <a:pt x="1496" y="3739"/>
                    <a:pt x="1296" y="3539"/>
                    <a:pt x="1147" y="3290"/>
                  </a:cubicBezTo>
                  <a:cubicBezTo>
                    <a:pt x="997" y="3041"/>
                    <a:pt x="947" y="2742"/>
                    <a:pt x="947" y="2443"/>
                  </a:cubicBezTo>
                  <a:cubicBezTo>
                    <a:pt x="947" y="2144"/>
                    <a:pt x="997" y="1894"/>
                    <a:pt x="1147" y="1645"/>
                  </a:cubicBezTo>
                  <a:cubicBezTo>
                    <a:pt x="1296" y="1396"/>
                    <a:pt x="1496" y="1197"/>
                    <a:pt x="1745" y="1047"/>
                  </a:cubicBezTo>
                  <a:cubicBezTo>
                    <a:pt x="1994" y="898"/>
                    <a:pt x="2243" y="848"/>
                    <a:pt x="2542" y="848"/>
                  </a:cubicBezTo>
                  <a:cubicBezTo>
                    <a:pt x="2792" y="848"/>
                    <a:pt x="2991" y="898"/>
                    <a:pt x="3240" y="997"/>
                  </a:cubicBezTo>
                  <a:cubicBezTo>
                    <a:pt x="3489" y="1097"/>
                    <a:pt x="3689" y="1246"/>
                    <a:pt x="3838" y="1446"/>
                  </a:cubicBezTo>
                  <a:lnTo>
                    <a:pt x="4387" y="798"/>
                  </a:lnTo>
                  <a:cubicBezTo>
                    <a:pt x="4137" y="549"/>
                    <a:pt x="3888" y="349"/>
                    <a:pt x="3539" y="250"/>
                  </a:cubicBezTo>
                  <a:cubicBezTo>
                    <a:pt x="3190" y="100"/>
                    <a:pt x="2891" y="0"/>
                    <a:pt x="25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5815625" y="4775300"/>
              <a:ext cx="100950" cy="119650"/>
            </a:xfrm>
            <a:custGeom>
              <a:rect b="b" l="l" r="r" t="t"/>
              <a:pathLst>
                <a:path extrusionOk="0" h="4786" w="4038">
                  <a:moveTo>
                    <a:pt x="1994" y="798"/>
                  </a:moveTo>
                  <a:cubicBezTo>
                    <a:pt x="2343" y="798"/>
                    <a:pt x="2592" y="847"/>
                    <a:pt x="2792" y="997"/>
                  </a:cubicBezTo>
                  <a:cubicBezTo>
                    <a:pt x="2991" y="1146"/>
                    <a:pt x="3091" y="1346"/>
                    <a:pt x="3091" y="1645"/>
                  </a:cubicBezTo>
                  <a:cubicBezTo>
                    <a:pt x="3091" y="1944"/>
                    <a:pt x="2991" y="2193"/>
                    <a:pt x="2792" y="2343"/>
                  </a:cubicBezTo>
                  <a:cubicBezTo>
                    <a:pt x="2592" y="2492"/>
                    <a:pt x="2343" y="2542"/>
                    <a:pt x="1994" y="2542"/>
                  </a:cubicBezTo>
                  <a:lnTo>
                    <a:pt x="898" y="2542"/>
                  </a:lnTo>
                  <a:lnTo>
                    <a:pt x="898" y="798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898" y="4785"/>
                  </a:lnTo>
                  <a:lnTo>
                    <a:pt x="898" y="3390"/>
                  </a:lnTo>
                  <a:lnTo>
                    <a:pt x="1994" y="3390"/>
                  </a:lnTo>
                  <a:cubicBezTo>
                    <a:pt x="2094" y="3390"/>
                    <a:pt x="2144" y="3390"/>
                    <a:pt x="2194" y="3340"/>
                  </a:cubicBezTo>
                  <a:lnTo>
                    <a:pt x="2991" y="4785"/>
                  </a:lnTo>
                  <a:lnTo>
                    <a:pt x="4038" y="4785"/>
                  </a:lnTo>
                  <a:lnTo>
                    <a:pt x="2991" y="3190"/>
                  </a:lnTo>
                  <a:cubicBezTo>
                    <a:pt x="3290" y="3041"/>
                    <a:pt x="3539" y="2841"/>
                    <a:pt x="3689" y="2592"/>
                  </a:cubicBezTo>
                  <a:cubicBezTo>
                    <a:pt x="3888" y="2343"/>
                    <a:pt x="3938" y="1994"/>
                    <a:pt x="3938" y="1645"/>
                  </a:cubicBezTo>
                  <a:cubicBezTo>
                    <a:pt x="3938" y="1097"/>
                    <a:pt x="3789" y="698"/>
                    <a:pt x="3440" y="399"/>
                  </a:cubicBezTo>
                  <a:cubicBezTo>
                    <a:pt x="3091" y="150"/>
                    <a:pt x="2642" y="0"/>
                    <a:pt x="19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5939000" y="4775300"/>
              <a:ext cx="23700" cy="119650"/>
            </a:xfrm>
            <a:custGeom>
              <a:rect b="b" l="l" r="r" t="t"/>
              <a:pathLst>
                <a:path extrusionOk="0" h="4786" w="948">
                  <a:moveTo>
                    <a:pt x="0" y="0"/>
                  </a:moveTo>
                  <a:lnTo>
                    <a:pt x="0" y="4785"/>
                  </a:lnTo>
                  <a:lnTo>
                    <a:pt x="947" y="4785"/>
                  </a:lnTo>
                  <a:lnTo>
                    <a:pt x="947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5992575" y="4775300"/>
              <a:ext cx="98475" cy="119650"/>
            </a:xfrm>
            <a:custGeom>
              <a:rect b="b" l="l" r="r" t="t"/>
              <a:pathLst>
                <a:path extrusionOk="0" h="4786" w="3939">
                  <a:moveTo>
                    <a:pt x="2234" y="778"/>
                  </a:moveTo>
                  <a:cubicBezTo>
                    <a:pt x="2397" y="778"/>
                    <a:pt x="2533" y="824"/>
                    <a:pt x="2642" y="897"/>
                  </a:cubicBezTo>
                  <a:cubicBezTo>
                    <a:pt x="2742" y="997"/>
                    <a:pt x="2842" y="1146"/>
                    <a:pt x="2842" y="1346"/>
                  </a:cubicBezTo>
                  <a:cubicBezTo>
                    <a:pt x="2842" y="1545"/>
                    <a:pt x="2742" y="1695"/>
                    <a:pt x="2642" y="1794"/>
                  </a:cubicBezTo>
                  <a:cubicBezTo>
                    <a:pt x="2493" y="1894"/>
                    <a:pt x="2293" y="1944"/>
                    <a:pt x="2044" y="1944"/>
                  </a:cubicBezTo>
                  <a:lnTo>
                    <a:pt x="898" y="1944"/>
                  </a:lnTo>
                  <a:lnTo>
                    <a:pt x="898" y="798"/>
                  </a:lnTo>
                  <a:lnTo>
                    <a:pt x="2044" y="798"/>
                  </a:lnTo>
                  <a:cubicBezTo>
                    <a:pt x="2111" y="784"/>
                    <a:pt x="2174" y="778"/>
                    <a:pt x="2234" y="778"/>
                  </a:cubicBezTo>
                  <a:close/>
                  <a:moveTo>
                    <a:pt x="2044" y="2692"/>
                  </a:moveTo>
                  <a:cubicBezTo>
                    <a:pt x="2343" y="2692"/>
                    <a:pt x="2592" y="2742"/>
                    <a:pt x="2742" y="2891"/>
                  </a:cubicBezTo>
                  <a:cubicBezTo>
                    <a:pt x="2891" y="2991"/>
                    <a:pt x="2991" y="3140"/>
                    <a:pt x="2991" y="3340"/>
                  </a:cubicBezTo>
                  <a:cubicBezTo>
                    <a:pt x="2991" y="3539"/>
                    <a:pt x="2891" y="3689"/>
                    <a:pt x="2742" y="3838"/>
                  </a:cubicBezTo>
                  <a:cubicBezTo>
                    <a:pt x="2592" y="3938"/>
                    <a:pt x="2343" y="3988"/>
                    <a:pt x="2044" y="3988"/>
                  </a:cubicBezTo>
                  <a:lnTo>
                    <a:pt x="898" y="3988"/>
                  </a:lnTo>
                  <a:lnTo>
                    <a:pt x="898" y="2692"/>
                  </a:lnTo>
                  <a:close/>
                  <a:moveTo>
                    <a:pt x="0" y="0"/>
                  </a:moveTo>
                  <a:lnTo>
                    <a:pt x="0" y="4785"/>
                  </a:lnTo>
                  <a:lnTo>
                    <a:pt x="2194" y="4785"/>
                  </a:lnTo>
                  <a:cubicBezTo>
                    <a:pt x="2742" y="4785"/>
                    <a:pt x="3141" y="4686"/>
                    <a:pt x="3490" y="4436"/>
                  </a:cubicBezTo>
                  <a:cubicBezTo>
                    <a:pt x="3789" y="4187"/>
                    <a:pt x="3938" y="3888"/>
                    <a:pt x="3938" y="3439"/>
                  </a:cubicBezTo>
                  <a:cubicBezTo>
                    <a:pt x="3938" y="3140"/>
                    <a:pt x="3838" y="2891"/>
                    <a:pt x="3689" y="2642"/>
                  </a:cubicBezTo>
                  <a:cubicBezTo>
                    <a:pt x="3490" y="2442"/>
                    <a:pt x="3240" y="2293"/>
                    <a:pt x="2941" y="2243"/>
                  </a:cubicBezTo>
                  <a:cubicBezTo>
                    <a:pt x="3191" y="2193"/>
                    <a:pt x="3390" y="2044"/>
                    <a:pt x="3539" y="1844"/>
                  </a:cubicBezTo>
                  <a:cubicBezTo>
                    <a:pt x="3689" y="1695"/>
                    <a:pt x="3739" y="1446"/>
                    <a:pt x="3739" y="1196"/>
                  </a:cubicBezTo>
                  <a:cubicBezTo>
                    <a:pt x="3739" y="798"/>
                    <a:pt x="3589" y="499"/>
                    <a:pt x="3340" y="299"/>
                  </a:cubicBezTo>
                  <a:cubicBezTo>
                    <a:pt x="3041" y="100"/>
                    <a:pt x="2642" y="0"/>
                    <a:pt x="2094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6113450" y="4775300"/>
              <a:ext cx="89750" cy="119650"/>
            </a:xfrm>
            <a:custGeom>
              <a:rect b="b" l="l" r="r" t="t"/>
              <a:pathLst>
                <a:path extrusionOk="0" h="4786" w="3590">
                  <a:moveTo>
                    <a:pt x="0" y="0"/>
                  </a:moveTo>
                  <a:lnTo>
                    <a:pt x="0" y="4785"/>
                  </a:lnTo>
                  <a:lnTo>
                    <a:pt x="3589" y="4785"/>
                  </a:lnTo>
                  <a:lnTo>
                    <a:pt x="3589" y="3988"/>
                  </a:lnTo>
                  <a:lnTo>
                    <a:pt x="898" y="3988"/>
                  </a:lnTo>
                  <a:lnTo>
                    <a:pt x="898" y="2791"/>
                  </a:lnTo>
                  <a:lnTo>
                    <a:pt x="3240" y="2791"/>
                  </a:lnTo>
                  <a:lnTo>
                    <a:pt x="3240" y="1994"/>
                  </a:lnTo>
                  <a:lnTo>
                    <a:pt x="898" y="1994"/>
                  </a:lnTo>
                  <a:lnTo>
                    <a:pt x="898" y="798"/>
                  </a:lnTo>
                  <a:lnTo>
                    <a:pt x="3539" y="798"/>
                  </a:lnTo>
                  <a:lnTo>
                    <a:pt x="3539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6093500" y="3742250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6093500" y="3835700"/>
              <a:ext cx="427450" cy="51125"/>
            </a:xfrm>
            <a:custGeom>
              <a:rect b="b" l="l" r="r" t="t"/>
              <a:pathLst>
                <a:path extrusionOk="0" h="2045" w="17098">
                  <a:moveTo>
                    <a:pt x="1" y="1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1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6093500" y="3927925"/>
              <a:ext cx="427450" cy="51100"/>
            </a:xfrm>
            <a:custGeom>
              <a:rect b="b" l="l" r="r" t="t"/>
              <a:pathLst>
                <a:path extrusionOk="0" h="2044" w="17098">
                  <a:moveTo>
                    <a:pt x="1" y="0"/>
                  </a:moveTo>
                  <a:lnTo>
                    <a:pt x="1" y="2044"/>
                  </a:lnTo>
                  <a:lnTo>
                    <a:pt x="17098" y="2044"/>
                  </a:lnTo>
                  <a:lnTo>
                    <a:pt x="17098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5841800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5705975" y="3742250"/>
              <a:ext cx="83500" cy="83500"/>
            </a:xfrm>
            <a:custGeom>
              <a:rect b="b" l="l" r="r" t="t"/>
              <a:pathLst>
                <a:path extrusionOk="0" h="3340" w="3340">
                  <a:moveTo>
                    <a:pt x="1695" y="0"/>
                  </a:moveTo>
                  <a:cubicBezTo>
                    <a:pt x="748" y="0"/>
                    <a:pt x="0" y="748"/>
                    <a:pt x="0" y="1695"/>
                  </a:cubicBezTo>
                  <a:cubicBezTo>
                    <a:pt x="0" y="2592"/>
                    <a:pt x="748" y="3340"/>
                    <a:pt x="1695" y="3340"/>
                  </a:cubicBezTo>
                  <a:cubicBezTo>
                    <a:pt x="2592" y="3340"/>
                    <a:pt x="3340" y="2592"/>
                    <a:pt x="3340" y="1695"/>
                  </a:cubicBezTo>
                  <a:cubicBezTo>
                    <a:pt x="3340" y="748"/>
                    <a:pt x="2592" y="0"/>
                    <a:pt x="1695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5570125" y="3742250"/>
              <a:ext cx="83525" cy="83500"/>
            </a:xfrm>
            <a:custGeom>
              <a:rect b="b" l="l" r="r" t="t"/>
              <a:pathLst>
                <a:path extrusionOk="0" h="3340" w="3341">
                  <a:moveTo>
                    <a:pt x="1646" y="0"/>
                  </a:moveTo>
                  <a:cubicBezTo>
                    <a:pt x="749" y="0"/>
                    <a:pt x="1" y="748"/>
                    <a:pt x="1" y="1695"/>
                  </a:cubicBezTo>
                  <a:cubicBezTo>
                    <a:pt x="1" y="2592"/>
                    <a:pt x="749" y="3340"/>
                    <a:pt x="1646" y="3340"/>
                  </a:cubicBezTo>
                  <a:cubicBezTo>
                    <a:pt x="2593" y="3340"/>
                    <a:pt x="3341" y="2592"/>
                    <a:pt x="3341" y="1695"/>
                  </a:cubicBezTo>
                  <a:cubicBezTo>
                    <a:pt x="3341" y="748"/>
                    <a:pt x="2593" y="0"/>
                    <a:pt x="164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1055400" y="4487993"/>
              <a:ext cx="559550" cy="558275"/>
            </a:xfrm>
            <a:custGeom>
              <a:rect b="b" l="l" r="r" t="t"/>
              <a:pathLst>
                <a:path extrusionOk="0" h="22331" w="22382">
                  <a:moveTo>
                    <a:pt x="11216" y="0"/>
                  </a:moveTo>
                  <a:cubicBezTo>
                    <a:pt x="5035" y="0"/>
                    <a:pt x="1" y="4985"/>
                    <a:pt x="1" y="11165"/>
                  </a:cubicBezTo>
                  <a:cubicBezTo>
                    <a:pt x="1" y="17346"/>
                    <a:pt x="5035" y="22331"/>
                    <a:pt x="11216" y="22331"/>
                  </a:cubicBezTo>
                  <a:cubicBezTo>
                    <a:pt x="17347" y="22331"/>
                    <a:pt x="22381" y="17346"/>
                    <a:pt x="22381" y="11165"/>
                  </a:cubicBezTo>
                  <a:cubicBezTo>
                    <a:pt x="22381" y="4985"/>
                    <a:pt x="17347" y="0"/>
                    <a:pt x="112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1253550" y="4518550"/>
              <a:ext cx="164500" cy="193250"/>
            </a:xfrm>
            <a:custGeom>
              <a:rect b="b" l="l" r="r" t="t"/>
              <a:pathLst>
                <a:path extrusionOk="0" h="7730" w="6580">
                  <a:moveTo>
                    <a:pt x="3377" y="1"/>
                  </a:moveTo>
                  <a:cubicBezTo>
                    <a:pt x="3348" y="1"/>
                    <a:pt x="3319" y="1"/>
                    <a:pt x="3290" y="2"/>
                  </a:cubicBezTo>
                  <a:cubicBezTo>
                    <a:pt x="1446" y="2"/>
                    <a:pt x="0" y="1447"/>
                    <a:pt x="0" y="3242"/>
                  </a:cubicBezTo>
                  <a:lnTo>
                    <a:pt x="0" y="4488"/>
                  </a:lnTo>
                  <a:cubicBezTo>
                    <a:pt x="0" y="6282"/>
                    <a:pt x="1446" y="7728"/>
                    <a:pt x="3290" y="7728"/>
                  </a:cubicBezTo>
                  <a:cubicBezTo>
                    <a:pt x="3319" y="7729"/>
                    <a:pt x="3348" y="7729"/>
                    <a:pt x="3377" y="7729"/>
                  </a:cubicBezTo>
                  <a:cubicBezTo>
                    <a:pt x="5132" y="7729"/>
                    <a:pt x="6580" y="6253"/>
                    <a:pt x="6580" y="4488"/>
                  </a:cubicBezTo>
                  <a:lnTo>
                    <a:pt x="6580" y="3242"/>
                  </a:lnTo>
                  <a:cubicBezTo>
                    <a:pt x="6531" y="1477"/>
                    <a:pt x="5131" y="1"/>
                    <a:pt x="3377" y="1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197450" y="4740400"/>
              <a:ext cx="275425" cy="159525"/>
            </a:xfrm>
            <a:custGeom>
              <a:rect b="b" l="l" r="r" t="t"/>
              <a:pathLst>
                <a:path extrusionOk="0" h="6381" w="11017">
                  <a:moveTo>
                    <a:pt x="2942" y="0"/>
                  </a:moveTo>
                  <a:cubicBezTo>
                    <a:pt x="1297" y="0"/>
                    <a:pt x="1" y="1296"/>
                    <a:pt x="1" y="2941"/>
                  </a:cubicBezTo>
                  <a:lnTo>
                    <a:pt x="1" y="6381"/>
                  </a:lnTo>
                  <a:lnTo>
                    <a:pt x="11017" y="6381"/>
                  </a:lnTo>
                  <a:lnTo>
                    <a:pt x="11017" y="2941"/>
                  </a:lnTo>
                  <a:cubicBezTo>
                    <a:pt x="11017" y="1296"/>
                    <a:pt x="9721" y="0"/>
                    <a:pt x="8076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6017500" y="32525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3091"/>
                  </a:moveTo>
                  <a:lnTo>
                    <a:pt x="0" y="1"/>
                  </a:lnTo>
                  <a:lnTo>
                    <a:pt x="309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6190700" y="32525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3091"/>
                  </a:moveTo>
                  <a:lnTo>
                    <a:pt x="3091" y="1"/>
                  </a:lnTo>
                  <a:lnTo>
                    <a:pt x="1" y="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6017500" y="3398300"/>
              <a:ext cx="77275" cy="77300"/>
            </a:xfrm>
            <a:custGeom>
              <a:rect b="b" l="l" r="r" t="t"/>
              <a:pathLst>
                <a:path extrusionOk="0" fill="none" h="3092" w="3091">
                  <a:moveTo>
                    <a:pt x="0" y="1"/>
                  </a:moveTo>
                  <a:lnTo>
                    <a:pt x="0" y="3091"/>
                  </a:lnTo>
                  <a:lnTo>
                    <a:pt x="309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6190700" y="3398300"/>
              <a:ext cx="77300" cy="77300"/>
            </a:xfrm>
            <a:custGeom>
              <a:rect b="b" l="l" r="r" t="t"/>
              <a:pathLst>
                <a:path extrusionOk="0" fill="none" h="3092" w="3092">
                  <a:moveTo>
                    <a:pt x="3091" y="1"/>
                  </a:moveTo>
                  <a:lnTo>
                    <a:pt x="3091" y="3091"/>
                  </a:lnTo>
                  <a:lnTo>
                    <a:pt x="1" y="3091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1683450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1" y="0"/>
                  </a:moveTo>
                  <a:lnTo>
                    <a:pt x="1" y="6480"/>
                  </a:lnTo>
                  <a:lnTo>
                    <a:pt x="4736" y="32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986275" y="3282425"/>
              <a:ext cx="119650" cy="162025"/>
            </a:xfrm>
            <a:custGeom>
              <a:rect b="b" l="l" r="r" t="t"/>
              <a:pathLst>
                <a:path extrusionOk="0" h="6481" w="4786">
                  <a:moveTo>
                    <a:pt x="0" y="0"/>
                  </a:moveTo>
                  <a:lnTo>
                    <a:pt x="0" y="6480"/>
                  </a:lnTo>
                  <a:lnTo>
                    <a:pt x="4785" y="3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214452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0" y="0"/>
                  </a:moveTo>
                  <a:lnTo>
                    <a:pt x="0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1342025" y="3282425"/>
              <a:ext cx="118400" cy="162025"/>
            </a:xfrm>
            <a:custGeom>
              <a:rect b="b" l="l" r="r" t="t"/>
              <a:pathLst>
                <a:path extrusionOk="0" h="6481" w="4736">
                  <a:moveTo>
                    <a:pt x="4735" y="0"/>
                  </a:moveTo>
                  <a:lnTo>
                    <a:pt x="0" y="3240"/>
                  </a:lnTo>
                  <a:lnTo>
                    <a:pt x="4735" y="6480"/>
                  </a:lnTo>
                  <a:lnTo>
                    <a:pt x="47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303375" y="3282425"/>
              <a:ext cx="25" cy="162025"/>
            </a:xfrm>
            <a:custGeom>
              <a:rect b="b" l="l" r="r" t="t"/>
              <a:pathLst>
                <a:path extrusionOk="0" fill="none" h="6481" w="1">
                  <a:moveTo>
                    <a:pt x="1" y="0"/>
                  </a:moveTo>
                  <a:lnTo>
                    <a:pt x="1" y="6480"/>
                  </a:lnTo>
                </a:path>
              </a:pathLst>
            </a:custGeom>
            <a:solidFill>
              <a:schemeClr val="accent1"/>
            </a:solidFill>
            <a:ln cap="flat" cmpd="sng" w="31150">
              <a:solidFill>
                <a:srgbClr val="48FFD5"/>
              </a:solidFill>
              <a:prstDash val="solid"/>
              <a:miter lim="4984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30" name="Google Shape;530;p36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- Cascading Style Sheets</a:t>
            </a:r>
            <a:endParaRPr/>
          </a:p>
        </p:txBody>
      </p:sp>
      <p:sp>
        <p:nvSpPr>
          <p:cNvPr id="536" name="Google Shape;536;p37"/>
          <p:cNvSpPr/>
          <p:nvPr/>
        </p:nvSpPr>
        <p:spPr>
          <a:xfrm>
            <a:off x="2483399" y="1412873"/>
            <a:ext cx="4173650" cy="3483508"/>
          </a:xfrm>
          <a:custGeom>
            <a:rect b="b" l="l" r="r" t="t"/>
            <a:pathLst>
              <a:path extrusionOk="0" h="174831" w="209468">
                <a:moveTo>
                  <a:pt x="198077" y="11364"/>
                </a:moveTo>
                <a:lnTo>
                  <a:pt x="198105" y="12377"/>
                </a:lnTo>
                <a:lnTo>
                  <a:pt x="198105" y="134115"/>
                </a:lnTo>
                <a:cubicBezTo>
                  <a:pt x="198105" y="134854"/>
                  <a:pt x="197803" y="135155"/>
                  <a:pt x="197064" y="135155"/>
                </a:cubicBezTo>
                <a:lnTo>
                  <a:pt x="12294" y="135155"/>
                </a:lnTo>
                <a:cubicBezTo>
                  <a:pt x="11555" y="135155"/>
                  <a:pt x="11254" y="134854"/>
                  <a:pt x="11254" y="134115"/>
                </a:cubicBezTo>
                <a:lnTo>
                  <a:pt x="11254" y="12377"/>
                </a:lnTo>
                <a:lnTo>
                  <a:pt x="11254" y="11364"/>
                </a:lnTo>
                <a:close/>
                <a:moveTo>
                  <a:pt x="11254" y="0"/>
                </a:moveTo>
                <a:lnTo>
                  <a:pt x="11254" y="302"/>
                </a:lnTo>
                <a:cubicBezTo>
                  <a:pt x="5230" y="712"/>
                  <a:pt x="712" y="5531"/>
                  <a:pt x="0" y="11364"/>
                </a:cubicBezTo>
                <a:lnTo>
                  <a:pt x="0" y="12377"/>
                </a:lnTo>
                <a:lnTo>
                  <a:pt x="0" y="134115"/>
                </a:lnTo>
                <a:cubicBezTo>
                  <a:pt x="0" y="136497"/>
                  <a:pt x="630" y="138468"/>
                  <a:pt x="1643" y="140248"/>
                </a:cubicBezTo>
                <a:cubicBezTo>
                  <a:pt x="3998" y="144383"/>
                  <a:pt x="7503" y="146518"/>
                  <a:pt x="12294" y="146518"/>
                </a:cubicBezTo>
                <a:lnTo>
                  <a:pt x="79707" y="146518"/>
                </a:lnTo>
                <a:lnTo>
                  <a:pt x="79707" y="163522"/>
                </a:lnTo>
                <a:lnTo>
                  <a:pt x="66920" y="163522"/>
                </a:lnTo>
                <a:cubicBezTo>
                  <a:pt x="63744" y="163522"/>
                  <a:pt x="61280" y="165987"/>
                  <a:pt x="61280" y="169163"/>
                </a:cubicBezTo>
                <a:cubicBezTo>
                  <a:pt x="61280" y="172339"/>
                  <a:pt x="63744" y="174831"/>
                  <a:pt x="66920" y="174831"/>
                </a:cubicBezTo>
                <a:lnTo>
                  <a:pt x="142466" y="174831"/>
                </a:lnTo>
                <a:cubicBezTo>
                  <a:pt x="145642" y="174831"/>
                  <a:pt x="148216" y="172339"/>
                  <a:pt x="148216" y="169163"/>
                </a:cubicBezTo>
                <a:cubicBezTo>
                  <a:pt x="148216" y="165987"/>
                  <a:pt x="145642" y="163522"/>
                  <a:pt x="142466" y="163522"/>
                </a:cubicBezTo>
                <a:lnTo>
                  <a:pt x="129651" y="163522"/>
                </a:lnTo>
                <a:lnTo>
                  <a:pt x="129651" y="146518"/>
                </a:lnTo>
                <a:lnTo>
                  <a:pt x="197064" y="146518"/>
                </a:lnTo>
                <a:cubicBezTo>
                  <a:pt x="201911" y="146518"/>
                  <a:pt x="205388" y="144437"/>
                  <a:pt x="207715" y="140248"/>
                </a:cubicBezTo>
                <a:cubicBezTo>
                  <a:pt x="208783" y="138359"/>
                  <a:pt x="209468" y="136360"/>
                  <a:pt x="209468" y="134115"/>
                </a:cubicBezTo>
                <a:lnTo>
                  <a:pt x="209468" y="12377"/>
                </a:lnTo>
                <a:lnTo>
                  <a:pt x="209468" y="11364"/>
                </a:lnTo>
                <a:cubicBezTo>
                  <a:pt x="208756" y="5531"/>
                  <a:pt x="203909" y="712"/>
                  <a:pt x="198105" y="302"/>
                </a:cubicBezTo>
                <a:lnTo>
                  <a:pt x="1981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7"/>
          <p:cNvSpPr/>
          <p:nvPr/>
        </p:nvSpPr>
        <p:spPr>
          <a:xfrm>
            <a:off x="2781850" y="1698625"/>
            <a:ext cx="3571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7"/>
          <p:cNvSpPr/>
          <p:nvPr/>
        </p:nvSpPr>
        <p:spPr>
          <a:xfrm>
            <a:off x="2786100" y="2671025"/>
            <a:ext cx="919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7"/>
          <p:cNvSpPr/>
          <p:nvPr/>
        </p:nvSpPr>
        <p:spPr>
          <a:xfrm>
            <a:off x="3795875" y="2671025"/>
            <a:ext cx="2557800" cy="8763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0" name="Google Shape;540;p37"/>
          <p:cNvGrpSpPr/>
          <p:nvPr/>
        </p:nvGrpSpPr>
        <p:grpSpPr>
          <a:xfrm>
            <a:off x="2786120" y="3643425"/>
            <a:ext cx="3567611" cy="379200"/>
            <a:chOff x="1071175" y="3688175"/>
            <a:chExt cx="3257200" cy="379200"/>
          </a:xfrm>
        </p:grpSpPr>
        <p:sp>
          <p:nvSpPr>
            <p:cNvPr id="541" name="Google Shape;541;p37"/>
            <p:cNvSpPr/>
            <p:nvPr/>
          </p:nvSpPr>
          <p:spPr>
            <a:xfrm>
              <a:off x="1071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15474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20236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249992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29761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3446838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3923075" y="3688175"/>
              <a:ext cx="405300" cy="379200"/>
            </a:xfrm>
            <a:prstGeom prst="rect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48" name="Google Shape;548;p37"/>
          <p:cNvCxnSpPr/>
          <p:nvPr/>
        </p:nvCxnSpPr>
        <p:spPr>
          <a:xfrm>
            <a:off x="2800900" y="1717675"/>
            <a:ext cx="3552900" cy="838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37"/>
          <p:cNvCxnSpPr/>
          <p:nvPr/>
        </p:nvCxnSpPr>
        <p:spPr>
          <a:xfrm flipH="1" rot="10800000">
            <a:off x="2810425" y="1703725"/>
            <a:ext cx="3536400" cy="87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0" name="Google Shape;550;p37"/>
          <p:cNvCxnSpPr/>
          <p:nvPr/>
        </p:nvCxnSpPr>
        <p:spPr>
          <a:xfrm>
            <a:off x="2788800" y="28225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" name="Google Shape;551;p37"/>
          <p:cNvCxnSpPr/>
          <p:nvPr/>
        </p:nvCxnSpPr>
        <p:spPr>
          <a:xfrm>
            <a:off x="2788800" y="29273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37"/>
          <p:cNvCxnSpPr/>
          <p:nvPr/>
        </p:nvCxnSpPr>
        <p:spPr>
          <a:xfrm>
            <a:off x="2788800" y="30273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37"/>
          <p:cNvCxnSpPr/>
          <p:nvPr/>
        </p:nvCxnSpPr>
        <p:spPr>
          <a:xfrm>
            <a:off x="2788800" y="310917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37"/>
          <p:cNvCxnSpPr/>
          <p:nvPr/>
        </p:nvCxnSpPr>
        <p:spPr>
          <a:xfrm>
            <a:off x="2788800" y="31949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37"/>
          <p:cNvCxnSpPr/>
          <p:nvPr/>
        </p:nvCxnSpPr>
        <p:spPr>
          <a:xfrm>
            <a:off x="2788800" y="327585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37"/>
          <p:cNvCxnSpPr/>
          <p:nvPr/>
        </p:nvCxnSpPr>
        <p:spPr>
          <a:xfrm>
            <a:off x="2788800" y="33473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37"/>
          <p:cNvCxnSpPr/>
          <p:nvPr/>
        </p:nvCxnSpPr>
        <p:spPr>
          <a:xfrm>
            <a:off x="2788800" y="34281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7"/>
          <p:cNvCxnSpPr/>
          <p:nvPr/>
        </p:nvCxnSpPr>
        <p:spPr>
          <a:xfrm>
            <a:off x="2781850" y="2745525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7"/>
          <p:cNvSpPr txBox="1"/>
          <p:nvPr>
            <p:ph idx="4294967295" type="ctrTitle"/>
          </p:nvPr>
        </p:nvSpPr>
        <p:spPr>
          <a:xfrm>
            <a:off x="7512300" y="1703726"/>
            <a:ext cx="1064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NORMAL FORMAT</a:t>
            </a:r>
            <a:endParaRPr sz="1200"/>
          </a:p>
        </p:txBody>
      </p:sp>
      <p:sp>
        <p:nvSpPr>
          <p:cNvPr id="560" name="Google Shape;560;p37"/>
          <p:cNvSpPr txBox="1"/>
          <p:nvPr>
            <p:ph idx="4294967295" type="ctrTitle"/>
          </p:nvPr>
        </p:nvSpPr>
        <p:spPr>
          <a:xfrm>
            <a:off x="643800" y="2475525"/>
            <a:ext cx="10641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TWO COLUMNS</a:t>
            </a:r>
            <a:endParaRPr sz="1200"/>
          </a:p>
        </p:txBody>
      </p:sp>
      <p:sp>
        <p:nvSpPr>
          <p:cNvPr id="561" name="Google Shape;561;p37"/>
          <p:cNvSpPr txBox="1"/>
          <p:nvPr>
            <p:ph idx="4294967295" type="ctrTitle"/>
          </p:nvPr>
        </p:nvSpPr>
        <p:spPr>
          <a:xfrm>
            <a:off x="8054453" y="3734924"/>
            <a:ext cx="1064100" cy="1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GREEN</a:t>
            </a:r>
            <a:endParaRPr sz="1200"/>
          </a:p>
        </p:txBody>
      </p:sp>
      <p:sp>
        <p:nvSpPr>
          <p:cNvPr id="562" name="Google Shape;562;p37"/>
          <p:cNvSpPr txBox="1"/>
          <p:nvPr>
            <p:ph idx="4294967295" type="ctrTitle"/>
          </p:nvPr>
        </p:nvSpPr>
        <p:spPr>
          <a:xfrm>
            <a:off x="719900" y="3931125"/>
            <a:ext cx="1064100" cy="2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FLEX BOXES</a:t>
            </a:r>
            <a:endParaRPr sz="1200"/>
          </a:p>
        </p:txBody>
      </p:sp>
      <p:cxnSp>
        <p:nvCxnSpPr>
          <p:cNvPr id="563" name="Google Shape;563;p37"/>
          <p:cNvCxnSpPr/>
          <p:nvPr/>
        </p:nvCxnSpPr>
        <p:spPr>
          <a:xfrm>
            <a:off x="1707800" y="2745525"/>
            <a:ext cx="1002000" cy="436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" name="Google Shape;564;p37"/>
          <p:cNvCxnSpPr>
            <a:endCxn id="543" idx="1"/>
          </p:cNvCxnSpPr>
          <p:nvPr/>
        </p:nvCxnSpPr>
        <p:spPr>
          <a:xfrm flipH="1" rot="10800000">
            <a:off x="1783993" y="3833025"/>
            <a:ext cx="2045400" cy="285600"/>
          </a:xfrm>
          <a:prstGeom prst="bentConnector3">
            <a:avLst>
              <a:gd fmla="val 20352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5" name="Google Shape;565;p37"/>
          <p:cNvCxnSpPr/>
          <p:nvPr/>
        </p:nvCxnSpPr>
        <p:spPr>
          <a:xfrm flipH="1" rot="10800000">
            <a:off x="6196253" y="1939474"/>
            <a:ext cx="1234800" cy="2952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37"/>
          <p:cNvCxnSpPr/>
          <p:nvPr/>
        </p:nvCxnSpPr>
        <p:spPr>
          <a:xfrm>
            <a:off x="6657053" y="3181724"/>
            <a:ext cx="1397400" cy="7278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7" name="Google Shape;567;p37"/>
          <p:cNvCxnSpPr/>
          <p:nvPr/>
        </p:nvCxnSpPr>
        <p:spPr>
          <a:xfrm>
            <a:off x="311700" y="1191700"/>
            <a:ext cx="85206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8"/>
          <p:cNvSpPr/>
          <p:nvPr/>
        </p:nvSpPr>
        <p:spPr>
          <a:xfrm rot="10800000">
            <a:off x="5511050" y="190293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8"/>
          <p:cNvSpPr/>
          <p:nvPr/>
        </p:nvSpPr>
        <p:spPr>
          <a:xfrm rot="10800000">
            <a:off x="5511050" y="2606325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8"/>
          <p:cNvSpPr/>
          <p:nvPr/>
        </p:nvSpPr>
        <p:spPr>
          <a:xfrm rot="10800000">
            <a:off x="5511050" y="3309688"/>
            <a:ext cx="2326500" cy="381000"/>
          </a:xfrm>
          <a:prstGeom prst="homePlat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38"/>
          <p:cNvSpPr/>
          <p:nvPr/>
        </p:nvSpPr>
        <p:spPr>
          <a:xfrm>
            <a:off x="7903950" y="18494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8"/>
          <p:cNvSpPr/>
          <p:nvPr/>
        </p:nvSpPr>
        <p:spPr>
          <a:xfrm>
            <a:off x="7903950" y="255082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38"/>
          <p:cNvSpPr/>
          <p:nvPr/>
        </p:nvSpPr>
        <p:spPr>
          <a:xfrm>
            <a:off x="8021111" y="2667988"/>
            <a:ext cx="189568" cy="189570"/>
          </a:xfrm>
          <a:custGeom>
            <a:rect b="b" l="l" r="r" t="t"/>
            <a:pathLst>
              <a:path extrusionOk="0" h="92473" w="92472">
                <a:moveTo>
                  <a:pt x="67996" y="0"/>
                </a:moveTo>
                <a:cubicBezTo>
                  <a:pt x="66508" y="0"/>
                  <a:pt x="65294" y="1200"/>
                  <a:pt x="65294" y="2702"/>
                </a:cubicBezTo>
                <a:lnTo>
                  <a:pt x="65294" y="21760"/>
                </a:lnTo>
                <a:lnTo>
                  <a:pt x="46236" y="21760"/>
                </a:lnTo>
                <a:cubicBezTo>
                  <a:pt x="44733" y="21760"/>
                  <a:pt x="43534" y="22974"/>
                  <a:pt x="43534" y="24462"/>
                </a:cubicBezTo>
                <a:lnTo>
                  <a:pt x="43534" y="43520"/>
                </a:lnTo>
                <a:lnTo>
                  <a:pt x="24476" y="43520"/>
                </a:lnTo>
                <a:cubicBezTo>
                  <a:pt x="22974" y="43520"/>
                  <a:pt x="21760" y="44734"/>
                  <a:pt x="21760" y="46236"/>
                </a:cubicBezTo>
                <a:lnTo>
                  <a:pt x="21760" y="65280"/>
                </a:lnTo>
                <a:lnTo>
                  <a:pt x="2717" y="65280"/>
                </a:lnTo>
                <a:cubicBezTo>
                  <a:pt x="1214" y="65280"/>
                  <a:pt x="0" y="66493"/>
                  <a:pt x="0" y="67996"/>
                </a:cubicBezTo>
                <a:lnTo>
                  <a:pt x="0" y="89756"/>
                </a:lnTo>
                <a:cubicBezTo>
                  <a:pt x="0" y="91259"/>
                  <a:pt x="1214" y="92472"/>
                  <a:pt x="2717" y="92472"/>
                </a:cubicBezTo>
                <a:lnTo>
                  <a:pt x="89770" y="92472"/>
                </a:lnTo>
                <a:cubicBezTo>
                  <a:pt x="91258" y="92472"/>
                  <a:pt x="92472" y="91259"/>
                  <a:pt x="92472" y="89756"/>
                </a:cubicBezTo>
                <a:lnTo>
                  <a:pt x="92472" y="2702"/>
                </a:lnTo>
                <a:cubicBezTo>
                  <a:pt x="92472" y="1200"/>
                  <a:pt x="91258" y="0"/>
                  <a:pt x="89770" y="0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8"/>
          <p:cNvSpPr/>
          <p:nvPr/>
        </p:nvSpPr>
        <p:spPr>
          <a:xfrm>
            <a:off x="8009275" y="1985963"/>
            <a:ext cx="213239" cy="196180"/>
          </a:xfrm>
          <a:custGeom>
            <a:rect b="b" l="l" r="r" t="t"/>
            <a:pathLst>
              <a:path extrusionOk="0" h="84743" w="92112">
                <a:moveTo>
                  <a:pt x="25329" y="1"/>
                </a:moveTo>
                <a:cubicBezTo>
                  <a:pt x="11054" y="1"/>
                  <a:pt x="1" y="11069"/>
                  <a:pt x="1" y="25330"/>
                </a:cubicBezTo>
                <a:cubicBezTo>
                  <a:pt x="1" y="42827"/>
                  <a:pt x="15649" y="57117"/>
                  <a:pt x="39605" y="78299"/>
                </a:cubicBezTo>
                <a:lnTo>
                  <a:pt x="46049" y="84743"/>
                </a:lnTo>
                <a:lnTo>
                  <a:pt x="52493" y="78299"/>
                </a:lnTo>
                <a:cubicBezTo>
                  <a:pt x="76449" y="57131"/>
                  <a:pt x="92111" y="42841"/>
                  <a:pt x="92111" y="25344"/>
                </a:cubicBezTo>
                <a:cubicBezTo>
                  <a:pt x="92111" y="11069"/>
                  <a:pt x="81043" y="15"/>
                  <a:pt x="66768" y="15"/>
                </a:cubicBezTo>
                <a:cubicBezTo>
                  <a:pt x="58951" y="15"/>
                  <a:pt x="51106" y="3700"/>
                  <a:pt x="46049" y="9682"/>
                </a:cubicBezTo>
                <a:cubicBezTo>
                  <a:pt x="40992" y="3685"/>
                  <a:pt x="33160" y="1"/>
                  <a:pt x="25329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52643"/>
              </a:solidFill>
            </a:endParaRPr>
          </a:p>
        </p:txBody>
      </p:sp>
      <p:sp>
        <p:nvSpPr>
          <p:cNvPr id="580" name="Google Shape;580;p38"/>
          <p:cNvSpPr/>
          <p:nvPr/>
        </p:nvSpPr>
        <p:spPr>
          <a:xfrm>
            <a:off x="7903950" y="3252175"/>
            <a:ext cx="423900" cy="423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1" name="Google Shape;581;p38"/>
          <p:cNvGrpSpPr/>
          <p:nvPr/>
        </p:nvGrpSpPr>
        <p:grpSpPr>
          <a:xfrm>
            <a:off x="7983117" y="3343406"/>
            <a:ext cx="265543" cy="269920"/>
            <a:chOff x="4151375" y="238125"/>
            <a:chExt cx="2141475" cy="2176775"/>
          </a:xfrm>
        </p:grpSpPr>
        <p:sp>
          <p:nvSpPr>
            <p:cNvPr id="582" name="Google Shape;582;p38"/>
            <p:cNvSpPr/>
            <p:nvPr/>
          </p:nvSpPr>
          <p:spPr>
            <a:xfrm>
              <a:off x="4151375" y="399250"/>
              <a:ext cx="2141475" cy="2015650"/>
            </a:xfrm>
            <a:custGeom>
              <a:rect b="b" l="l" r="r" t="t"/>
              <a:pathLst>
                <a:path extrusionOk="0" h="80626" w="85659">
                  <a:moveTo>
                    <a:pt x="7003" y="0"/>
                  </a:moveTo>
                  <a:cubicBezTo>
                    <a:pt x="3144" y="0"/>
                    <a:pt x="1" y="3123"/>
                    <a:pt x="1" y="7002"/>
                  </a:cubicBezTo>
                  <a:lnTo>
                    <a:pt x="1" y="55620"/>
                  </a:lnTo>
                  <a:cubicBezTo>
                    <a:pt x="1" y="59499"/>
                    <a:pt x="3144" y="62623"/>
                    <a:pt x="7003" y="62623"/>
                  </a:cubicBezTo>
                  <a:lnTo>
                    <a:pt x="31033" y="62623"/>
                  </a:lnTo>
                  <a:lnTo>
                    <a:pt x="31033" y="72012"/>
                  </a:lnTo>
                  <a:lnTo>
                    <a:pt x="27234" y="72012"/>
                  </a:lnTo>
                  <a:cubicBezTo>
                    <a:pt x="24887" y="72072"/>
                    <a:pt x="23017" y="73981"/>
                    <a:pt x="23017" y="76309"/>
                  </a:cubicBezTo>
                  <a:cubicBezTo>
                    <a:pt x="23017" y="78656"/>
                    <a:pt x="24887" y="80566"/>
                    <a:pt x="27234" y="80625"/>
                  </a:cubicBezTo>
                  <a:lnTo>
                    <a:pt x="58426" y="80625"/>
                  </a:lnTo>
                  <a:cubicBezTo>
                    <a:pt x="60773" y="80566"/>
                    <a:pt x="62643" y="78656"/>
                    <a:pt x="62643" y="76309"/>
                  </a:cubicBezTo>
                  <a:cubicBezTo>
                    <a:pt x="62643" y="73981"/>
                    <a:pt x="60773" y="72072"/>
                    <a:pt x="58426" y="72012"/>
                  </a:cubicBezTo>
                  <a:lnTo>
                    <a:pt x="54646" y="72012"/>
                  </a:lnTo>
                  <a:lnTo>
                    <a:pt x="54646" y="62623"/>
                  </a:lnTo>
                  <a:lnTo>
                    <a:pt x="78656" y="62623"/>
                  </a:lnTo>
                  <a:cubicBezTo>
                    <a:pt x="82535" y="62623"/>
                    <a:pt x="85659" y="59499"/>
                    <a:pt x="85659" y="55620"/>
                  </a:cubicBezTo>
                  <a:lnTo>
                    <a:pt x="85659" y="7002"/>
                  </a:lnTo>
                  <a:cubicBezTo>
                    <a:pt x="85659" y="3123"/>
                    <a:pt x="82535" y="0"/>
                    <a:pt x="78656" y="0"/>
                  </a:cubicBezTo>
                  <a:lnTo>
                    <a:pt x="65925" y="0"/>
                  </a:lnTo>
                  <a:lnTo>
                    <a:pt x="65925" y="5749"/>
                  </a:lnTo>
                  <a:lnTo>
                    <a:pt x="78656" y="5749"/>
                  </a:lnTo>
                  <a:cubicBezTo>
                    <a:pt x="79353" y="5749"/>
                    <a:pt x="79930" y="6306"/>
                    <a:pt x="79930" y="7002"/>
                  </a:cubicBezTo>
                  <a:lnTo>
                    <a:pt x="79930" y="55620"/>
                  </a:lnTo>
                  <a:cubicBezTo>
                    <a:pt x="79930" y="56317"/>
                    <a:pt x="79353" y="56893"/>
                    <a:pt x="78656" y="56893"/>
                  </a:cubicBezTo>
                  <a:lnTo>
                    <a:pt x="7003" y="56893"/>
                  </a:lnTo>
                  <a:cubicBezTo>
                    <a:pt x="6307" y="56893"/>
                    <a:pt x="5750" y="56317"/>
                    <a:pt x="5750" y="55620"/>
                  </a:cubicBezTo>
                  <a:lnTo>
                    <a:pt x="5750" y="7002"/>
                  </a:lnTo>
                  <a:cubicBezTo>
                    <a:pt x="5750" y="6306"/>
                    <a:pt x="6307" y="5749"/>
                    <a:pt x="7003" y="5749"/>
                  </a:cubicBezTo>
                  <a:lnTo>
                    <a:pt x="19734" y="5749"/>
                  </a:lnTo>
                  <a:lnTo>
                    <a:pt x="19734" y="0"/>
                  </a:ln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8"/>
            <p:cNvSpPr/>
            <p:nvPr/>
          </p:nvSpPr>
          <p:spPr>
            <a:xfrm>
              <a:off x="4788450" y="238125"/>
              <a:ext cx="867350" cy="1403950"/>
            </a:xfrm>
            <a:custGeom>
              <a:rect b="b" l="l" r="r" t="t"/>
              <a:pathLst>
                <a:path extrusionOk="0" h="56158" w="34694">
                  <a:moveTo>
                    <a:pt x="28964" y="5749"/>
                  </a:moveTo>
                  <a:lnTo>
                    <a:pt x="28964" y="45873"/>
                  </a:lnTo>
                  <a:lnTo>
                    <a:pt x="5729" y="45873"/>
                  </a:lnTo>
                  <a:lnTo>
                    <a:pt x="5729" y="5749"/>
                  </a:lnTo>
                  <a:close/>
                  <a:moveTo>
                    <a:pt x="17360" y="48060"/>
                  </a:moveTo>
                  <a:cubicBezTo>
                    <a:pt x="18003" y="48060"/>
                    <a:pt x="18661" y="48301"/>
                    <a:pt x="19197" y="48837"/>
                  </a:cubicBezTo>
                  <a:cubicBezTo>
                    <a:pt x="20848" y="50468"/>
                    <a:pt x="19674" y="53293"/>
                    <a:pt x="17347" y="53293"/>
                  </a:cubicBezTo>
                  <a:cubicBezTo>
                    <a:pt x="15895" y="53293"/>
                    <a:pt x="14741" y="52119"/>
                    <a:pt x="14741" y="50687"/>
                  </a:cubicBezTo>
                  <a:cubicBezTo>
                    <a:pt x="14741" y="49101"/>
                    <a:pt x="16020" y="48060"/>
                    <a:pt x="17360" y="48060"/>
                  </a:cubicBezTo>
                  <a:close/>
                  <a:moveTo>
                    <a:pt x="5351" y="0"/>
                  </a:moveTo>
                  <a:cubicBezTo>
                    <a:pt x="2387" y="0"/>
                    <a:pt x="0" y="2407"/>
                    <a:pt x="0" y="5351"/>
                  </a:cubicBezTo>
                  <a:lnTo>
                    <a:pt x="0" y="50806"/>
                  </a:lnTo>
                  <a:cubicBezTo>
                    <a:pt x="0" y="53770"/>
                    <a:pt x="2387" y="56157"/>
                    <a:pt x="5351" y="56157"/>
                  </a:cubicBezTo>
                  <a:lnTo>
                    <a:pt x="29342" y="56157"/>
                  </a:lnTo>
                  <a:cubicBezTo>
                    <a:pt x="32306" y="56157"/>
                    <a:pt x="34693" y="53770"/>
                    <a:pt x="34693" y="50806"/>
                  </a:cubicBezTo>
                  <a:lnTo>
                    <a:pt x="34693" y="5351"/>
                  </a:lnTo>
                  <a:cubicBezTo>
                    <a:pt x="34693" y="2407"/>
                    <a:pt x="32306" y="0"/>
                    <a:pt x="29342" y="0"/>
                  </a:cubicBezTo>
                  <a:close/>
                </a:path>
              </a:pathLst>
            </a:custGeom>
            <a:solidFill>
              <a:srgbClr val="0E2A4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4" name="Google Shape;584;p38"/>
          <p:cNvCxnSpPr/>
          <p:nvPr/>
        </p:nvCxnSpPr>
        <p:spPr>
          <a:xfrm>
            <a:off x="5882725" y="1195336"/>
            <a:ext cx="3340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5" name="Google Shape;585;p38"/>
          <p:cNvSpPr/>
          <p:nvPr/>
        </p:nvSpPr>
        <p:spPr>
          <a:xfrm>
            <a:off x="2634654" y="3249946"/>
            <a:ext cx="621066" cy="619705"/>
          </a:xfrm>
          <a:custGeom>
            <a:rect b="b" l="l" r="r" t="t"/>
            <a:pathLst>
              <a:path extrusionOk="0" h="41438" w="41529">
                <a:moveTo>
                  <a:pt x="3025" y="1"/>
                </a:moveTo>
                <a:lnTo>
                  <a:pt x="0" y="41438"/>
                </a:lnTo>
                <a:lnTo>
                  <a:pt x="41529" y="41438"/>
                </a:lnTo>
                <a:lnTo>
                  <a:pt x="38504" y="1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38"/>
          <p:cNvSpPr/>
          <p:nvPr/>
        </p:nvSpPr>
        <p:spPr>
          <a:xfrm>
            <a:off x="2492071" y="3754486"/>
            <a:ext cx="906228" cy="115168"/>
          </a:xfrm>
          <a:custGeom>
            <a:rect b="b" l="l" r="r" t="t"/>
            <a:pathLst>
              <a:path extrusionOk="0" h="7701" w="60597">
                <a:moveTo>
                  <a:pt x="0" y="0"/>
                </a:moveTo>
                <a:lnTo>
                  <a:pt x="0" y="7701"/>
                </a:lnTo>
                <a:lnTo>
                  <a:pt x="60597" y="7701"/>
                </a:lnTo>
                <a:lnTo>
                  <a:pt x="60597" y="0"/>
                </a:lnTo>
                <a:close/>
              </a:path>
            </a:pathLst>
          </a:custGeom>
          <a:solidFill>
            <a:srgbClr val="16123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38"/>
          <p:cNvSpPr/>
          <p:nvPr/>
        </p:nvSpPr>
        <p:spPr>
          <a:xfrm>
            <a:off x="1402108" y="1357975"/>
            <a:ext cx="3086129" cy="2093521"/>
          </a:xfrm>
          <a:custGeom>
            <a:rect b="b" l="l" r="r" t="t"/>
            <a:pathLst>
              <a:path extrusionOk="0" h="139988" w="206361">
                <a:moveTo>
                  <a:pt x="5501" y="0"/>
                </a:moveTo>
                <a:cubicBezTo>
                  <a:pt x="2476" y="0"/>
                  <a:pt x="1" y="2475"/>
                  <a:pt x="1" y="5500"/>
                </a:cubicBezTo>
                <a:lnTo>
                  <a:pt x="1" y="134487"/>
                </a:lnTo>
                <a:cubicBezTo>
                  <a:pt x="1" y="137512"/>
                  <a:pt x="2476" y="139987"/>
                  <a:pt x="5501" y="139987"/>
                </a:cubicBezTo>
                <a:lnTo>
                  <a:pt x="200860" y="139987"/>
                </a:lnTo>
                <a:cubicBezTo>
                  <a:pt x="203885" y="139987"/>
                  <a:pt x="206360" y="137512"/>
                  <a:pt x="206360" y="134487"/>
                </a:cubicBezTo>
                <a:lnTo>
                  <a:pt x="206360" y="5500"/>
                </a:lnTo>
                <a:cubicBezTo>
                  <a:pt x="206360" y="2475"/>
                  <a:pt x="203885" y="0"/>
                  <a:pt x="2008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38"/>
          <p:cNvSpPr/>
          <p:nvPr/>
        </p:nvSpPr>
        <p:spPr>
          <a:xfrm>
            <a:off x="1483001" y="1440228"/>
            <a:ext cx="2924346" cy="1643839"/>
          </a:xfrm>
          <a:custGeom>
            <a:rect b="b" l="l" r="r" t="t"/>
            <a:pathLst>
              <a:path extrusionOk="0" h="109919" w="195543">
                <a:moveTo>
                  <a:pt x="0" y="0"/>
                </a:moveTo>
                <a:lnTo>
                  <a:pt x="0" y="109918"/>
                </a:lnTo>
                <a:lnTo>
                  <a:pt x="195543" y="10991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38"/>
          <p:cNvSpPr/>
          <p:nvPr/>
        </p:nvSpPr>
        <p:spPr>
          <a:xfrm>
            <a:off x="1402108" y="3173181"/>
            <a:ext cx="3086129" cy="278328"/>
          </a:xfrm>
          <a:custGeom>
            <a:rect b="b" l="l" r="r" t="t"/>
            <a:pathLst>
              <a:path extrusionOk="0" h="18611" w="206361">
                <a:moveTo>
                  <a:pt x="1" y="0"/>
                </a:moveTo>
                <a:lnTo>
                  <a:pt x="1" y="13110"/>
                </a:lnTo>
                <a:cubicBezTo>
                  <a:pt x="1" y="16135"/>
                  <a:pt x="2476" y="18610"/>
                  <a:pt x="5501" y="18610"/>
                </a:cubicBezTo>
                <a:lnTo>
                  <a:pt x="200860" y="18610"/>
                </a:lnTo>
                <a:cubicBezTo>
                  <a:pt x="203885" y="18610"/>
                  <a:pt x="206360" y="16135"/>
                  <a:pt x="206360" y="13110"/>
                </a:cubicBezTo>
                <a:lnTo>
                  <a:pt x="206360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8"/>
          <p:cNvSpPr/>
          <p:nvPr/>
        </p:nvSpPr>
        <p:spPr>
          <a:xfrm>
            <a:off x="1483001" y="1440228"/>
            <a:ext cx="2924346" cy="120657"/>
          </a:xfrm>
          <a:custGeom>
            <a:rect b="b" l="l" r="r" t="t"/>
            <a:pathLst>
              <a:path extrusionOk="0" h="8068" w="195543">
                <a:moveTo>
                  <a:pt x="0" y="0"/>
                </a:moveTo>
                <a:lnTo>
                  <a:pt x="0" y="8068"/>
                </a:lnTo>
                <a:lnTo>
                  <a:pt x="195543" y="8068"/>
                </a:lnTo>
                <a:lnTo>
                  <a:pt x="195543" y="0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38"/>
          <p:cNvSpPr/>
          <p:nvPr/>
        </p:nvSpPr>
        <p:spPr>
          <a:xfrm>
            <a:off x="1483001" y="1560871"/>
            <a:ext cx="2924346" cy="119296"/>
          </a:xfrm>
          <a:custGeom>
            <a:rect b="b" l="l" r="r" t="t"/>
            <a:pathLst>
              <a:path extrusionOk="0" h="7977" w="195543">
                <a:moveTo>
                  <a:pt x="0" y="1"/>
                </a:moveTo>
                <a:lnTo>
                  <a:pt x="0" y="7977"/>
                </a:lnTo>
                <a:lnTo>
                  <a:pt x="195543" y="7977"/>
                </a:lnTo>
                <a:lnTo>
                  <a:pt x="195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38"/>
          <p:cNvSpPr/>
          <p:nvPr/>
        </p:nvSpPr>
        <p:spPr>
          <a:xfrm>
            <a:off x="3858959" y="1560871"/>
            <a:ext cx="548415" cy="119296"/>
          </a:xfrm>
          <a:custGeom>
            <a:rect b="b" l="l" r="r" t="t"/>
            <a:pathLst>
              <a:path extrusionOk="0" h="7977" w="36671">
                <a:moveTo>
                  <a:pt x="1" y="1"/>
                </a:moveTo>
                <a:lnTo>
                  <a:pt x="1" y="7977"/>
                </a:lnTo>
                <a:lnTo>
                  <a:pt x="36671" y="7977"/>
                </a:lnTo>
                <a:lnTo>
                  <a:pt x="36671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8"/>
          <p:cNvSpPr/>
          <p:nvPr/>
        </p:nvSpPr>
        <p:spPr>
          <a:xfrm>
            <a:off x="3453135" y="1560871"/>
            <a:ext cx="407210" cy="119296"/>
          </a:xfrm>
          <a:custGeom>
            <a:rect b="b" l="l" r="r" t="t"/>
            <a:pathLst>
              <a:path extrusionOk="0" h="7977" w="27229">
                <a:moveTo>
                  <a:pt x="1" y="1"/>
                </a:moveTo>
                <a:lnTo>
                  <a:pt x="1" y="7977"/>
                </a:lnTo>
                <a:lnTo>
                  <a:pt x="27228" y="7977"/>
                </a:lnTo>
                <a:lnTo>
                  <a:pt x="2722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8"/>
          <p:cNvSpPr/>
          <p:nvPr/>
        </p:nvSpPr>
        <p:spPr>
          <a:xfrm>
            <a:off x="3056913" y="1784345"/>
            <a:ext cx="1257222" cy="316717"/>
          </a:xfrm>
          <a:custGeom>
            <a:rect b="b" l="l" r="r" t="t"/>
            <a:pathLst>
              <a:path extrusionOk="0" h="21178" w="84067">
                <a:moveTo>
                  <a:pt x="1" y="1"/>
                </a:moveTo>
                <a:lnTo>
                  <a:pt x="1" y="21178"/>
                </a:lnTo>
                <a:lnTo>
                  <a:pt x="84067" y="21178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"/>
          <p:cNvSpPr/>
          <p:nvPr/>
        </p:nvSpPr>
        <p:spPr>
          <a:xfrm>
            <a:off x="3056913" y="2190167"/>
            <a:ext cx="963835" cy="67193"/>
          </a:xfrm>
          <a:custGeom>
            <a:rect b="b" l="l" r="r" t="t"/>
            <a:pathLst>
              <a:path extrusionOk="0" h="4493" w="64449">
                <a:moveTo>
                  <a:pt x="1" y="0"/>
                </a:moveTo>
                <a:lnTo>
                  <a:pt x="1" y="4493"/>
                </a:lnTo>
                <a:lnTo>
                  <a:pt x="64448" y="4493"/>
                </a:lnTo>
                <a:lnTo>
                  <a:pt x="644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8"/>
          <p:cNvSpPr/>
          <p:nvPr/>
        </p:nvSpPr>
        <p:spPr>
          <a:xfrm>
            <a:off x="3056913" y="2336861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8"/>
          <p:cNvSpPr/>
          <p:nvPr/>
        </p:nvSpPr>
        <p:spPr>
          <a:xfrm>
            <a:off x="3056913" y="2483556"/>
            <a:ext cx="1257222" cy="67193"/>
          </a:xfrm>
          <a:custGeom>
            <a:rect b="b" l="l" r="r" t="t"/>
            <a:pathLst>
              <a:path extrusionOk="0" h="4493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8"/>
          <p:cNvSpPr/>
          <p:nvPr/>
        </p:nvSpPr>
        <p:spPr>
          <a:xfrm>
            <a:off x="3056913" y="2630251"/>
            <a:ext cx="1257222" cy="67208"/>
          </a:xfrm>
          <a:custGeom>
            <a:rect b="b" l="l" r="r" t="t"/>
            <a:pathLst>
              <a:path extrusionOk="0" h="4494" w="84067">
                <a:moveTo>
                  <a:pt x="1" y="1"/>
                </a:moveTo>
                <a:lnTo>
                  <a:pt x="1" y="4493"/>
                </a:lnTo>
                <a:lnTo>
                  <a:pt x="84067" y="4493"/>
                </a:lnTo>
                <a:lnTo>
                  <a:pt x="840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8"/>
          <p:cNvSpPr/>
          <p:nvPr/>
        </p:nvSpPr>
        <p:spPr>
          <a:xfrm>
            <a:off x="3056913" y="2776960"/>
            <a:ext cx="699236" cy="67193"/>
          </a:xfrm>
          <a:custGeom>
            <a:rect b="b" l="l" r="r" t="t"/>
            <a:pathLst>
              <a:path extrusionOk="0" h="4493" w="46756">
                <a:moveTo>
                  <a:pt x="1" y="0"/>
                </a:moveTo>
                <a:lnTo>
                  <a:pt x="1" y="4492"/>
                </a:lnTo>
                <a:lnTo>
                  <a:pt x="46755" y="4492"/>
                </a:lnTo>
                <a:lnTo>
                  <a:pt x="4675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8"/>
          <p:cNvSpPr/>
          <p:nvPr/>
        </p:nvSpPr>
        <p:spPr>
          <a:xfrm>
            <a:off x="3839771" y="2785186"/>
            <a:ext cx="124770" cy="117920"/>
          </a:xfrm>
          <a:custGeom>
            <a:rect b="b" l="l" r="r" t="t"/>
            <a:pathLst>
              <a:path extrusionOk="0" h="7885" w="8343">
                <a:moveTo>
                  <a:pt x="4217" y="0"/>
                </a:moveTo>
                <a:lnTo>
                  <a:pt x="2934" y="2567"/>
                </a:lnTo>
                <a:lnTo>
                  <a:pt x="0" y="3025"/>
                </a:lnTo>
                <a:lnTo>
                  <a:pt x="2109" y="5042"/>
                </a:lnTo>
                <a:lnTo>
                  <a:pt x="1650" y="7884"/>
                </a:lnTo>
                <a:lnTo>
                  <a:pt x="4217" y="6509"/>
                </a:lnTo>
                <a:lnTo>
                  <a:pt x="6692" y="7884"/>
                </a:lnTo>
                <a:lnTo>
                  <a:pt x="6234" y="5042"/>
                </a:lnTo>
                <a:lnTo>
                  <a:pt x="8343" y="3025"/>
                </a:lnTo>
                <a:lnTo>
                  <a:pt x="5501" y="2567"/>
                </a:lnTo>
                <a:lnTo>
                  <a:pt x="421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/>
          <p:nvPr/>
        </p:nvSpPr>
        <p:spPr>
          <a:xfrm>
            <a:off x="4002917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2" y="2567"/>
                </a:lnTo>
                <a:lnTo>
                  <a:pt x="1" y="3025"/>
                </a:lnTo>
                <a:lnTo>
                  <a:pt x="2109" y="5042"/>
                </a:lnTo>
                <a:lnTo>
                  <a:pt x="1559" y="7884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234" y="5042"/>
                </a:lnTo>
                <a:lnTo>
                  <a:pt x="8251" y="3025"/>
                </a:lnTo>
                <a:lnTo>
                  <a:pt x="5409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8"/>
          <p:cNvSpPr/>
          <p:nvPr/>
        </p:nvSpPr>
        <p:spPr>
          <a:xfrm>
            <a:off x="4166063" y="2785186"/>
            <a:ext cx="123409" cy="117920"/>
          </a:xfrm>
          <a:custGeom>
            <a:rect b="b" l="l" r="r" t="t"/>
            <a:pathLst>
              <a:path extrusionOk="0" h="7885" w="8252">
                <a:moveTo>
                  <a:pt x="4126" y="0"/>
                </a:moveTo>
                <a:lnTo>
                  <a:pt x="2843" y="2567"/>
                </a:lnTo>
                <a:lnTo>
                  <a:pt x="1" y="3025"/>
                </a:lnTo>
                <a:lnTo>
                  <a:pt x="2018" y="5042"/>
                </a:lnTo>
                <a:lnTo>
                  <a:pt x="1559" y="7884"/>
                </a:lnTo>
                <a:lnTo>
                  <a:pt x="4126" y="6509"/>
                </a:lnTo>
                <a:lnTo>
                  <a:pt x="6693" y="7884"/>
                </a:lnTo>
                <a:lnTo>
                  <a:pt x="6143" y="5042"/>
                </a:lnTo>
                <a:lnTo>
                  <a:pt x="8252" y="3025"/>
                </a:lnTo>
                <a:lnTo>
                  <a:pt x="5410" y="2567"/>
                </a:lnTo>
                <a:lnTo>
                  <a:pt x="41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38"/>
          <p:cNvSpPr/>
          <p:nvPr/>
        </p:nvSpPr>
        <p:spPr>
          <a:xfrm>
            <a:off x="3960415" y="1473129"/>
            <a:ext cx="65817" cy="55498"/>
          </a:xfrm>
          <a:custGeom>
            <a:rect b="b" l="l" r="r" t="t"/>
            <a:pathLst>
              <a:path extrusionOk="0" h="3711" w="4401">
                <a:moveTo>
                  <a:pt x="2567" y="1"/>
                </a:moveTo>
                <a:cubicBezTo>
                  <a:pt x="917" y="1"/>
                  <a:pt x="1" y="2018"/>
                  <a:pt x="1192" y="3209"/>
                </a:cubicBezTo>
                <a:cubicBezTo>
                  <a:pt x="1566" y="3555"/>
                  <a:pt x="2022" y="3710"/>
                  <a:pt x="2470" y="3710"/>
                </a:cubicBezTo>
                <a:cubicBezTo>
                  <a:pt x="3451" y="3710"/>
                  <a:pt x="4401" y="2966"/>
                  <a:pt x="4401" y="1834"/>
                </a:cubicBezTo>
                <a:cubicBezTo>
                  <a:pt x="4401" y="826"/>
                  <a:pt x="3576" y="1"/>
                  <a:pt x="256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38"/>
          <p:cNvSpPr/>
          <p:nvPr/>
        </p:nvSpPr>
        <p:spPr>
          <a:xfrm>
            <a:off x="4082434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92" y="3209"/>
                </a:cubicBezTo>
                <a:cubicBezTo>
                  <a:pt x="1566" y="3555"/>
                  <a:pt x="2013" y="3710"/>
                  <a:pt x="2449" y="3710"/>
                </a:cubicBezTo>
                <a:cubicBezTo>
                  <a:pt x="3403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4204453" y="1473129"/>
            <a:ext cx="64456" cy="55498"/>
          </a:xfrm>
          <a:custGeom>
            <a:rect b="b" l="l" r="r" t="t"/>
            <a:pathLst>
              <a:path extrusionOk="0" h="3711" w="4310">
                <a:moveTo>
                  <a:pt x="2476" y="1"/>
                </a:moveTo>
                <a:cubicBezTo>
                  <a:pt x="826" y="1"/>
                  <a:pt x="1" y="2018"/>
                  <a:pt x="1101" y="3209"/>
                </a:cubicBezTo>
                <a:cubicBezTo>
                  <a:pt x="1475" y="3555"/>
                  <a:pt x="1930" y="3710"/>
                  <a:pt x="2379" y="3710"/>
                </a:cubicBezTo>
                <a:cubicBezTo>
                  <a:pt x="3360" y="3710"/>
                  <a:pt x="4309" y="2966"/>
                  <a:pt x="4309" y="1834"/>
                </a:cubicBezTo>
                <a:cubicBezTo>
                  <a:pt x="4309" y="826"/>
                  <a:pt x="3484" y="1"/>
                  <a:pt x="247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8"/>
          <p:cNvSpPr/>
          <p:nvPr/>
        </p:nvSpPr>
        <p:spPr>
          <a:xfrm>
            <a:off x="1578968" y="1784345"/>
            <a:ext cx="471636" cy="473012"/>
          </a:xfrm>
          <a:custGeom>
            <a:rect b="b" l="l" r="r" t="t"/>
            <a:pathLst>
              <a:path extrusionOk="0" h="31629" w="31537">
                <a:moveTo>
                  <a:pt x="1" y="1"/>
                </a:moveTo>
                <a:lnTo>
                  <a:pt x="1" y="31629"/>
                </a:lnTo>
                <a:lnTo>
                  <a:pt x="31537" y="31629"/>
                </a:lnTo>
                <a:lnTo>
                  <a:pt x="3153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8"/>
          <p:cNvSpPr/>
          <p:nvPr/>
        </p:nvSpPr>
        <p:spPr>
          <a:xfrm>
            <a:off x="1578968" y="2347839"/>
            <a:ext cx="471636" cy="135732"/>
          </a:xfrm>
          <a:custGeom>
            <a:rect b="b" l="l" r="r" t="t"/>
            <a:pathLst>
              <a:path extrusionOk="0" h="9076" w="31537">
                <a:moveTo>
                  <a:pt x="1" y="0"/>
                </a:moveTo>
                <a:lnTo>
                  <a:pt x="1" y="9076"/>
                </a:lnTo>
                <a:lnTo>
                  <a:pt x="31537" y="9076"/>
                </a:lnTo>
                <a:lnTo>
                  <a:pt x="315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8"/>
          <p:cNvSpPr/>
          <p:nvPr/>
        </p:nvSpPr>
        <p:spPr>
          <a:xfrm>
            <a:off x="1578968" y="2550735"/>
            <a:ext cx="471636" cy="50742"/>
          </a:xfrm>
          <a:custGeom>
            <a:rect b="b" l="l" r="r" t="t"/>
            <a:pathLst>
              <a:path extrusionOk="0" h="3393" w="31537">
                <a:moveTo>
                  <a:pt x="1" y="1"/>
                </a:moveTo>
                <a:lnTo>
                  <a:pt x="1" y="3393"/>
                </a:lnTo>
                <a:lnTo>
                  <a:pt x="31537" y="3393"/>
                </a:lnTo>
                <a:lnTo>
                  <a:pt x="3153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8"/>
          <p:cNvSpPr/>
          <p:nvPr/>
        </p:nvSpPr>
        <p:spPr>
          <a:xfrm>
            <a:off x="1578968" y="2663167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8"/>
          <p:cNvSpPr/>
          <p:nvPr/>
        </p:nvSpPr>
        <p:spPr>
          <a:xfrm>
            <a:off x="1578968" y="2776960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8"/>
          <p:cNvSpPr/>
          <p:nvPr/>
        </p:nvSpPr>
        <p:spPr>
          <a:xfrm>
            <a:off x="157896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1" y="0"/>
                </a:moveTo>
                <a:lnTo>
                  <a:pt x="1" y="3392"/>
                </a:lnTo>
                <a:lnTo>
                  <a:pt x="31537" y="3392"/>
                </a:lnTo>
                <a:lnTo>
                  <a:pt x="31537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8"/>
          <p:cNvSpPr/>
          <p:nvPr/>
        </p:nvSpPr>
        <p:spPr>
          <a:xfrm>
            <a:off x="2179478" y="1784345"/>
            <a:ext cx="765023" cy="473012"/>
          </a:xfrm>
          <a:custGeom>
            <a:rect b="b" l="l" r="r" t="t"/>
            <a:pathLst>
              <a:path extrusionOk="0" h="31629" w="51155">
                <a:moveTo>
                  <a:pt x="0" y="1"/>
                </a:moveTo>
                <a:lnTo>
                  <a:pt x="0" y="31629"/>
                </a:lnTo>
                <a:lnTo>
                  <a:pt x="51155" y="31629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8"/>
          <p:cNvSpPr/>
          <p:nvPr/>
        </p:nvSpPr>
        <p:spPr>
          <a:xfrm>
            <a:off x="2179478" y="2347839"/>
            <a:ext cx="765023" cy="135732"/>
          </a:xfrm>
          <a:custGeom>
            <a:rect b="b" l="l" r="r" t="t"/>
            <a:pathLst>
              <a:path extrusionOk="0" h="9076" w="51155">
                <a:moveTo>
                  <a:pt x="0" y="0"/>
                </a:moveTo>
                <a:lnTo>
                  <a:pt x="0" y="9076"/>
                </a:lnTo>
                <a:lnTo>
                  <a:pt x="51155" y="9076"/>
                </a:lnTo>
                <a:lnTo>
                  <a:pt x="5115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8"/>
          <p:cNvSpPr/>
          <p:nvPr/>
        </p:nvSpPr>
        <p:spPr>
          <a:xfrm>
            <a:off x="2179478" y="2550735"/>
            <a:ext cx="765023" cy="50742"/>
          </a:xfrm>
          <a:custGeom>
            <a:rect b="b" l="l" r="r" t="t"/>
            <a:pathLst>
              <a:path extrusionOk="0" h="3393" w="51155">
                <a:moveTo>
                  <a:pt x="0" y="1"/>
                </a:moveTo>
                <a:lnTo>
                  <a:pt x="0" y="3393"/>
                </a:lnTo>
                <a:lnTo>
                  <a:pt x="51155" y="3393"/>
                </a:lnTo>
                <a:lnTo>
                  <a:pt x="51155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8"/>
          <p:cNvSpPr/>
          <p:nvPr/>
        </p:nvSpPr>
        <p:spPr>
          <a:xfrm>
            <a:off x="2179478" y="2663167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8"/>
          <p:cNvSpPr/>
          <p:nvPr/>
        </p:nvSpPr>
        <p:spPr>
          <a:xfrm>
            <a:off x="2179478" y="2776960"/>
            <a:ext cx="765023" cy="50742"/>
          </a:xfrm>
          <a:custGeom>
            <a:rect b="b" l="l" r="r" t="t"/>
            <a:pathLst>
              <a:path extrusionOk="0" h="3393" w="51155">
                <a:moveTo>
                  <a:pt x="0" y="0"/>
                </a:moveTo>
                <a:lnTo>
                  <a:pt x="0" y="3392"/>
                </a:lnTo>
                <a:lnTo>
                  <a:pt x="51155" y="3392"/>
                </a:lnTo>
                <a:lnTo>
                  <a:pt x="51155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38"/>
          <p:cNvSpPr/>
          <p:nvPr/>
        </p:nvSpPr>
        <p:spPr>
          <a:xfrm>
            <a:off x="2179478" y="2889378"/>
            <a:ext cx="471636" cy="50742"/>
          </a:xfrm>
          <a:custGeom>
            <a:rect b="b" l="l" r="r" t="t"/>
            <a:pathLst>
              <a:path extrusionOk="0" h="3393" w="31537">
                <a:moveTo>
                  <a:pt x="0" y="0"/>
                </a:moveTo>
                <a:lnTo>
                  <a:pt x="0" y="3392"/>
                </a:lnTo>
                <a:lnTo>
                  <a:pt x="31536" y="3392"/>
                </a:lnTo>
                <a:lnTo>
                  <a:pt x="31536" y="0"/>
                </a:lnTo>
                <a:close/>
              </a:path>
            </a:pathLst>
          </a:custGeom>
          <a:solidFill>
            <a:srgbClr val="F4EE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8"/>
          <p:cNvSpPr/>
          <p:nvPr/>
        </p:nvSpPr>
        <p:spPr>
          <a:xfrm>
            <a:off x="975721" y="2775585"/>
            <a:ext cx="2085295" cy="1140678"/>
          </a:xfrm>
          <a:custGeom>
            <a:rect b="b" l="l" r="r" t="t"/>
            <a:pathLst>
              <a:path extrusionOk="0" h="76274" w="139438">
                <a:moveTo>
                  <a:pt x="5776" y="0"/>
                </a:moveTo>
                <a:cubicBezTo>
                  <a:pt x="2568" y="0"/>
                  <a:pt x="1" y="2659"/>
                  <a:pt x="1" y="5868"/>
                </a:cubicBezTo>
                <a:lnTo>
                  <a:pt x="1" y="76274"/>
                </a:lnTo>
                <a:lnTo>
                  <a:pt x="139438" y="76274"/>
                </a:lnTo>
                <a:lnTo>
                  <a:pt x="139438" y="5868"/>
                </a:lnTo>
                <a:cubicBezTo>
                  <a:pt x="139346" y="2659"/>
                  <a:pt x="136871" y="92"/>
                  <a:pt x="13366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8"/>
          <p:cNvSpPr/>
          <p:nvPr/>
        </p:nvSpPr>
        <p:spPr>
          <a:xfrm>
            <a:off x="1030562" y="2839951"/>
            <a:ext cx="1975630" cy="1076311"/>
          </a:xfrm>
          <a:custGeom>
            <a:rect b="b" l="l" r="r" t="t"/>
            <a:pathLst>
              <a:path extrusionOk="0" h="71970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71970"/>
                </a:lnTo>
                <a:lnTo>
                  <a:pt x="132104" y="71970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38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4859"/>
                </a:lnTo>
                <a:cubicBezTo>
                  <a:pt x="0" y="8618"/>
                  <a:pt x="3025" y="11643"/>
                  <a:pt x="6784" y="11643"/>
                </a:cubicBezTo>
                <a:lnTo>
                  <a:pt x="158689" y="11643"/>
                </a:lnTo>
                <a:cubicBezTo>
                  <a:pt x="162448" y="11643"/>
                  <a:pt x="165473" y="8618"/>
                  <a:pt x="165473" y="4859"/>
                </a:cubicBezTo>
                <a:lnTo>
                  <a:pt x="16547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8"/>
          <p:cNvSpPr/>
          <p:nvPr/>
        </p:nvSpPr>
        <p:spPr>
          <a:xfrm>
            <a:off x="1786000" y="3892945"/>
            <a:ext cx="464786" cy="79524"/>
          </a:xfrm>
          <a:custGeom>
            <a:rect b="b" l="l" r="r" t="t"/>
            <a:pathLst>
              <a:path extrusionOk="0" h="3760" w="31079">
                <a:moveTo>
                  <a:pt x="1" y="1"/>
                </a:moveTo>
                <a:lnTo>
                  <a:pt x="1" y="3759"/>
                </a:lnTo>
                <a:lnTo>
                  <a:pt x="31078" y="3759"/>
                </a:lnTo>
                <a:lnTo>
                  <a:pt x="31078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8"/>
          <p:cNvSpPr/>
          <p:nvPr/>
        </p:nvSpPr>
        <p:spPr>
          <a:xfrm>
            <a:off x="781050" y="3916256"/>
            <a:ext cx="2474649" cy="174136"/>
          </a:xfrm>
          <a:custGeom>
            <a:rect b="b" l="l" r="r" t="t"/>
            <a:pathLst>
              <a:path extrusionOk="0" h="11644" w="165473">
                <a:moveTo>
                  <a:pt x="0" y="1"/>
                </a:moveTo>
                <a:lnTo>
                  <a:pt x="0" y="2384"/>
                </a:lnTo>
                <a:cubicBezTo>
                  <a:pt x="0" y="7518"/>
                  <a:pt x="4125" y="11643"/>
                  <a:pt x="9259" y="11643"/>
                </a:cubicBezTo>
                <a:lnTo>
                  <a:pt x="156214" y="11643"/>
                </a:lnTo>
                <a:cubicBezTo>
                  <a:pt x="161347" y="11643"/>
                  <a:pt x="165473" y="7518"/>
                  <a:pt x="165473" y="2384"/>
                </a:cubicBezTo>
                <a:lnTo>
                  <a:pt x="165473" y="1"/>
                </a:lnTo>
                <a:lnTo>
                  <a:pt x="165381" y="1"/>
                </a:lnTo>
                <a:cubicBezTo>
                  <a:pt x="164556" y="4401"/>
                  <a:pt x="160706" y="7701"/>
                  <a:pt x="156214" y="7701"/>
                </a:cubicBezTo>
                <a:lnTo>
                  <a:pt x="9259" y="7701"/>
                </a:lnTo>
                <a:cubicBezTo>
                  <a:pt x="4767" y="7701"/>
                  <a:pt x="825" y="4401"/>
                  <a:pt x="92" y="1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8"/>
          <p:cNvSpPr/>
          <p:nvPr/>
        </p:nvSpPr>
        <p:spPr>
          <a:xfrm>
            <a:off x="1030562" y="2839951"/>
            <a:ext cx="1975630" cy="80966"/>
          </a:xfrm>
          <a:custGeom>
            <a:rect b="b" l="l" r="r" t="t"/>
            <a:pathLst>
              <a:path extrusionOk="0" h="5414" w="132105">
                <a:moveTo>
                  <a:pt x="2686" y="1"/>
                </a:moveTo>
                <a:cubicBezTo>
                  <a:pt x="1199" y="1"/>
                  <a:pt x="1" y="1250"/>
                  <a:pt x="1" y="2755"/>
                </a:cubicBezTo>
                <a:lnTo>
                  <a:pt x="1" y="5414"/>
                </a:lnTo>
                <a:lnTo>
                  <a:pt x="132104" y="5414"/>
                </a:lnTo>
                <a:lnTo>
                  <a:pt x="132104" y="2755"/>
                </a:lnTo>
                <a:cubicBezTo>
                  <a:pt x="132104" y="1197"/>
                  <a:pt x="130821" y="5"/>
                  <a:pt x="129354" y="5"/>
                </a:cubicBezTo>
                <a:lnTo>
                  <a:pt x="2843" y="5"/>
                </a:lnTo>
                <a:cubicBezTo>
                  <a:pt x="2790" y="2"/>
                  <a:pt x="2738" y="1"/>
                  <a:pt x="268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8"/>
          <p:cNvSpPr/>
          <p:nvPr/>
        </p:nvSpPr>
        <p:spPr>
          <a:xfrm>
            <a:off x="1030562" y="2920903"/>
            <a:ext cx="1975630" cy="80907"/>
          </a:xfrm>
          <a:custGeom>
            <a:rect b="b" l="l" r="r" t="t"/>
            <a:pathLst>
              <a:path extrusionOk="0" h="5410" w="132105">
                <a:moveTo>
                  <a:pt x="1" y="1"/>
                </a:moveTo>
                <a:lnTo>
                  <a:pt x="1" y="5410"/>
                </a:lnTo>
                <a:lnTo>
                  <a:pt x="132104" y="5410"/>
                </a:lnTo>
                <a:lnTo>
                  <a:pt x="13210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8"/>
          <p:cNvSpPr/>
          <p:nvPr/>
        </p:nvSpPr>
        <p:spPr>
          <a:xfrm>
            <a:off x="2636015" y="2920903"/>
            <a:ext cx="370196" cy="80907"/>
          </a:xfrm>
          <a:custGeom>
            <a:rect b="b" l="l" r="r" t="t"/>
            <a:pathLst>
              <a:path extrusionOk="0" h="5410" w="24754">
                <a:moveTo>
                  <a:pt x="1" y="1"/>
                </a:moveTo>
                <a:lnTo>
                  <a:pt x="1" y="5410"/>
                </a:lnTo>
                <a:lnTo>
                  <a:pt x="24753" y="5410"/>
                </a:lnTo>
                <a:lnTo>
                  <a:pt x="24753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8"/>
          <p:cNvSpPr/>
          <p:nvPr/>
        </p:nvSpPr>
        <p:spPr>
          <a:xfrm>
            <a:off x="2360451" y="2920903"/>
            <a:ext cx="275576" cy="80907"/>
          </a:xfrm>
          <a:custGeom>
            <a:rect b="b" l="l" r="r" t="t"/>
            <a:pathLst>
              <a:path extrusionOk="0" h="5410" w="18427">
                <a:moveTo>
                  <a:pt x="0" y="1"/>
                </a:moveTo>
                <a:lnTo>
                  <a:pt x="0" y="5410"/>
                </a:lnTo>
                <a:lnTo>
                  <a:pt x="18427" y="5410"/>
                </a:lnTo>
                <a:lnTo>
                  <a:pt x="18427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38"/>
          <p:cNvSpPr/>
          <p:nvPr/>
        </p:nvSpPr>
        <p:spPr>
          <a:xfrm>
            <a:off x="2093097" y="3071726"/>
            <a:ext cx="850027" cy="213886"/>
          </a:xfrm>
          <a:custGeom>
            <a:rect b="b" l="l" r="r" t="t"/>
            <a:pathLst>
              <a:path extrusionOk="0" h="14302" w="56839">
                <a:moveTo>
                  <a:pt x="1" y="0"/>
                </a:moveTo>
                <a:lnTo>
                  <a:pt x="1" y="14301"/>
                </a:lnTo>
                <a:lnTo>
                  <a:pt x="56839" y="14301"/>
                </a:lnTo>
                <a:lnTo>
                  <a:pt x="5683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8"/>
          <p:cNvSpPr/>
          <p:nvPr/>
        </p:nvSpPr>
        <p:spPr>
          <a:xfrm>
            <a:off x="2093097" y="3345928"/>
            <a:ext cx="651245" cy="45254"/>
          </a:xfrm>
          <a:custGeom>
            <a:rect b="b" l="l" r="r" t="t"/>
            <a:pathLst>
              <a:path extrusionOk="0" h="3026" w="43547">
                <a:moveTo>
                  <a:pt x="1" y="0"/>
                </a:moveTo>
                <a:lnTo>
                  <a:pt x="1" y="3025"/>
                </a:lnTo>
                <a:lnTo>
                  <a:pt x="43546" y="3025"/>
                </a:lnTo>
                <a:lnTo>
                  <a:pt x="4354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38"/>
          <p:cNvSpPr/>
          <p:nvPr/>
        </p:nvSpPr>
        <p:spPr>
          <a:xfrm>
            <a:off x="2093097" y="3444631"/>
            <a:ext cx="850027" cy="45254"/>
          </a:xfrm>
          <a:custGeom>
            <a:rect b="b" l="l" r="r" t="t"/>
            <a:pathLst>
              <a:path extrusionOk="0" h="3026" w="56839">
                <a:moveTo>
                  <a:pt x="1" y="1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8"/>
          <p:cNvSpPr/>
          <p:nvPr/>
        </p:nvSpPr>
        <p:spPr>
          <a:xfrm>
            <a:off x="2093097" y="3543350"/>
            <a:ext cx="850027" cy="46630"/>
          </a:xfrm>
          <a:custGeom>
            <a:rect b="b" l="l" r="r" t="t"/>
            <a:pathLst>
              <a:path extrusionOk="0" h="3118" w="56839">
                <a:moveTo>
                  <a:pt x="1" y="0"/>
                </a:moveTo>
                <a:lnTo>
                  <a:pt x="1" y="3117"/>
                </a:lnTo>
                <a:lnTo>
                  <a:pt x="56839" y="3117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8"/>
          <p:cNvSpPr/>
          <p:nvPr/>
        </p:nvSpPr>
        <p:spPr>
          <a:xfrm>
            <a:off x="2093097" y="3643430"/>
            <a:ext cx="850027" cy="45254"/>
          </a:xfrm>
          <a:custGeom>
            <a:rect b="b" l="l" r="r" t="t"/>
            <a:pathLst>
              <a:path extrusionOk="0" h="3026" w="56839">
                <a:moveTo>
                  <a:pt x="1" y="0"/>
                </a:moveTo>
                <a:lnTo>
                  <a:pt x="1" y="3026"/>
                </a:lnTo>
                <a:lnTo>
                  <a:pt x="56839" y="3026"/>
                </a:lnTo>
                <a:lnTo>
                  <a:pt x="568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/>
          <p:nvPr/>
        </p:nvSpPr>
        <p:spPr>
          <a:xfrm>
            <a:off x="2093097" y="3742148"/>
            <a:ext cx="473012" cy="45254"/>
          </a:xfrm>
          <a:custGeom>
            <a:rect b="b" l="l" r="r" t="t"/>
            <a:pathLst>
              <a:path extrusionOk="0" h="3026" w="31629">
                <a:moveTo>
                  <a:pt x="1" y="0"/>
                </a:moveTo>
                <a:lnTo>
                  <a:pt x="1" y="3025"/>
                </a:lnTo>
                <a:lnTo>
                  <a:pt x="31628" y="3025"/>
                </a:lnTo>
                <a:lnTo>
                  <a:pt x="316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"/>
          <p:cNvSpPr/>
          <p:nvPr/>
        </p:nvSpPr>
        <p:spPr>
          <a:xfrm>
            <a:off x="2622316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1925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8"/>
          <p:cNvSpPr/>
          <p:nvPr/>
        </p:nvSpPr>
        <p:spPr>
          <a:xfrm>
            <a:off x="2731997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842" y="1"/>
                </a:moveTo>
                <a:lnTo>
                  <a:pt x="2017" y="1743"/>
                </a:lnTo>
                <a:lnTo>
                  <a:pt x="0" y="2018"/>
                </a:lnTo>
                <a:lnTo>
                  <a:pt x="1467" y="3393"/>
                </a:lnTo>
                <a:lnTo>
                  <a:pt x="1100" y="5318"/>
                </a:lnTo>
                <a:lnTo>
                  <a:pt x="2842" y="4401"/>
                </a:lnTo>
                <a:lnTo>
                  <a:pt x="4584" y="5318"/>
                </a:lnTo>
                <a:lnTo>
                  <a:pt x="4217" y="3393"/>
                </a:lnTo>
                <a:lnTo>
                  <a:pt x="5592" y="2018"/>
                </a:lnTo>
                <a:lnTo>
                  <a:pt x="3667" y="1743"/>
                </a:lnTo>
                <a:lnTo>
                  <a:pt x="28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38"/>
          <p:cNvSpPr/>
          <p:nvPr/>
        </p:nvSpPr>
        <p:spPr>
          <a:xfrm>
            <a:off x="2843039" y="3747622"/>
            <a:ext cx="83643" cy="79531"/>
          </a:xfrm>
          <a:custGeom>
            <a:rect b="b" l="l" r="r" t="t"/>
            <a:pathLst>
              <a:path extrusionOk="0" h="5318" w="5593">
                <a:moveTo>
                  <a:pt x="2751" y="1"/>
                </a:moveTo>
                <a:lnTo>
                  <a:pt x="1926" y="1743"/>
                </a:lnTo>
                <a:lnTo>
                  <a:pt x="1" y="2018"/>
                </a:lnTo>
                <a:lnTo>
                  <a:pt x="1376" y="3393"/>
                </a:lnTo>
                <a:lnTo>
                  <a:pt x="1009" y="5318"/>
                </a:lnTo>
                <a:lnTo>
                  <a:pt x="2751" y="4401"/>
                </a:lnTo>
                <a:lnTo>
                  <a:pt x="4493" y="5318"/>
                </a:lnTo>
                <a:lnTo>
                  <a:pt x="4126" y="3393"/>
                </a:lnTo>
                <a:lnTo>
                  <a:pt x="5593" y="2018"/>
                </a:lnTo>
                <a:lnTo>
                  <a:pt x="3668" y="1743"/>
                </a:lnTo>
                <a:lnTo>
                  <a:pt x="275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8"/>
          <p:cNvSpPr/>
          <p:nvPr/>
        </p:nvSpPr>
        <p:spPr>
          <a:xfrm>
            <a:off x="2704569" y="2861950"/>
            <a:ext cx="43893" cy="37447"/>
          </a:xfrm>
          <a:custGeom>
            <a:rect b="b" l="l" r="r" t="t"/>
            <a:pathLst>
              <a:path extrusionOk="0" h="2504" w="2935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36" y="2503"/>
                  <a:pt x="1658" y="2503"/>
                </a:cubicBezTo>
                <a:cubicBezTo>
                  <a:pt x="2315" y="2503"/>
                  <a:pt x="2934" y="1993"/>
                  <a:pt x="2934" y="1193"/>
                </a:cubicBezTo>
                <a:cubicBezTo>
                  <a:pt x="2934" y="551"/>
                  <a:pt x="2384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38"/>
          <p:cNvSpPr/>
          <p:nvPr/>
        </p:nvSpPr>
        <p:spPr>
          <a:xfrm>
            <a:off x="2785462" y="2861950"/>
            <a:ext cx="45254" cy="37447"/>
          </a:xfrm>
          <a:custGeom>
            <a:rect b="b" l="l" r="r" t="t"/>
            <a:pathLst>
              <a:path extrusionOk="0" h="2504" w="3026">
                <a:moveTo>
                  <a:pt x="1742" y="1"/>
                </a:moveTo>
                <a:cubicBezTo>
                  <a:pt x="642" y="1"/>
                  <a:pt x="0" y="1376"/>
                  <a:pt x="825" y="2109"/>
                </a:cubicBezTo>
                <a:cubicBezTo>
                  <a:pt x="1097" y="2381"/>
                  <a:pt x="1428" y="2503"/>
                  <a:pt x="1749" y="2503"/>
                </a:cubicBezTo>
                <a:cubicBezTo>
                  <a:pt x="2406" y="2503"/>
                  <a:pt x="3026" y="1993"/>
                  <a:pt x="3026" y="1193"/>
                </a:cubicBezTo>
                <a:cubicBezTo>
                  <a:pt x="3026" y="551"/>
                  <a:pt x="2384" y="1"/>
                  <a:pt x="17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38"/>
          <p:cNvSpPr/>
          <p:nvPr/>
        </p:nvSpPr>
        <p:spPr>
          <a:xfrm>
            <a:off x="2869091" y="2861950"/>
            <a:ext cx="42517" cy="37447"/>
          </a:xfrm>
          <a:custGeom>
            <a:rect b="b" l="l" r="r" t="t"/>
            <a:pathLst>
              <a:path extrusionOk="0" h="2504" w="2843">
                <a:moveTo>
                  <a:pt x="1651" y="1"/>
                </a:moveTo>
                <a:cubicBezTo>
                  <a:pt x="551" y="1"/>
                  <a:pt x="1" y="1284"/>
                  <a:pt x="734" y="2109"/>
                </a:cubicBezTo>
                <a:cubicBezTo>
                  <a:pt x="1005" y="2381"/>
                  <a:pt x="1326" y="2503"/>
                  <a:pt x="1635" y="2503"/>
                </a:cubicBezTo>
                <a:cubicBezTo>
                  <a:pt x="2264" y="2503"/>
                  <a:pt x="2842" y="1993"/>
                  <a:pt x="2842" y="1193"/>
                </a:cubicBezTo>
                <a:cubicBezTo>
                  <a:pt x="2842" y="551"/>
                  <a:pt x="2292" y="1"/>
                  <a:pt x="1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38"/>
          <p:cNvSpPr/>
          <p:nvPr/>
        </p:nvSpPr>
        <p:spPr>
          <a:xfrm>
            <a:off x="1095004" y="3071726"/>
            <a:ext cx="319454" cy="319454"/>
          </a:xfrm>
          <a:custGeom>
            <a:rect b="b" l="l" r="r" t="t"/>
            <a:pathLst>
              <a:path extrusionOk="0" h="21361" w="21361">
                <a:moveTo>
                  <a:pt x="1" y="0"/>
                </a:moveTo>
                <a:lnTo>
                  <a:pt x="1" y="21360"/>
                </a:lnTo>
                <a:lnTo>
                  <a:pt x="21361" y="21360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8"/>
          <p:cNvSpPr/>
          <p:nvPr/>
        </p:nvSpPr>
        <p:spPr>
          <a:xfrm>
            <a:off x="1095004" y="3451496"/>
            <a:ext cx="319454" cy="91869"/>
          </a:xfrm>
          <a:custGeom>
            <a:rect b="b" l="l" r="r" t="t"/>
            <a:pathLst>
              <a:path extrusionOk="0" h="6143" w="21361">
                <a:moveTo>
                  <a:pt x="1" y="0"/>
                </a:moveTo>
                <a:lnTo>
                  <a:pt x="1" y="6142"/>
                </a:lnTo>
                <a:lnTo>
                  <a:pt x="21361" y="614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38"/>
          <p:cNvSpPr/>
          <p:nvPr/>
        </p:nvSpPr>
        <p:spPr>
          <a:xfrm>
            <a:off x="1095004" y="3589965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38"/>
          <p:cNvSpPr/>
          <p:nvPr/>
        </p:nvSpPr>
        <p:spPr>
          <a:xfrm>
            <a:off x="1095004" y="3665369"/>
            <a:ext cx="319454" cy="34292"/>
          </a:xfrm>
          <a:custGeom>
            <a:rect b="b" l="l" r="r" t="t"/>
            <a:pathLst>
              <a:path extrusionOk="0" h="2293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8"/>
          <p:cNvSpPr/>
          <p:nvPr/>
        </p:nvSpPr>
        <p:spPr>
          <a:xfrm>
            <a:off x="1095004" y="3742148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8"/>
          <p:cNvSpPr/>
          <p:nvPr/>
        </p:nvSpPr>
        <p:spPr>
          <a:xfrm>
            <a:off x="1095004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1" y="0"/>
                </a:moveTo>
                <a:lnTo>
                  <a:pt x="1" y="2292"/>
                </a:lnTo>
                <a:lnTo>
                  <a:pt x="21361" y="2292"/>
                </a:lnTo>
                <a:lnTo>
                  <a:pt x="213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8"/>
          <p:cNvSpPr/>
          <p:nvPr/>
        </p:nvSpPr>
        <p:spPr>
          <a:xfrm>
            <a:off x="1500827" y="3071726"/>
            <a:ext cx="516875" cy="319454"/>
          </a:xfrm>
          <a:custGeom>
            <a:rect b="b" l="l" r="r" t="t"/>
            <a:pathLst>
              <a:path extrusionOk="0" h="21361" w="34562">
                <a:moveTo>
                  <a:pt x="0" y="0"/>
                </a:moveTo>
                <a:lnTo>
                  <a:pt x="0" y="21360"/>
                </a:lnTo>
                <a:lnTo>
                  <a:pt x="34562" y="21360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8"/>
          <p:cNvSpPr/>
          <p:nvPr/>
        </p:nvSpPr>
        <p:spPr>
          <a:xfrm>
            <a:off x="1500827" y="3451496"/>
            <a:ext cx="516875" cy="91869"/>
          </a:xfrm>
          <a:custGeom>
            <a:rect b="b" l="l" r="r" t="t"/>
            <a:pathLst>
              <a:path extrusionOk="0" h="6143" w="34562">
                <a:moveTo>
                  <a:pt x="0" y="0"/>
                </a:moveTo>
                <a:lnTo>
                  <a:pt x="0" y="6142"/>
                </a:lnTo>
                <a:lnTo>
                  <a:pt x="34562" y="6142"/>
                </a:lnTo>
                <a:lnTo>
                  <a:pt x="345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8"/>
          <p:cNvSpPr/>
          <p:nvPr/>
        </p:nvSpPr>
        <p:spPr>
          <a:xfrm>
            <a:off x="1500827" y="3589965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8"/>
          <p:cNvSpPr/>
          <p:nvPr/>
        </p:nvSpPr>
        <p:spPr>
          <a:xfrm>
            <a:off x="1500827" y="3665369"/>
            <a:ext cx="516875" cy="34292"/>
          </a:xfrm>
          <a:custGeom>
            <a:rect b="b" l="l" r="r" t="t"/>
            <a:pathLst>
              <a:path extrusionOk="0" h="2293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8"/>
          <p:cNvSpPr/>
          <p:nvPr/>
        </p:nvSpPr>
        <p:spPr>
          <a:xfrm>
            <a:off x="1500827" y="3742148"/>
            <a:ext cx="516875" cy="34277"/>
          </a:xfrm>
          <a:custGeom>
            <a:rect b="b" l="l" r="r" t="t"/>
            <a:pathLst>
              <a:path extrusionOk="0" h="2292" w="34562">
                <a:moveTo>
                  <a:pt x="0" y="0"/>
                </a:moveTo>
                <a:lnTo>
                  <a:pt x="0" y="2292"/>
                </a:lnTo>
                <a:lnTo>
                  <a:pt x="34562" y="2292"/>
                </a:lnTo>
                <a:lnTo>
                  <a:pt x="3456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8"/>
          <p:cNvSpPr/>
          <p:nvPr/>
        </p:nvSpPr>
        <p:spPr>
          <a:xfrm>
            <a:off x="1500827" y="3817552"/>
            <a:ext cx="319454" cy="34277"/>
          </a:xfrm>
          <a:custGeom>
            <a:rect b="b" l="l" r="r" t="t"/>
            <a:pathLst>
              <a:path extrusionOk="0" h="2292" w="21361">
                <a:moveTo>
                  <a:pt x="0" y="0"/>
                </a:moveTo>
                <a:lnTo>
                  <a:pt x="0" y="2292"/>
                </a:lnTo>
                <a:lnTo>
                  <a:pt x="21360" y="2292"/>
                </a:lnTo>
                <a:lnTo>
                  <a:pt x="2136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8"/>
          <p:cNvSpPr/>
          <p:nvPr/>
        </p:nvSpPr>
        <p:spPr>
          <a:xfrm>
            <a:off x="3299591" y="3340439"/>
            <a:ext cx="1243508" cy="749948"/>
          </a:xfrm>
          <a:custGeom>
            <a:rect b="b" l="l" r="r" t="t"/>
            <a:pathLst>
              <a:path extrusionOk="0" h="50147" w="83150">
                <a:moveTo>
                  <a:pt x="2201" y="0"/>
                </a:moveTo>
                <a:cubicBezTo>
                  <a:pt x="917" y="0"/>
                  <a:pt x="0" y="917"/>
                  <a:pt x="0" y="2201"/>
                </a:cubicBezTo>
                <a:lnTo>
                  <a:pt x="0" y="47946"/>
                </a:lnTo>
                <a:cubicBezTo>
                  <a:pt x="0" y="49138"/>
                  <a:pt x="917" y="50146"/>
                  <a:pt x="2201" y="50146"/>
                </a:cubicBezTo>
                <a:lnTo>
                  <a:pt x="80949" y="50146"/>
                </a:lnTo>
                <a:cubicBezTo>
                  <a:pt x="82233" y="50146"/>
                  <a:pt x="83149" y="49138"/>
                  <a:pt x="83149" y="47946"/>
                </a:cubicBezTo>
                <a:lnTo>
                  <a:pt x="83149" y="2201"/>
                </a:lnTo>
                <a:cubicBezTo>
                  <a:pt x="83149" y="917"/>
                  <a:pt x="82233" y="0"/>
                  <a:pt x="8094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38"/>
          <p:cNvSpPr/>
          <p:nvPr/>
        </p:nvSpPr>
        <p:spPr>
          <a:xfrm>
            <a:off x="3332492" y="3377453"/>
            <a:ext cx="1126979" cy="674545"/>
          </a:xfrm>
          <a:custGeom>
            <a:rect b="b" l="l" r="r" t="t"/>
            <a:pathLst>
              <a:path extrusionOk="0" h="45105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43363"/>
                </a:lnTo>
                <a:cubicBezTo>
                  <a:pt x="1" y="44279"/>
                  <a:pt x="734" y="45104"/>
                  <a:pt x="1742" y="45104"/>
                </a:cubicBezTo>
                <a:lnTo>
                  <a:pt x="75357" y="45104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38"/>
          <p:cNvSpPr/>
          <p:nvPr/>
        </p:nvSpPr>
        <p:spPr>
          <a:xfrm>
            <a:off x="4466330" y="3688331"/>
            <a:ext cx="61719" cy="52791"/>
          </a:xfrm>
          <a:custGeom>
            <a:rect b="b" l="l" r="r" t="t"/>
            <a:pathLst>
              <a:path extrusionOk="0" h="3530" w="4127">
                <a:moveTo>
                  <a:pt x="2293" y="1"/>
                </a:moveTo>
                <a:cubicBezTo>
                  <a:pt x="734" y="1"/>
                  <a:pt x="1" y="1926"/>
                  <a:pt x="1101" y="3026"/>
                </a:cubicBezTo>
                <a:cubicBezTo>
                  <a:pt x="1449" y="3374"/>
                  <a:pt x="1872" y="3530"/>
                  <a:pt x="2289" y="3530"/>
                </a:cubicBezTo>
                <a:cubicBezTo>
                  <a:pt x="3188" y="3530"/>
                  <a:pt x="4064" y="2807"/>
                  <a:pt x="4126" y="1743"/>
                </a:cubicBezTo>
                <a:cubicBezTo>
                  <a:pt x="4126" y="826"/>
                  <a:pt x="3301" y="1"/>
                  <a:pt x="2293" y="1"/>
                </a:cubicBez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8"/>
          <p:cNvSpPr/>
          <p:nvPr/>
        </p:nvSpPr>
        <p:spPr>
          <a:xfrm>
            <a:off x="3332492" y="3377453"/>
            <a:ext cx="1126979" cy="57592"/>
          </a:xfrm>
          <a:custGeom>
            <a:rect b="b" l="l" r="r" t="t"/>
            <a:pathLst>
              <a:path extrusionOk="0" h="3851" w="75358">
                <a:moveTo>
                  <a:pt x="1742" y="1"/>
                </a:moveTo>
                <a:cubicBezTo>
                  <a:pt x="734" y="1"/>
                  <a:pt x="1" y="826"/>
                  <a:pt x="1" y="1834"/>
                </a:cubicBezTo>
                <a:lnTo>
                  <a:pt x="1" y="3851"/>
                </a:lnTo>
                <a:lnTo>
                  <a:pt x="75357" y="3851"/>
                </a:lnTo>
                <a:lnTo>
                  <a:pt x="75357" y="1"/>
                </a:lnTo>
                <a:close/>
              </a:path>
            </a:pathLst>
          </a:custGeom>
          <a:solidFill>
            <a:srgbClr val="0E2A4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8"/>
          <p:cNvSpPr/>
          <p:nvPr/>
        </p:nvSpPr>
        <p:spPr>
          <a:xfrm>
            <a:off x="4283970" y="3392543"/>
            <a:ext cx="27442" cy="23629"/>
          </a:xfrm>
          <a:custGeom>
            <a:rect b="b" l="l" r="r" t="t"/>
            <a:pathLst>
              <a:path extrusionOk="0" h="1580" w="1835">
                <a:moveTo>
                  <a:pt x="1101" y="0"/>
                </a:moveTo>
                <a:cubicBezTo>
                  <a:pt x="368" y="0"/>
                  <a:pt x="1" y="917"/>
                  <a:pt x="459" y="1375"/>
                </a:cubicBezTo>
                <a:cubicBezTo>
                  <a:pt x="630" y="1517"/>
                  <a:pt x="826" y="1580"/>
                  <a:pt x="1017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8" y="0"/>
                  <a:pt x="11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8"/>
          <p:cNvSpPr/>
          <p:nvPr/>
        </p:nvSpPr>
        <p:spPr>
          <a:xfrm>
            <a:off x="4341562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100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100" y="0"/>
                </a:cubicBez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8"/>
          <p:cNvSpPr/>
          <p:nvPr/>
        </p:nvSpPr>
        <p:spPr>
          <a:xfrm>
            <a:off x="4400515" y="3392543"/>
            <a:ext cx="27427" cy="23629"/>
          </a:xfrm>
          <a:custGeom>
            <a:rect b="b" l="l" r="r" t="t"/>
            <a:pathLst>
              <a:path extrusionOk="0" h="1580" w="1834">
                <a:moveTo>
                  <a:pt x="1009" y="0"/>
                </a:moveTo>
                <a:cubicBezTo>
                  <a:pt x="367" y="0"/>
                  <a:pt x="0" y="917"/>
                  <a:pt x="459" y="1375"/>
                </a:cubicBezTo>
                <a:cubicBezTo>
                  <a:pt x="629" y="1517"/>
                  <a:pt x="826" y="1580"/>
                  <a:pt x="1016" y="1580"/>
                </a:cubicBezTo>
                <a:cubicBezTo>
                  <a:pt x="1441" y="1580"/>
                  <a:pt x="1834" y="1268"/>
                  <a:pt x="1834" y="825"/>
                </a:cubicBezTo>
                <a:cubicBezTo>
                  <a:pt x="1834" y="367"/>
                  <a:pt x="1467" y="0"/>
                  <a:pt x="100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38"/>
          <p:cNvSpPr/>
          <p:nvPr/>
        </p:nvSpPr>
        <p:spPr>
          <a:xfrm>
            <a:off x="3332492" y="3435030"/>
            <a:ext cx="1126979" cy="46630"/>
          </a:xfrm>
          <a:custGeom>
            <a:rect b="b" l="l" r="r" t="t"/>
            <a:pathLst>
              <a:path extrusionOk="0" h="3118" w="75358">
                <a:moveTo>
                  <a:pt x="1" y="1"/>
                </a:moveTo>
                <a:lnTo>
                  <a:pt x="1" y="3118"/>
                </a:lnTo>
                <a:lnTo>
                  <a:pt x="75357" y="3118"/>
                </a:lnTo>
                <a:lnTo>
                  <a:pt x="7535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8"/>
          <p:cNvSpPr/>
          <p:nvPr/>
        </p:nvSpPr>
        <p:spPr>
          <a:xfrm>
            <a:off x="4248332" y="3435030"/>
            <a:ext cx="211150" cy="46630"/>
          </a:xfrm>
          <a:custGeom>
            <a:rect b="b" l="l" r="r" t="t"/>
            <a:pathLst>
              <a:path extrusionOk="0" h="3118" w="14119">
                <a:moveTo>
                  <a:pt x="0" y="1"/>
                </a:moveTo>
                <a:lnTo>
                  <a:pt x="0" y="3118"/>
                </a:lnTo>
                <a:lnTo>
                  <a:pt x="14118" y="3118"/>
                </a:lnTo>
                <a:lnTo>
                  <a:pt x="14118" y="1"/>
                </a:lnTo>
                <a:close/>
              </a:path>
            </a:pathLst>
          </a:custGeom>
          <a:solidFill>
            <a:srgbClr val="48FF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8"/>
          <p:cNvSpPr/>
          <p:nvPr/>
        </p:nvSpPr>
        <p:spPr>
          <a:xfrm>
            <a:off x="4090659" y="3435030"/>
            <a:ext cx="157686" cy="46630"/>
          </a:xfrm>
          <a:custGeom>
            <a:rect b="b" l="l" r="r" t="t"/>
            <a:pathLst>
              <a:path extrusionOk="0" h="3118" w="10544">
                <a:moveTo>
                  <a:pt x="1" y="1"/>
                </a:moveTo>
                <a:lnTo>
                  <a:pt x="1" y="3118"/>
                </a:lnTo>
                <a:lnTo>
                  <a:pt x="10543" y="3118"/>
                </a:lnTo>
                <a:lnTo>
                  <a:pt x="1054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38"/>
          <p:cNvSpPr/>
          <p:nvPr/>
        </p:nvSpPr>
        <p:spPr>
          <a:xfrm>
            <a:off x="3938475" y="3521411"/>
            <a:ext cx="485350" cy="122033"/>
          </a:xfrm>
          <a:custGeom>
            <a:rect b="b" l="l" r="r" t="t"/>
            <a:pathLst>
              <a:path extrusionOk="0" h="8160" w="32454">
                <a:moveTo>
                  <a:pt x="1" y="0"/>
                </a:moveTo>
                <a:lnTo>
                  <a:pt x="1" y="8159"/>
                </a:lnTo>
                <a:lnTo>
                  <a:pt x="32454" y="8159"/>
                </a:lnTo>
                <a:lnTo>
                  <a:pt x="324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38"/>
          <p:cNvSpPr/>
          <p:nvPr/>
        </p:nvSpPr>
        <p:spPr>
          <a:xfrm>
            <a:off x="3938475" y="3677707"/>
            <a:ext cx="371557" cy="26067"/>
          </a:xfrm>
          <a:custGeom>
            <a:rect b="b" l="l" r="r" t="t"/>
            <a:pathLst>
              <a:path extrusionOk="0" h="1743" w="24845">
                <a:moveTo>
                  <a:pt x="1" y="0"/>
                </a:moveTo>
                <a:lnTo>
                  <a:pt x="1" y="1742"/>
                </a:lnTo>
                <a:lnTo>
                  <a:pt x="24845" y="1742"/>
                </a:lnTo>
                <a:lnTo>
                  <a:pt x="2484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8"/>
          <p:cNvSpPr/>
          <p:nvPr/>
        </p:nvSpPr>
        <p:spPr>
          <a:xfrm>
            <a:off x="3938475" y="3733908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3"/>
                </a:lnTo>
                <a:lnTo>
                  <a:pt x="32454" y="1743"/>
                </a:lnTo>
                <a:lnTo>
                  <a:pt x="3245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8"/>
          <p:cNvSpPr/>
          <p:nvPr/>
        </p:nvSpPr>
        <p:spPr>
          <a:xfrm>
            <a:off x="3938475" y="3790124"/>
            <a:ext cx="485350" cy="26067"/>
          </a:xfrm>
          <a:custGeom>
            <a:rect b="b" l="l" r="r" t="t"/>
            <a:pathLst>
              <a:path extrusionOk="0" h="1743" w="32454">
                <a:moveTo>
                  <a:pt x="1" y="1"/>
                </a:moveTo>
                <a:lnTo>
                  <a:pt x="1" y="1742"/>
                </a:lnTo>
                <a:lnTo>
                  <a:pt x="32454" y="1742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8"/>
          <p:cNvSpPr/>
          <p:nvPr/>
        </p:nvSpPr>
        <p:spPr>
          <a:xfrm>
            <a:off x="3938475" y="3847702"/>
            <a:ext cx="485350" cy="24706"/>
          </a:xfrm>
          <a:custGeom>
            <a:rect b="b" l="l" r="r" t="t"/>
            <a:pathLst>
              <a:path extrusionOk="0" h="1652" w="32454">
                <a:moveTo>
                  <a:pt x="1" y="1"/>
                </a:moveTo>
                <a:lnTo>
                  <a:pt x="1" y="1651"/>
                </a:lnTo>
                <a:lnTo>
                  <a:pt x="32454" y="1651"/>
                </a:lnTo>
                <a:lnTo>
                  <a:pt x="3245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38"/>
          <p:cNvSpPr/>
          <p:nvPr/>
        </p:nvSpPr>
        <p:spPr>
          <a:xfrm>
            <a:off x="3938475" y="3903918"/>
            <a:ext cx="270102" cy="26067"/>
          </a:xfrm>
          <a:custGeom>
            <a:rect b="b" l="l" r="r" t="t"/>
            <a:pathLst>
              <a:path extrusionOk="0" h="1743" w="18061">
                <a:moveTo>
                  <a:pt x="1" y="1"/>
                </a:moveTo>
                <a:lnTo>
                  <a:pt x="1" y="1742"/>
                </a:lnTo>
                <a:lnTo>
                  <a:pt x="18061" y="1742"/>
                </a:lnTo>
                <a:lnTo>
                  <a:pt x="1806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8"/>
          <p:cNvSpPr/>
          <p:nvPr/>
        </p:nvSpPr>
        <p:spPr>
          <a:xfrm>
            <a:off x="4240106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659" y="3026"/>
                </a:lnTo>
                <a:lnTo>
                  <a:pt x="2475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8"/>
          <p:cNvSpPr/>
          <p:nvPr/>
        </p:nvSpPr>
        <p:spPr>
          <a:xfrm>
            <a:off x="4303172" y="3906655"/>
            <a:ext cx="47991" cy="45269"/>
          </a:xfrm>
          <a:custGeom>
            <a:rect b="b" l="l" r="r" t="t"/>
            <a:pathLst>
              <a:path extrusionOk="0" h="3027" w="3209">
                <a:moveTo>
                  <a:pt x="1650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1650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65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8"/>
          <p:cNvSpPr/>
          <p:nvPr/>
        </p:nvSpPr>
        <p:spPr>
          <a:xfrm>
            <a:off x="4366238" y="3903905"/>
            <a:ext cx="47991" cy="45269"/>
          </a:xfrm>
          <a:custGeom>
            <a:rect b="b" l="l" r="r" t="t"/>
            <a:pathLst>
              <a:path extrusionOk="0" h="3027" w="3209">
                <a:moveTo>
                  <a:pt x="1559" y="1"/>
                </a:moveTo>
                <a:lnTo>
                  <a:pt x="1100" y="1009"/>
                </a:lnTo>
                <a:lnTo>
                  <a:pt x="0" y="1193"/>
                </a:lnTo>
                <a:lnTo>
                  <a:pt x="825" y="1926"/>
                </a:lnTo>
                <a:lnTo>
                  <a:pt x="642" y="3026"/>
                </a:lnTo>
                <a:lnTo>
                  <a:pt x="642" y="3026"/>
                </a:lnTo>
                <a:lnTo>
                  <a:pt x="1559" y="2476"/>
                </a:lnTo>
                <a:lnTo>
                  <a:pt x="2567" y="3026"/>
                </a:lnTo>
                <a:lnTo>
                  <a:pt x="2384" y="1926"/>
                </a:lnTo>
                <a:lnTo>
                  <a:pt x="3209" y="1193"/>
                </a:lnTo>
                <a:lnTo>
                  <a:pt x="2109" y="1009"/>
                </a:lnTo>
                <a:lnTo>
                  <a:pt x="155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38"/>
          <p:cNvSpPr/>
          <p:nvPr/>
        </p:nvSpPr>
        <p:spPr>
          <a:xfrm>
            <a:off x="3368145" y="3521411"/>
            <a:ext cx="182346" cy="182361"/>
          </a:xfrm>
          <a:custGeom>
            <a:rect b="b" l="l" r="r" t="t"/>
            <a:pathLst>
              <a:path extrusionOk="0" h="12194" w="12193">
                <a:moveTo>
                  <a:pt x="0" y="0"/>
                </a:moveTo>
                <a:lnTo>
                  <a:pt x="0" y="12193"/>
                </a:lnTo>
                <a:lnTo>
                  <a:pt x="12193" y="1219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8"/>
          <p:cNvSpPr/>
          <p:nvPr/>
        </p:nvSpPr>
        <p:spPr>
          <a:xfrm>
            <a:off x="3368145" y="3738036"/>
            <a:ext cx="182346" cy="52103"/>
          </a:xfrm>
          <a:custGeom>
            <a:rect b="b" l="l" r="r" t="t"/>
            <a:pathLst>
              <a:path extrusionOk="0" h="3484" w="12193">
                <a:moveTo>
                  <a:pt x="0" y="0"/>
                </a:moveTo>
                <a:lnTo>
                  <a:pt x="0" y="3484"/>
                </a:lnTo>
                <a:lnTo>
                  <a:pt x="12193" y="3484"/>
                </a:lnTo>
                <a:lnTo>
                  <a:pt x="1219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38"/>
          <p:cNvSpPr/>
          <p:nvPr/>
        </p:nvSpPr>
        <p:spPr>
          <a:xfrm>
            <a:off x="3368145" y="3816176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8"/>
          <p:cNvSpPr/>
          <p:nvPr/>
        </p:nvSpPr>
        <p:spPr>
          <a:xfrm>
            <a:off x="3368145" y="3860054"/>
            <a:ext cx="182346" cy="19202"/>
          </a:xfrm>
          <a:custGeom>
            <a:rect b="b" l="l" r="r" t="t"/>
            <a:pathLst>
              <a:path extrusionOk="0" h="1284" w="12193">
                <a:moveTo>
                  <a:pt x="0" y="0"/>
                </a:moveTo>
                <a:lnTo>
                  <a:pt x="0" y="1283"/>
                </a:lnTo>
                <a:lnTo>
                  <a:pt x="12193" y="1283"/>
                </a:lnTo>
                <a:lnTo>
                  <a:pt x="1219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8"/>
          <p:cNvSpPr/>
          <p:nvPr/>
        </p:nvSpPr>
        <p:spPr>
          <a:xfrm>
            <a:off x="3368145" y="3903918"/>
            <a:ext cx="182346" cy="19217"/>
          </a:xfrm>
          <a:custGeom>
            <a:rect b="b" l="l" r="r" t="t"/>
            <a:pathLst>
              <a:path extrusionOk="0" h="1285" w="12193">
                <a:moveTo>
                  <a:pt x="0" y="1"/>
                </a:moveTo>
                <a:lnTo>
                  <a:pt x="0" y="1284"/>
                </a:lnTo>
                <a:lnTo>
                  <a:pt x="12193" y="1284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8"/>
          <p:cNvSpPr/>
          <p:nvPr/>
        </p:nvSpPr>
        <p:spPr>
          <a:xfrm>
            <a:off x="3368145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8"/>
          <p:cNvSpPr/>
          <p:nvPr/>
        </p:nvSpPr>
        <p:spPr>
          <a:xfrm>
            <a:off x="3599846" y="3521411"/>
            <a:ext cx="296139" cy="182361"/>
          </a:xfrm>
          <a:custGeom>
            <a:rect b="b" l="l" r="r" t="t"/>
            <a:pathLst>
              <a:path extrusionOk="0" h="12194" w="19802">
                <a:moveTo>
                  <a:pt x="0" y="0"/>
                </a:moveTo>
                <a:lnTo>
                  <a:pt x="0" y="12193"/>
                </a:lnTo>
                <a:lnTo>
                  <a:pt x="19802" y="12193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8"/>
          <p:cNvSpPr/>
          <p:nvPr/>
        </p:nvSpPr>
        <p:spPr>
          <a:xfrm>
            <a:off x="3599846" y="3738036"/>
            <a:ext cx="296139" cy="52103"/>
          </a:xfrm>
          <a:custGeom>
            <a:rect b="b" l="l" r="r" t="t"/>
            <a:pathLst>
              <a:path extrusionOk="0" h="3484" w="19802">
                <a:moveTo>
                  <a:pt x="0" y="0"/>
                </a:moveTo>
                <a:lnTo>
                  <a:pt x="0" y="3484"/>
                </a:lnTo>
                <a:lnTo>
                  <a:pt x="19802" y="3484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8"/>
          <p:cNvSpPr/>
          <p:nvPr/>
        </p:nvSpPr>
        <p:spPr>
          <a:xfrm>
            <a:off x="3599846" y="3816176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8"/>
          <p:cNvSpPr/>
          <p:nvPr/>
        </p:nvSpPr>
        <p:spPr>
          <a:xfrm>
            <a:off x="3599846" y="3860054"/>
            <a:ext cx="296139" cy="19202"/>
          </a:xfrm>
          <a:custGeom>
            <a:rect b="b" l="l" r="r" t="t"/>
            <a:pathLst>
              <a:path extrusionOk="0" h="1284" w="19802">
                <a:moveTo>
                  <a:pt x="0" y="0"/>
                </a:moveTo>
                <a:lnTo>
                  <a:pt x="0" y="1283"/>
                </a:lnTo>
                <a:lnTo>
                  <a:pt x="19802" y="1283"/>
                </a:lnTo>
                <a:lnTo>
                  <a:pt x="198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8"/>
          <p:cNvSpPr/>
          <p:nvPr/>
        </p:nvSpPr>
        <p:spPr>
          <a:xfrm>
            <a:off x="3599846" y="3903918"/>
            <a:ext cx="296139" cy="19217"/>
          </a:xfrm>
          <a:custGeom>
            <a:rect b="b" l="l" r="r" t="t"/>
            <a:pathLst>
              <a:path extrusionOk="0" h="1285" w="19802">
                <a:moveTo>
                  <a:pt x="0" y="1"/>
                </a:moveTo>
                <a:lnTo>
                  <a:pt x="0" y="1284"/>
                </a:lnTo>
                <a:lnTo>
                  <a:pt x="19802" y="1284"/>
                </a:lnTo>
                <a:lnTo>
                  <a:pt x="1980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8"/>
          <p:cNvSpPr/>
          <p:nvPr/>
        </p:nvSpPr>
        <p:spPr>
          <a:xfrm>
            <a:off x="3599846" y="3946420"/>
            <a:ext cx="182346" cy="20578"/>
          </a:xfrm>
          <a:custGeom>
            <a:rect b="b" l="l" r="r" t="t"/>
            <a:pathLst>
              <a:path extrusionOk="0" h="1376" w="12193">
                <a:moveTo>
                  <a:pt x="0" y="1"/>
                </a:moveTo>
                <a:lnTo>
                  <a:pt x="0" y="1376"/>
                </a:lnTo>
                <a:lnTo>
                  <a:pt x="12193" y="1376"/>
                </a:lnTo>
                <a:lnTo>
                  <a:pt x="1219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SELECTOR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83" name="Google Shape;683;p3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VALUE</a:t>
            </a:r>
            <a:endParaRPr>
              <a:solidFill>
                <a:srgbClr val="0E2A47"/>
              </a:solidFill>
            </a:endParaRPr>
          </a:p>
        </p:txBody>
      </p:sp>
      <p:sp>
        <p:nvSpPr>
          <p:cNvPr id="684" name="Google Shape;684;p3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2A47"/>
                </a:solidFill>
              </a:rPr>
              <a:t>PROPERTIES</a:t>
            </a:r>
            <a:endParaRPr>
              <a:solidFill>
                <a:srgbClr val="0E2A4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8FFD5"/>
      </a:accent1>
      <a:accent2>
        <a:srgbClr val="48FFD5"/>
      </a:accent2>
      <a:accent3>
        <a:srgbClr val="48FFD5"/>
      </a:accent3>
      <a:accent4>
        <a:srgbClr val="48FFD5"/>
      </a:accent4>
      <a:accent5>
        <a:srgbClr val="48FFD5"/>
      </a:accent5>
      <a:accent6>
        <a:srgbClr val="48FFD5"/>
      </a:accent6>
      <a:hlink>
        <a:srgbClr val="48FFD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