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7"/>
    </p:embeddedFont>
    <p:embeddedFont>
      <p:font typeface="Doppio One" panose="02010603030000020804" pitchFamily="2" charset="77"/>
      <p:regular r:id="rId18"/>
    </p:embeddedFont>
    <p:embeddedFont>
      <p:font typeface="Encode Sans" pitchFamily="2" charset="77"/>
      <p:regular r:id="rId19"/>
      <p:bold r:id="rId20"/>
    </p:embeddedFont>
    <p:embeddedFont>
      <p:font typeface="Encode Sans Condensed" pitchFamily="2" charset="77"/>
      <p:regular r:id="rId21"/>
      <p:bold r:id="rId22"/>
    </p:embeddedFont>
    <p:embeddedFont>
      <p:font typeface="Georama" panose="020B0000030200020004" pitchFamily="34" charset="77"/>
      <p:regular r:id="rId23"/>
      <p:bold r:id="rId24"/>
      <p:italic r:id="rId25"/>
      <p:boldItalic r:id="rId26"/>
    </p:embeddedFont>
    <p:embeddedFont>
      <p:font typeface="Nunito Light" panose="020F0302020204030204" pitchFamily="34" charset="0"/>
      <p:regular r:id="rId27"/>
      <p:italic r:id="rId28"/>
    </p:embeddedFont>
    <p:embeddedFont>
      <p:font typeface="Open Sans" panose="020B0606030504020204" pitchFamily="34" charset="0"/>
      <p:regular r:id="rId29"/>
    </p:embeddedFont>
    <p:embeddedFont>
      <p:font typeface="PT Sans" panose="020B0503020203020204" pitchFamily="34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3CB6BC-E9D4-4FDD-A048-C561B1553DAF}">
  <a:tblStyle styleId="{473CB6BC-E9D4-4FDD-A048-C561B1553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C82C62-60AE-40DA-A59F-62C4E50CBC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94465bb8a_4_47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94465bb8a_4_47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94465bb8a_4_47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94465bb8a_4_47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94465bb8a_4_47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94465bb8a_4_47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94465bb8a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94465bb8a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94465bb8a_4_47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94465bb8a_4_47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94465bb8a_4_47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94465bb8a_4_47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94465bb8a_4_47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94465bb8a_4_47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94465bb8a_4_4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94465bb8a_4_4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94465bb8a_4_47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94465bb8a_4_47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94465bb8a_4_47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94465bb8a_4_47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f08db83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f08db83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3d6379e6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3d6379e6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94465bb8a_4_47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94465bb8a_4_47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94465bb8a_4_47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94465bb8a_4_47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 amt="28000"/>
          </a:blip>
          <a:srcRect l="-2576" r="32948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2"/>
          <p:cNvSpPr>
            <a:spLocks noGrp="1"/>
          </p:cNvSpPr>
          <p:nvPr>
            <p:ph type="pic" idx="2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65750" tIns="91425" rIns="365750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1000" b="1" u="sng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9" r:id="rId8"/>
    <p:sldLayoutId id="2147483660" r:id="rId9"/>
    <p:sldLayoutId id="2147483665" r:id="rId10"/>
    <p:sldLayoutId id="2147483666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nh/Git-Comman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ctrTitle"/>
          </p:nvPr>
        </p:nvSpPr>
        <p:spPr>
          <a:xfrm>
            <a:off x="1473600" y="2752750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100">
                <a:solidFill>
                  <a:schemeClr val="accent2"/>
                </a:solidFill>
              </a:rPr>
              <a:t>Bugsmashers</a:t>
            </a:r>
            <a:endParaRPr sz="2100" b="1"/>
          </a:p>
        </p:txBody>
      </p:sp>
      <p:pic>
        <p:nvPicPr>
          <p:cNvPr id="172" name="Google Shape;172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that can host git repositories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many different helpful tools for anything that a developer needs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hosting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Packaging files together for a release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to display product information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Include:</a:t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91512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91512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24" y="1447788"/>
            <a:ext cx="4436777" cy="249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462800" y="1318775"/>
            <a:ext cx="481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 Desktop</a:t>
            </a:r>
            <a:endParaRPr sz="3600"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4294967295"/>
          </p:nvPr>
        </p:nvSpPr>
        <p:spPr>
          <a:xfrm>
            <a:off x="462800" y="2055100"/>
            <a:ext cx="4818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Application with simple interface that lets the user more easily use git commands</a:t>
            </a:r>
            <a:endParaRPr sz="1500"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625" y="792550"/>
            <a:ext cx="3558400" cy="35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.gitignore	files</a:t>
            </a: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you to keep files from being committed to git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especially helpful for storing things like API keys, or “messy” files automatically generated by your code.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 for .gitignore files can be found here: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https://github.com/github/gitignore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Demo/Live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subTitle" idx="1"/>
          </p:nvPr>
        </p:nvSpPr>
        <p:spPr>
          <a:xfrm>
            <a:off x="713325" y="1464675"/>
            <a:ext cx="4096800" cy="21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 b="1">
                <a:latin typeface="Doppio One"/>
                <a:ea typeface="Doppio One"/>
                <a:cs typeface="Doppio One"/>
                <a:sym typeface="Doppio One"/>
              </a:rPr>
              <a:t>Do you have any questions?</a:t>
            </a:r>
            <a:endParaRPr sz="1800" b="1">
              <a:latin typeface="Doppio One"/>
              <a:ea typeface="Doppio One"/>
              <a:cs typeface="Doppio One"/>
              <a:sym typeface="Doppio On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latin typeface="Encode Sans"/>
                <a:ea typeface="Encode Sans"/>
                <a:cs typeface="Encode Sans"/>
                <a:sym typeface="Encode Sans"/>
              </a:rPr>
              <a:t>@SwordPoro - Andrew’s Discord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latin typeface="Encode Sans"/>
                <a:ea typeface="Encode Sans"/>
                <a:cs typeface="Encode Sans"/>
                <a:sym typeface="Encode Sans"/>
              </a:rPr>
              <a:t>@jarsnow - John’s Discord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latin typeface="Encode Sans"/>
                <a:ea typeface="Encode Sans"/>
                <a:cs typeface="Encode Sans"/>
                <a:sym typeface="Encode Sans"/>
              </a:rPr>
              <a:t>Ask for help in the ACM Discord!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latin typeface="Encode Sans"/>
                <a:ea typeface="Encode Sans"/>
                <a:cs typeface="Encode Sans"/>
                <a:sym typeface="Encode Sans"/>
              </a:rPr>
              <a:t>Resources used: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u="sng">
                <a:latin typeface="Encode Sans"/>
                <a:ea typeface="Encode Sans"/>
                <a:cs typeface="Encode Sans"/>
                <a:sym typeface="Encode Sans"/>
                <a:hlinkClick r:id="rId3"/>
              </a:rPr>
              <a:t>https://github.com/joshnh/Git-Commands</a:t>
            </a:r>
            <a:endParaRPr sz="6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6" name="Google Shape;266;p41"/>
          <p:cNvSpPr txBox="1">
            <a:spLocks noGrp="1"/>
          </p:cNvSpPr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875" y="928200"/>
            <a:ext cx="1455850" cy="14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>
            <a:spLocks noGrp="1"/>
          </p:cNvSpPr>
          <p:nvPr>
            <p:ph type="ctrTitle"/>
          </p:nvPr>
        </p:nvSpPr>
        <p:spPr>
          <a:xfrm>
            <a:off x="6377450" y="0"/>
            <a:ext cx="2636700" cy="92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Feedback Form</a:t>
            </a:r>
            <a:endParaRPr sz="2100"/>
          </a:p>
        </p:txBody>
      </p:sp>
      <p:sp>
        <p:nvSpPr>
          <p:cNvPr id="269" name="Google Shape;269;p41"/>
          <p:cNvSpPr txBox="1">
            <a:spLocks noGrp="1"/>
          </p:cNvSpPr>
          <p:nvPr>
            <p:ph type="ctrTitle"/>
          </p:nvPr>
        </p:nvSpPr>
        <p:spPr>
          <a:xfrm>
            <a:off x="6377450" y="2518575"/>
            <a:ext cx="2636700" cy="92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ACM Discord</a:t>
            </a:r>
            <a:endParaRPr sz="2100"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7875" y="3446771"/>
            <a:ext cx="1455851" cy="144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Encode Sans"/>
              <a:buAutoNum type="arabicPeriod"/>
            </a:pPr>
            <a:r>
              <a:rPr lang="en" sz="1500"/>
              <a:t>Version Control System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Encode Sans"/>
              <a:buAutoNum type="arabicPeriod"/>
            </a:pPr>
            <a:r>
              <a:rPr lang="en" sz="1500"/>
              <a:t>Helps work collaboratively with others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Encode Sans"/>
              <a:buAutoNum type="arabicPeriod"/>
            </a:pPr>
            <a:r>
              <a:rPr lang="en" sz="1500"/>
              <a:t>Helps organize and keep track of changes</a:t>
            </a:r>
            <a:endParaRPr sz="1500"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3" y="1881175"/>
            <a:ext cx="33051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720000" y="1442900"/>
            <a:ext cx="7648200" cy="24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It lets you keep a complete history of your files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Allows you to rollback your files to previous saved versions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Allows for teams to work in sync with the same code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Allows for branching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13" y="3180125"/>
            <a:ext cx="6108976" cy="12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 version control system?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372650" y="2810825"/>
            <a:ext cx="63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What are the primary version control systems that Stack Overflow users use? (2022)</a:t>
            </a: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31"/>
          <p:cNvGraphicFramePr/>
          <p:nvPr/>
        </p:nvGraphicFramePr>
        <p:xfrm>
          <a:off x="720000" y="1662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{473CB6BC-E9D4-4FDD-A048-C561B1553DAF}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Add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Adds files to be staged for a commit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Commit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Records staged files into the local repository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Push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Pushes your previously committed changes into a remote repository (GitHub)</a:t>
                      </a:r>
                      <a:endParaRPr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Fetch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Updates your local repository with code on the remote repository</a:t>
                      </a:r>
                      <a:endParaRPr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Pull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Changes the local files to match those on the remote repository 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Clone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Clones a repository into a new directory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Git Commands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 Command Line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files to staging area (ready to be committed)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Saves a “screenshot” of files in the staging area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Pushes all commits to the remote repository (to the website)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l="2997" r="61484"/>
          <a:stretch/>
        </p:blipFill>
        <p:spPr>
          <a:xfrm>
            <a:off x="796200" y="1509050"/>
            <a:ext cx="24188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4">
            <a:alphaModFix/>
          </a:blip>
          <a:srcRect l="4096" r="57114"/>
          <a:stretch/>
        </p:blipFill>
        <p:spPr>
          <a:xfrm>
            <a:off x="3327363" y="1509050"/>
            <a:ext cx="26025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 rotWithShape="1">
          <a:blip r:embed="rId5">
            <a:alphaModFix/>
          </a:blip>
          <a:srcRect l="2836" t="12795" r="47924" b="10032"/>
          <a:stretch/>
        </p:blipFill>
        <p:spPr>
          <a:xfrm>
            <a:off x="6103990" y="1509050"/>
            <a:ext cx="218211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039" y="1505800"/>
            <a:ext cx="3765926" cy="31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Git’s File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Demo/Live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025" y="1378275"/>
            <a:ext cx="4985950" cy="282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36"/>
          <p:cNvGraphicFramePr/>
          <p:nvPr/>
        </p:nvGraphicFramePr>
        <p:xfrm>
          <a:off x="720000" y="1662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{473CB6BC-E9D4-4FDD-A048-C561B1553DAF}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Branch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Creates a new branch off of the main or current branch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Merge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Merges the commits from another branch with the commits on the current branch 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Switch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Changes current branch to another branch 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Stash</a:t>
                      </a:r>
                      <a:endParaRPr sz="1100" b="1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Saves commit changes into a log on the current branch (usually when switching branches)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Commands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On-screen Show (16:9)</PresentationFormat>
  <Paragraphs>76</Paragraphs>
  <Slides>14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Open Sans</vt:lpstr>
      <vt:lpstr>Encode Sans Condensed</vt:lpstr>
      <vt:lpstr>Bebas Neue</vt:lpstr>
      <vt:lpstr>PT Sans</vt:lpstr>
      <vt:lpstr>Georama</vt:lpstr>
      <vt:lpstr>Nunito Light</vt:lpstr>
      <vt:lpstr>Arial</vt:lpstr>
      <vt:lpstr>Encode Sans</vt:lpstr>
      <vt:lpstr>Doppio One</vt:lpstr>
      <vt:lpstr>Computer Networking Project Proposal by Slidesgo</vt:lpstr>
      <vt:lpstr>GitHub  Bugsmashers</vt:lpstr>
      <vt:lpstr>Git</vt:lpstr>
      <vt:lpstr>What is a version control system?</vt:lpstr>
      <vt:lpstr>Important Git Commands</vt:lpstr>
      <vt:lpstr>Git in Command Line</vt:lpstr>
      <vt:lpstr>Git’s File System</vt:lpstr>
      <vt:lpstr>Demo/Live</vt:lpstr>
      <vt:lpstr>Branching</vt:lpstr>
      <vt:lpstr>Branching Commands</vt:lpstr>
      <vt:lpstr>GitHub</vt:lpstr>
      <vt:lpstr>Github Desktop</vt:lpstr>
      <vt:lpstr>.gitignore files</vt:lpstr>
      <vt:lpstr>Demo/Live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Andrew Huang</cp:lastModifiedBy>
  <cp:revision>1</cp:revision>
  <dcterms:modified xsi:type="dcterms:W3CDTF">2024-09-27T16:47:01Z</dcterms:modified>
</cp:coreProperties>
</file>