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Michroma"/>
      <p:regular r:id="rId19"/>
    </p:embeddedFont>
    <p:embeddedFont>
      <p:font typeface="Archiv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6A01DB0-A707-470A-8A6B-A9FDC73DA38D}">
  <a:tblStyle styleId="{36A01DB0-A707-470A-8A6B-A9FDC73DA3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rchivo-regular.fntdata"/><Relationship Id="rId11" Type="http://schemas.openxmlformats.org/officeDocument/2006/relationships/slide" Target="slides/slide6.xml"/><Relationship Id="rId22" Type="http://schemas.openxmlformats.org/officeDocument/2006/relationships/font" Target="fonts/Archivo-italic.fntdata"/><Relationship Id="rId10" Type="http://schemas.openxmlformats.org/officeDocument/2006/relationships/slide" Target="slides/slide5.xml"/><Relationship Id="rId21" Type="http://schemas.openxmlformats.org/officeDocument/2006/relationships/font" Target="fonts/Archiv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Archiv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Michroma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13376c31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13376c31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dk8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c6ccbbb1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c6ccbbb1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visit rust’s github here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6cb7ebb26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6cb7ebb26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Probably gonna walkthrough adding these slides to our bugsmashers github as a wrap-up example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c6ccbbb1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c6ccbbb1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pretend you’re a team at a hackathon working on a web app: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>
                <a:solidFill>
                  <a:schemeClr val="dk1"/>
                </a:solidFill>
              </a:rPr>
              <a:t>EX: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To split up development, each team member creates, and works on a specific branch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one for Database / backend </a:t>
            </a:r>
            <a:r>
              <a:rPr lang="en"/>
              <a:t>integration</a:t>
            </a:r>
            <a:r>
              <a:rPr lang="en"/>
              <a:t>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one for the app’s main functionality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one for Frontend Integration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the team works, these branches allow ppl to stay out of </a:t>
            </a:r>
            <a:r>
              <a:rPr lang="en"/>
              <a:t>each other's</a:t>
            </a:r>
            <a:r>
              <a:rPr lang="en"/>
              <a:t> way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As development continues, this allows them to stay out of each other’s way,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since their code isn’t very connected, they can each work without depending on each other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When they’ve all finished their features, they do some final tests to ensure compatibility, then merge back together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working with branches, we’ve avoided all of the headaches that might arrive from out of sync pulls, commits, and pushes to the </a:t>
            </a:r>
            <a:r>
              <a:rPr lang="en"/>
              <a:t>github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And by working in branches, we can sync individual parts of the code at any </a:t>
            </a:r>
            <a:r>
              <a:rPr lang="en"/>
              <a:t>point, allowing teams to reduce conflicts and sync whenever they want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this allows us to try ideas in a sandboxed environment, and not worry about breaking the code base every time we push or pull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6ca5424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6ca5424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dk8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10860aa57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10860aa57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6ca5424c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26ca5424c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dk8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6ca5424c1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6ca5424c1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dk8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6ca5424c1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6ca5424c1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6ca5424c1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6ca5424c1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dk8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6ca5424c1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6ca5424c1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bofa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6ca5424c1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6ca5424c1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d3/dylan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8.png"/><Relationship Id="rId9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10" Type="http://schemas.openxmlformats.org/officeDocument/2006/relationships/image" Target="../media/image6.png"/><Relationship Id="rId9" Type="http://schemas.openxmlformats.org/officeDocument/2006/relationships/image" Target="../media/image9.png"/><Relationship Id="rId5" Type="http://schemas.openxmlformats.org/officeDocument/2006/relationships/image" Target="../media/image3.png"/><Relationship Id="rId6" Type="http://schemas.openxmlformats.org/officeDocument/2006/relationships/image" Target="../media/image2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285375" y="-451500"/>
            <a:ext cx="9004555" cy="5949224"/>
            <a:chOff x="-285375" y="-451500"/>
            <a:chExt cx="9004555" cy="5949224"/>
          </a:xfrm>
        </p:grpSpPr>
        <p:pic>
          <p:nvPicPr>
            <p:cNvPr id="10" name="Google Shape;1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068185" y="262142"/>
              <a:ext cx="821257" cy="8212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483930" y="-451500"/>
              <a:ext cx="1235250" cy="123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285375" y="4061637"/>
              <a:ext cx="1436055" cy="143608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oogle Shape;13;p2"/>
          <p:cNvGrpSpPr/>
          <p:nvPr/>
        </p:nvGrpSpPr>
        <p:grpSpPr>
          <a:xfrm>
            <a:off x="-205542" y="-200399"/>
            <a:ext cx="1710633" cy="5072261"/>
            <a:chOff x="-205542" y="-200399"/>
            <a:chExt cx="1710633" cy="5072261"/>
          </a:xfrm>
        </p:grpSpPr>
        <p:grpSp>
          <p:nvGrpSpPr>
            <p:cNvPr id="14" name="Google Shape;14;p2"/>
            <p:cNvGrpSpPr/>
            <p:nvPr/>
          </p:nvGrpSpPr>
          <p:grpSpPr>
            <a:xfrm>
              <a:off x="-205542" y="-200399"/>
              <a:ext cx="920630" cy="920641"/>
              <a:chOff x="1351185" y="2656117"/>
              <a:chExt cx="821257" cy="821268"/>
            </a:xfrm>
          </p:grpSpPr>
          <p:pic>
            <p:nvPicPr>
              <p:cNvPr id="15" name="Google Shape;15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351185" y="2656117"/>
                <a:ext cx="821257" cy="8212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" name="Google Shape;16;p2"/>
              <p:cNvSpPr/>
              <p:nvPr/>
            </p:nvSpPr>
            <p:spPr>
              <a:xfrm>
                <a:off x="1391231" y="2696191"/>
                <a:ext cx="741000" cy="741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>
              <a:off x="629302" y="3996063"/>
              <a:ext cx="875789" cy="875800"/>
              <a:chOff x="1351185" y="2656117"/>
              <a:chExt cx="821257" cy="821268"/>
            </a:xfrm>
          </p:grpSpPr>
          <p:pic>
            <p:nvPicPr>
              <p:cNvPr id="18" name="Google Shape;18;p2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351185" y="2656117"/>
                <a:ext cx="821257" cy="8212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Google Shape;19;p2"/>
              <p:cNvSpPr/>
              <p:nvPr/>
            </p:nvSpPr>
            <p:spPr>
              <a:xfrm>
                <a:off x="1386442" y="2691387"/>
                <a:ext cx="750600" cy="750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0" name="Google Shape;20;p2"/>
          <p:cNvSpPr txBox="1"/>
          <p:nvPr>
            <p:ph type="ctrTitle"/>
          </p:nvPr>
        </p:nvSpPr>
        <p:spPr>
          <a:xfrm>
            <a:off x="715100" y="863575"/>
            <a:ext cx="4410000" cy="21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" type="subTitle"/>
          </p:nvPr>
        </p:nvSpPr>
        <p:spPr>
          <a:xfrm>
            <a:off x="715100" y="3001375"/>
            <a:ext cx="4410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p11"/>
          <p:cNvGrpSpPr/>
          <p:nvPr/>
        </p:nvGrpSpPr>
        <p:grpSpPr>
          <a:xfrm>
            <a:off x="170874" y="-715500"/>
            <a:ext cx="10151481" cy="6684075"/>
            <a:chOff x="170874" y="-715500"/>
            <a:chExt cx="10151481" cy="6684075"/>
          </a:xfrm>
        </p:grpSpPr>
        <p:pic>
          <p:nvPicPr>
            <p:cNvPr id="102" name="Google Shape;102;p11"/>
            <p:cNvPicPr preferRelativeResize="0"/>
            <p:nvPr/>
          </p:nvPicPr>
          <p:blipFill rotWithShape="1">
            <a:blip r:embed="rId2">
              <a:alphaModFix/>
            </a:blip>
            <a:srcRect b="3410" l="3401" r="3410" t="3401"/>
            <a:stretch/>
          </p:blipFill>
          <p:spPr>
            <a:xfrm>
              <a:off x="170874" y="3916575"/>
              <a:ext cx="2052000" cy="20520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03" name="Google Shape;103;p1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384763" y="-715500"/>
              <a:ext cx="1945575" cy="1945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4" name="Google Shape;104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61206" y="2296491"/>
              <a:ext cx="2161150" cy="2161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" name="Google Shape;105;p11"/>
          <p:cNvGrpSpPr/>
          <p:nvPr/>
        </p:nvGrpSpPr>
        <p:grpSpPr>
          <a:xfrm>
            <a:off x="715094" y="-1582418"/>
            <a:ext cx="8300268" cy="6563814"/>
            <a:chOff x="715094" y="-1582418"/>
            <a:chExt cx="8300268" cy="6563814"/>
          </a:xfrm>
        </p:grpSpPr>
        <p:grpSp>
          <p:nvGrpSpPr>
            <p:cNvPr id="106" name="Google Shape;106;p11"/>
            <p:cNvGrpSpPr/>
            <p:nvPr/>
          </p:nvGrpSpPr>
          <p:grpSpPr>
            <a:xfrm>
              <a:off x="715094" y="268500"/>
              <a:ext cx="1224107" cy="1224208"/>
              <a:chOff x="4109629" y="2630250"/>
              <a:chExt cx="872990" cy="873000"/>
            </a:xfrm>
          </p:grpSpPr>
          <p:pic>
            <p:nvPicPr>
              <p:cNvPr id="107" name="Google Shape;107;p1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08" name="Google Shape;108;p11"/>
              <p:cNvSpPr/>
              <p:nvPr/>
            </p:nvSpPr>
            <p:spPr>
              <a:xfrm>
                <a:off x="4135475" y="26561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09" name="Google Shape;109;p11"/>
            <p:cNvGrpSpPr/>
            <p:nvPr/>
          </p:nvGrpSpPr>
          <p:grpSpPr>
            <a:xfrm>
              <a:off x="7566198" y="3532217"/>
              <a:ext cx="1449163" cy="1449180"/>
              <a:chOff x="4819589" y="3574675"/>
              <a:chExt cx="872990" cy="873000"/>
            </a:xfrm>
          </p:grpSpPr>
          <p:pic>
            <p:nvPicPr>
              <p:cNvPr id="110" name="Google Shape;110;p1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819589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11" name="Google Shape;111;p11"/>
              <p:cNvSpPr/>
              <p:nvPr/>
            </p:nvSpPr>
            <p:spPr>
              <a:xfrm>
                <a:off x="4845500" y="3600525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12" name="Google Shape;112;p11"/>
            <p:cNvGrpSpPr/>
            <p:nvPr/>
          </p:nvGrpSpPr>
          <p:grpSpPr>
            <a:xfrm>
              <a:off x="1566586" y="3854307"/>
              <a:ext cx="1095702" cy="1095702"/>
              <a:chOff x="3451421" y="3574675"/>
              <a:chExt cx="873000" cy="873000"/>
            </a:xfrm>
          </p:grpSpPr>
          <p:pic>
            <p:nvPicPr>
              <p:cNvPr id="113" name="Google Shape;113;p11"/>
              <p:cNvPicPr preferRelativeResize="0"/>
              <p:nvPr/>
            </p:nvPicPr>
            <p:blipFill rotWithShape="1">
              <a:blip r:embed="rId2">
                <a:alphaModFix/>
              </a:blip>
              <a:srcRect b="3410" l="3401" r="3410" t="3401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114" name="Google Shape;114;p11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15" name="Google Shape;115;p11"/>
            <p:cNvGrpSpPr/>
            <p:nvPr/>
          </p:nvGrpSpPr>
          <p:grpSpPr>
            <a:xfrm>
              <a:off x="5896317" y="-1582418"/>
              <a:ext cx="2022741" cy="2022741"/>
              <a:chOff x="5514717" y="2630250"/>
              <a:chExt cx="873000" cy="873000"/>
            </a:xfrm>
          </p:grpSpPr>
          <p:pic>
            <p:nvPicPr>
              <p:cNvPr id="116" name="Google Shape;116;p11"/>
              <p:cNvPicPr preferRelativeResize="0"/>
              <p:nvPr/>
            </p:nvPicPr>
            <p:blipFill rotWithShape="1">
              <a:blip r:embed="rId5">
                <a:alphaModFix/>
              </a:blip>
              <a:srcRect b="2606" l="2606" r="2606" t="2606"/>
              <a:stretch/>
            </p:blipFill>
            <p:spPr>
              <a:xfrm>
                <a:off x="5514717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117" name="Google Shape;117;p11"/>
              <p:cNvSpPr/>
              <p:nvPr/>
            </p:nvSpPr>
            <p:spPr>
              <a:xfrm>
                <a:off x="5522554" y="2638048"/>
                <a:ext cx="857400" cy="857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118" name="Google Shape;118;p11"/>
          <p:cNvSpPr txBox="1"/>
          <p:nvPr>
            <p:ph hasCustomPrompt="1" type="title"/>
          </p:nvPr>
        </p:nvSpPr>
        <p:spPr>
          <a:xfrm>
            <a:off x="901250" y="1791300"/>
            <a:ext cx="7341600" cy="115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9" name="Google Shape;119;p11"/>
          <p:cNvSpPr txBox="1"/>
          <p:nvPr>
            <p:ph idx="1" type="subTitle"/>
          </p:nvPr>
        </p:nvSpPr>
        <p:spPr>
          <a:xfrm>
            <a:off x="901250" y="2947800"/>
            <a:ext cx="7341600" cy="40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560300" y="3989300"/>
            <a:ext cx="980925" cy="98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219025" y="118750"/>
            <a:ext cx="1856650" cy="18567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4" name="Google Shape;124;p13"/>
          <p:cNvGrpSpPr/>
          <p:nvPr/>
        </p:nvGrpSpPr>
        <p:grpSpPr>
          <a:xfrm>
            <a:off x="8488618" y="2482546"/>
            <a:ext cx="1959426" cy="1959448"/>
            <a:chOff x="4109629" y="2630250"/>
            <a:chExt cx="872990" cy="873000"/>
          </a:xfrm>
        </p:grpSpPr>
        <p:pic>
          <p:nvPicPr>
            <p:cNvPr id="125" name="Google Shape;125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09629" y="2630250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6" name="Google Shape;126;p13"/>
            <p:cNvSpPr/>
            <p:nvPr/>
          </p:nvSpPr>
          <p:spPr>
            <a:xfrm>
              <a:off x="4128845" y="2649466"/>
              <a:ext cx="834600" cy="83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127" name="Google Shape;12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hasCustomPrompt="1" idx="2" type="title"/>
          </p:nvPr>
        </p:nvSpPr>
        <p:spPr>
          <a:xfrm>
            <a:off x="720000" y="1471925"/>
            <a:ext cx="136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9" name="Google Shape;129;p13"/>
          <p:cNvSpPr txBox="1"/>
          <p:nvPr>
            <p:ph hasCustomPrompt="1" idx="3" type="title"/>
          </p:nvPr>
        </p:nvSpPr>
        <p:spPr>
          <a:xfrm>
            <a:off x="720000" y="3238474"/>
            <a:ext cx="136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0" name="Google Shape;130;p13"/>
          <p:cNvSpPr txBox="1"/>
          <p:nvPr>
            <p:ph hasCustomPrompt="1" idx="4" type="title"/>
          </p:nvPr>
        </p:nvSpPr>
        <p:spPr>
          <a:xfrm>
            <a:off x="3419275" y="1471925"/>
            <a:ext cx="136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1" name="Google Shape;131;p13"/>
          <p:cNvSpPr txBox="1"/>
          <p:nvPr>
            <p:ph hasCustomPrompt="1" idx="5" type="title"/>
          </p:nvPr>
        </p:nvSpPr>
        <p:spPr>
          <a:xfrm>
            <a:off x="3419275" y="3238471"/>
            <a:ext cx="136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2" name="Google Shape;132;p13"/>
          <p:cNvSpPr txBox="1"/>
          <p:nvPr>
            <p:ph hasCustomPrompt="1" idx="6" type="title"/>
          </p:nvPr>
        </p:nvSpPr>
        <p:spPr>
          <a:xfrm>
            <a:off x="6118550" y="1471925"/>
            <a:ext cx="136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3" name="Google Shape;133;p13"/>
          <p:cNvSpPr txBox="1"/>
          <p:nvPr>
            <p:ph hasCustomPrompt="1" idx="7" type="title"/>
          </p:nvPr>
        </p:nvSpPr>
        <p:spPr>
          <a:xfrm>
            <a:off x="6118550" y="3238471"/>
            <a:ext cx="13644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4" name="Google Shape;134;p13"/>
          <p:cNvSpPr txBox="1"/>
          <p:nvPr>
            <p:ph idx="1" type="subTitle"/>
          </p:nvPr>
        </p:nvSpPr>
        <p:spPr>
          <a:xfrm>
            <a:off x="720000" y="1975444"/>
            <a:ext cx="23562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8" type="subTitle"/>
          </p:nvPr>
        </p:nvSpPr>
        <p:spPr>
          <a:xfrm>
            <a:off x="3419275" y="1975450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136" name="Google Shape;136;p13"/>
          <p:cNvSpPr txBox="1"/>
          <p:nvPr>
            <p:ph idx="9" type="subTitle"/>
          </p:nvPr>
        </p:nvSpPr>
        <p:spPr>
          <a:xfrm>
            <a:off x="6118550" y="1975450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13" type="subTitle"/>
          </p:nvPr>
        </p:nvSpPr>
        <p:spPr>
          <a:xfrm>
            <a:off x="720000" y="3742125"/>
            <a:ext cx="23562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138" name="Google Shape;138;p13"/>
          <p:cNvSpPr txBox="1"/>
          <p:nvPr>
            <p:ph idx="14" type="subTitle"/>
          </p:nvPr>
        </p:nvSpPr>
        <p:spPr>
          <a:xfrm>
            <a:off x="3419275" y="3742125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139" name="Google Shape;139;p13"/>
          <p:cNvSpPr txBox="1"/>
          <p:nvPr>
            <p:ph idx="15" type="subTitle"/>
          </p:nvPr>
        </p:nvSpPr>
        <p:spPr>
          <a:xfrm>
            <a:off x="6118550" y="3742125"/>
            <a:ext cx="2305500" cy="6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Michroma"/>
              <a:buNone/>
              <a:defRPr b="1" sz="2000"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42" name="Google Shape;142;p14"/>
          <p:cNvGrpSpPr/>
          <p:nvPr/>
        </p:nvGrpSpPr>
        <p:grpSpPr>
          <a:xfrm>
            <a:off x="-803525" y="-213113"/>
            <a:ext cx="10650409" cy="5242413"/>
            <a:chOff x="-803525" y="-213113"/>
            <a:chExt cx="10650409" cy="5242413"/>
          </a:xfrm>
        </p:grpSpPr>
        <p:pic>
          <p:nvPicPr>
            <p:cNvPr id="143" name="Google Shape;143;p1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98804" y="3336075"/>
              <a:ext cx="491520" cy="491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4" name="Google Shape;144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803525" y="3635457"/>
              <a:ext cx="1393850" cy="13938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5" name="Google Shape;145;p14"/>
            <p:cNvPicPr preferRelativeResize="0"/>
            <p:nvPr/>
          </p:nvPicPr>
          <p:blipFill rotWithShape="1">
            <a:blip r:embed="rId4">
              <a:alphaModFix/>
            </a:blip>
            <a:srcRect b="3410" l="3401" r="3410" t="3401"/>
            <a:stretch/>
          </p:blipFill>
          <p:spPr>
            <a:xfrm>
              <a:off x="8473784" y="-213113"/>
              <a:ext cx="1373100" cy="1373100"/>
            </a:xfrm>
            <a:prstGeom prst="ellipse">
              <a:avLst/>
            </a:prstGeom>
            <a:noFill/>
            <a:ln>
              <a:noFill/>
            </a:ln>
          </p:spPr>
        </p:pic>
      </p:grpSp>
      <p:grpSp>
        <p:nvGrpSpPr>
          <p:cNvPr id="146" name="Google Shape;146;p14"/>
          <p:cNvGrpSpPr/>
          <p:nvPr/>
        </p:nvGrpSpPr>
        <p:grpSpPr>
          <a:xfrm>
            <a:off x="8064241" y="-284279"/>
            <a:ext cx="729304" cy="729304"/>
            <a:chOff x="3451421" y="3574675"/>
            <a:chExt cx="873000" cy="873000"/>
          </a:xfrm>
        </p:grpSpPr>
        <p:pic>
          <p:nvPicPr>
            <p:cNvPr id="147" name="Google Shape;147;p14"/>
            <p:cNvPicPr preferRelativeResize="0"/>
            <p:nvPr/>
          </p:nvPicPr>
          <p:blipFill rotWithShape="1">
            <a:blip r:embed="rId4">
              <a:alphaModFix/>
            </a:blip>
            <a:srcRect b="3410" l="3401" r="3410" t="3401"/>
            <a:stretch/>
          </p:blipFill>
          <p:spPr>
            <a:xfrm>
              <a:off x="3451421" y="3574675"/>
              <a:ext cx="873000" cy="8730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148" name="Google Shape;148;p14"/>
            <p:cNvSpPr/>
            <p:nvPr/>
          </p:nvSpPr>
          <p:spPr>
            <a:xfrm>
              <a:off x="3466288" y="3589525"/>
              <a:ext cx="843300" cy="8433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51" name="Google Shape;151;p15"/>
          <p:cNvGrpSpPr/>
          <p:nvPr/>
        </p:nvGrpSpPr>
        <p:grpSpPr>
          <a:xfrm>
            <a:off x="142488" y="-851126"/>
            <a:ext cx="9642935" cy="5491310"/>
            <a:chOff x="142488" y="-851126"/>
            <a:chExt cx="9642935" cy="5491310"/>
          </a:xfrm>
        </p:grpSpPr>
        <p:pic>
          <p:nvPicPr>
            <p:cNvPr id="152" name="Google Shape;152;p1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42488" y="-851126"/>
              <a:ext cx="1247382" cy="124738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3" name="Google Shape;153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85075" y="3439824"/>
              <a:ext cx="1200348" cy="12003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" name="Google Shape;154;p15"/>
          <p:cNvGrpSpPr/>
          <p:nvPr/>
        </p:nvGrpSpPr>
        <p:grpSpPr>
          <a:xfrm>
            <a:off x="-328339" y="-100439"/>
            <a:ext cx="9456229" cy="6757083"/>
            <a:chOff x="-328339" y="-100439"/>
            <a:chExt cx="9456229" cy="6757083"/>
          </a:xfrm>
        </p:grpSpPr>
        <p:grpSp>
          <p:nvGrpSpPr>
            <p:cNvPr id="155" name="Google Shape;155;p15"/>
            <p:cNvGrpSpPr/>
            <p:nvPr/>
          </p:nvGrpSpPr>
          <p:grpSpPr>
            <a:xfrm>
              <a:off x="8503432" y="4345444"/>
              <a:ext cx="624457" cy="624457"/>
              <a:chOff x="6919815" y="2656128"/>
              <a:chExt cx="873000" cy="873000"/>
            </a:xfrm>
          </p:grpSpPr>
          <p:pic>
            <p:nvPicPr>
              <p:cNvPr id="156" name="Google Shape;156;p15"/>
              <p:cNvPicPr preferRelativeResize="0"/>
              <p:nvPr/>
            </p:nvPicPr>
            <p:blipFill rotWithShape="1">
              <a:blip r:embed="rId4">
                <a:alphaModFix/>
              </a:blip>
              <a:srcRect b="2803" l="2794" r="2803" t="2794"/>
              <a:stretch/>
            </p:blipFill>
            <p:spPr>
              <a:xfrm>
                <a:off x="6919815" y="2656128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157" name="Google Shape;157;p15"/>
              <p:cNvSpPr/>
              <p:nvPr/>
            </p:nvSpPr>
            <p:spPr>
              <a:xfrm>
                <a:off x="6934350" y="2667600"/>
                <a:ext cx="843900" cy="843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58" name="Google Shape;158;p15"/>
            <p:cNvGrpSpPr/>
            <p:nvPr/>
          </p:nvGrpSpPr>
          <p:grpSpPr>
            <a:xfrm>
              <a:off x="-328339" y="-100439"/>
              <a:ext cx="969717" cy="969816"/>
              <a:chOff x="2083263" y="3574675"/>
              <a:chExt cx="872990" cy="873000"/>
            </a:xfrm>
          </p:grpSpPr>
          <p:pic>
            <p:nvPicPr>
              <p:cNvPr id="159" name="Google Shape;159;p1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83263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0" name="Google Shape;160;p15"/>
              <p:cNvSpPr/>
              <p:nvPr/>
            </p:nvSpPr>
            <p:spPr>
              <a:xfrm>
                <a:off x="2118376" y="3609763"/>
                <a:ext cx="802800" cy="80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61" name="Google Shape;161;p15"/>
            <p:cNvGrpSpPr/>
            <p:nvPr/>
          </p:nvGrpSpPr>
          <p:grpSpPr>
            <a:xfrm>
              <a:off x="-264619" y="4697196"/>
              <a:ext cx="1959426" cy="1959448"/>
              <a:chOff x="4109629" y="2630250"/>
              <a:chExt cx="872990" cy="873000"/>
            </a:xfrm>
          </p:grpSpPr>
          <p:pic>
            <p:nvPicPr>
              <p:cNvPr id="162" name="Google Shape;162;p1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3" name="Google Shape;163;p15"/>
              <p:cNvSpPr/>
              <p:nvPr/>
            </p:nvSpPr>
            <p:spPr>
              <a:xfrm>
                <a:off x="4128845" y="2649466"/>
                <a:ext cx="834600" cy="834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3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66" name="Google Shape;166;p16"/>
          <p:cNvGrpSpPr/>
          <p:nvPr/>
        </p:nvGrpSpPr>
        <p:grpSpPr>
          <a:xfrm>
            <a:off x="-535202" y="-1010750"/>
            <a:ext cx="10731952" cy="7726650"/>
            <a:chOff x="-535202" y="-1010750"/>
            <a:chExt cx="10731952" cy="7726650"/>
          </a:xfrm>
        </p:grpSpPr>
        <p:pic>
          <p:nvPicPr>
            <p:cNvPr id="167" name="Google Shape;167;p16"/>
            <p:cNvPicPr preferRelativeResize="0"/>
            <p:nvPr/>
          </p:nvPicPr>
          <p:blipFill rotWithShape="1">
            <a:blip r:embed="rId2">
              <a:alphaModFix/>
            </a:blip>
            <a:srcRect b="3410" l="3401" r="3410" t="3401"/>
            <a:stretch/>
          </p:blipFill>
          <p:spPr>
            <a:xfrm>
              <a:off x="45099" y="4663900"/>
              <a:ext cx="2052000" cy="20520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168" name="Google Shape;168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535202" y="-1010750"/>
              <a:ext cx="1637475" cy="1637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9" name="Google Shape;169;p1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670925" y="2639762"/>
              <a:ext cx="1525825" cy="15258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" name="Google Shape;170;p16"/>
          <p:cNvGrpSpPr/>
          <p:nvPr/>
        </p:nvGrpSpPr>
        <p:grpSpPr>
          <a:xfrm>
            <a:off x="-477169" y="535012"/>
            <a:ext cx="1071656" cy="4457754"/>
            <a:chOff x="-477169" y="535012"/>
            <a:chExt cx="1071656" cy="4457754"/>
          </a:xfrm>
        </p:grpSpPr>
        <p:grpSp>
          <p:nvGrpSpPr>
            <p:cNvPr id="171" name="Google Shape;171;p16"/>
            <p:cNvGrpSpPr/>
            <p:nvPr/>
          </p:nvGrpSpPr>
          <p:grpSpPr>
            <a:xfrm>
              <a:off x="-477169" y="535012"/>
              <a:ext cx="1015025" cy="1015037"/>
              <a:chOff x="4109629" y="2630250"/>
              <a:chExt cx="872990" cy="873000"/>
            </a:xfrm>
          </p:grpSpPr>
          <p:pic>
            <p:nvPicPr>
              <p:cNvPr id="172" name="Google Shape;172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3" name="Google Shape;173;p16"/>
              <p:cNvSpPr/>
              <p:nvPr/>
            </p:nvSpPr>
            <p:spPr>
              <a:xfrm>
                <a:off x="4135475" y="26561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74" name="Google Shape;174;p16"/>
            <p:cNvGrpSpPr/>
            <p:nvPr/>
          </p:nvGrpSpPr>
          <p:grpSpPr>
            <a:xfrm rot="-5400000">
              <a:off x="-279735" y="4118545"/>
              <a:ext cx="874222" cy="874222"/>
              <a:chOff x="3451421" y="3574675"/>
              <a:chExt cx="873000" cy="873000"/>
            </a:xfrm>
          </p:grpSpPr>
          <p:pic>
            <p:nvPicPr>
              <p:cNvPr id="175" name="Google Shape;175;p16"/>
              <p:cNvPicPr preferRelativeResize="0"/>
              <p:nvPr/>
            </p:nvPicPr>
            <p:blipFill rotWithShape="1">
              <a:blip r:embed="rId2">
                <a:alphaModFix/>
              </a:blip>
              <a:srcRect b="3410" l="3401" r="3410" t="3401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176" name="Google Shape;176;p16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7"/>
          <p:cNvSpPr txBox="1"/>
          <p:nvPr>
            <p:ph idx="1" type="subTitle"/>
          </p:nvPr>
        </p:nvSpPr>
        <p:spPr>
          <a:xfrm>
            <a:off x="3805400" y="1936600"/>
            <a:ext cx="4605600" cy="73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79" name="Google Shape;179;p17"/>
          <p:cNvSpPr txBox="1"/>
          <p:nvPr>
            <p:ph type="title"/>
          </p:nvPr>
        </p:nvSpPr>
        <p:spPr>
          <a:xfrm>
            <a:off x="3805400" y="924400"/>
            <a:ext cx="4605600" cy="101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80" name="Google Shape;180;p17"/>
          <p:cNvSpPr/>
          <p:nvPr>
            <p:ph idx="2" type="pic"/>
          </p:nvPr>
        </p:nvSpPr>
        <p:spPr>
          <a:xfrm>
            <a:off x="-6100" y="-3200"/>
            <a:ext cx="355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17"/>
          <p:cNvSpPr/>
          <p:nvPr>
            <p:ph idx="3" type="pic"/>
          </p:nvPr>
        </p:nvSpPr>
        <p:spPr>
          <a:xfrm>
            <a:off x="5592075" y="2920725"/>
            <a:ext cx="3462000" cy="22197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17"/>
          <p:cNvSpPr/>
          <p:nvPr>
            <p:ph idx="4" type="pic"/>
          </p:nvPr>
        </p:nvSpPr>
        <p:spPr>
          <a:xfrm>
            <a:off x="3661325" y="2920725"/>
            <a:ext cx="1821300" cy="2219700"/>
          </a:xfrm>
          <a:prstGeom prst="rect">
            <a:avLst/>
          </a:prstGeom>
          <a:noFill/>
          <a:ln>
            <a:noFill/>
          </a:ln>
        </p:spPr>
      </p:sp>
      <p:pic>
        <p:nvPicPr>
          <p:cNvPr id="183" name="Google Shape;18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65888" y="-908150"/>
            <a:ext cx="1945575" cy="194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4" name="Google Shape;184;p17"/>
          <p:cNvGrpSpPr/>
          <p:nvPr/>
        </p:nvGrpSpPr>
        <p:grpSpPr>
          <a:xfrm>
            <a:off x="3815054" y="-1054818"/>
            <a:ext cx="5832596" cy="3043626"/>
            <a:chOff x="3815054" y="-1054818"/>
            <a:chExt cx="5832596" cy="3043626"/>
          </a:xfrm>
        </p:grpSpPr>
        <p:grpSp>
          <p:nvGrpSpPr>
            <p:cNvPr id="185" name="Google Shape;185;p17"/>
            <p:cNvGrpSpPr/>
            <p:nvPr/>
          </p:nvGrpSpPr>
          <p:grpSpPr>
            <a:xfrm rot="10800000">
              <a:off x="8423544" y="764600"/>
              <a:ext cx="1224107" cy="1224208"/>
              <a:chOff x="4109629" y="2630250"/>
              <a:chExt cx="872990" cy="873000"/>
            </a:xfrm>
          </p:grpSpPr>
          <p:pic>
            <p:nvPicPr>
              <p:cNvPr id="186" name="Google Shape;186;p1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7" name="Google Shape;187;p17"/>
              <p:cNvSpPr/>
              <p:nvPr/>
            </p:nvSpPr>
            <p:spPr>
              <a:xfrm>
                <a:off x="4135475" y="26561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188" name="Google Shape;188;p17"/>
            <p:cNvGrpSpPr/>
            <p:nvPr/>
          </p:nvGrpSpPr>
          <p:grpSpPr>
            <a:xfrm>
              <a:off x="3815054" y="-1054818"/>
              <a:ext cx="1513869" cy="1513869"/>
              <a:chOff x="5514717" y="2630250"/>
              <a:chExt cx="873000" cy="873000"/>
            </a:xfrm>
          </p:grpSpPr>
          <p:pic>
            <p:nvPicPr>
              <p:cNvPr id="189" name="Google Shape;189;p17"/>
              <p:cNvPicPr preferRelativeResize="0"/>
              <p:nvPr/>
            </p:nvPicPr>
            <p:blipFill rotWithShape="1">
              <a:blip r:embed="rId3">
                <a:alphaModFix/>
              </a:blip>
              <a:srcRect b="2606" l="2606" r="2606" t="2606"/>
              <a:stretch/>
            </p:blipFill>
            <p:spPr>
              <a:xfrm>
                <a:off x="5514717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190" name="Google Shape;190;p17"/>
              <p:cNvSpPr/>
              <p:nvPr/>
            </p:nvSpPr>
            <p:spPr>
              <a:xfrm>
                <a:off x="5522554" y="2638048"/>
                <a:ext cx="857400" cy="857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oogle Shape;192;p18"/>
          <p:cNvGrpSpPr/>
          <p:nvPr/>
        </p:nvGrpSpPr>
        <p:grpSpPr>
          <a:xfrm>
            <a:off x="-321129" y="118750"/>
            <a:ext cx="10726661" cy="4814850"/>
            <a:chOff x="-321129" y="118750"/>
            <a:chExt cx="10726661" cy="4814850"/>
          </a:xfrm>
        </p:grpSpPr>
        <p:pic>
          <p:nvPicPr>
            <p:cNvPr id="193" name="Google Shape;193;p1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-321129" y="3036837"/>
              <a:ext cx="847392" cy="8474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flipH="1">
              <a:off x="8548882" y="118750"/>
              <a:ext cx="1856650" cy="1856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548876" y="4206075"/>
              <a:ext cx="727525" cy="7275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" name="Google Shape;196;p18"/>
          <p:cNvGrpSpPr/>
          <p:nvPr/>
        </p:nvGrpSpPr>
        <p:grpSpPr>
          <a:xfrm flipH="1">
            <a:off x="-1104722" y="1735322"/>
            <a:ext cx="1692728" cy="1692747"/>
            <a:chOff x="4109629" y="2630250"/>
            <a:chExt cx="872990" cy="873000"/>
          </a:xfrm>
        </p:grpSpPr>
        <p:pic>
          <p:nvPicPr>
            <p:cNvPr id="197" name="Google Shape;197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09629" y="2630250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p18"/>
            <p:cNvSpPr/>
            <p:nvPr/>
          </p:nvSpPr>
          <p:spPr>
            <a:xfrm>
              <a:off x="4128845" y="2649466"/>
              <a:ext cx="834600" cy="83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199" name="Google Shape;19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0" name="Google Shape;200;p18"/>
          <p:cNvSpPr txBox="1"/>
          <p:nvPr>
            <p:ph idx="1" type="subTitle"/>
          </p:nvPr>
        </p:nvSpPr>
        <p:spPr>
          <a:xfrm>
            <a:off x="714975" y="1965175"/>
            <a:ext cx="25767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2" type="subTitle"/>
          </p:nvPr>
        </p:nvSpPr>
        <p:spPr>
          <a:xfrm>
            <a:off x="714975" y="2374349"/>
            <a:ext cx="25767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2" name="Google Shape;202;p18"/>
          <p:cNvSpPr txBox="1"/>
          <p:nvPr>
            <p:ph idx="3" type="subTitle"/>
          </p:nvPr>
        </p:nvSpPr>
        <p:spPr>
          <a:xfrm>
            <a:off x="3283650" y="3342374"/>
            <a:ext cx="25767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3" name="Google Shape;203;p18"/>
          <p:cNvSpPr txBox="1"/>
          <p:nvPr>
            <p:ph idx="4" type="subTitle"/>
          </p:nvPr>
        </p:nvSpPr>
        <p:spPr>
          <a:xfrm>
            <a:off x="5860350" y="2374349"/>
            <a:ext cx="2576700" cy="12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18"/>
          <p:cNvSpPr txBox="1"/>
          <p:nvPr>
            <p:ph idx="5" type="subTitle"/>
          </p:nvPr>
        </p:nvSpPr>
        <p:spPr>
          <a:xfrm>
            <a:off x="3283660" y="2933200"/>
            <a:ext cx="25767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05" name="Google Shape;205;p18"/>
          <p:cNvSpPr txBox="1"/>
          <p:nvPr>
            <p:ph idx="6" type="subTitle"/>
          </p:nvPr>
        </p:nvSpPr>
        <p:spPr>
          <a:xfrm>
            <a:off x="5860349" y="1965175"/>
            <a:ext cx="2576700" cy="419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7" name="Google Shape;207;p19"/>
          <p:cNvGrpSpPr/>
          <p:nvPr/>
        </p:nvGrpSpPr>
        <p:grpSpPr>
          <a:xfrm>
            <a:off x="-421950" y="-172000"/>
            <a:ext cx="9980501" cy="5441972"/>
            <a:chOff x="-421950" y="-172000"/>
            <a:chExt cx="9980501" cy="5441972"/>
          </a:xfrm>
        </p:grpSpPr>
        <p:pic>
          <p:nvPicPr>
            <p:cNvPr id="208" name="Google Shape;208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042625" y="-172000"/>
              <a:ext cx="642975" cy="64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9" name="Google Shape;209;p19"/>
            <p:cNvPicPr preferRelativeResize="0"/>
            <p:nvPr/>
          </p:nvPicPr>
          <p:blipFill rotWithShape="1">
            <a:blip r:embed="rId3">
              <a:alphaModFix/>
            </a:blip>
            <a:srcRect b="2606" l="2606" r="2606" t="2606"/>
            <a:stretch/>
          </p:blipFill>
          <p:spPr>
            <a:xfrm>
              <a:off x="8542152" y="411250"/>
              <a:ext cx="1016400" cy="10164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10" name="Google Shape;210;p1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-421950" y="4203582"/>
              <a:ext cx="1066350" cy="106639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1" name="Google Shape;211;p19"/>
          <p:cNvGrpSpPr/>
          <p:nvPr/>
        </p:nvGrpSpPr>
        <p:grpSpPr>
          <a:xfrm>
            <a:off x="72139" y="3844194"/>
            <a:ext cx="642964" cy="642964"/>
            <a:chOff x="6919815" y="2656128"/>
            <a:chExt cx="873000" cy="873000"/>
          </a:xfrm>
        </p:grpSpPr>
        <p:pic>
          <p:nvPicPr>
            <p:cNvPr id="212" name="Google Shape;212;p19"/>
            <p:cNvPicPr preferRelativeResize="0"/>
            <p:nvPr/>
          </p:nvPicPr>
          <p:blipFill rotWithShape="1">
            <a:blip r:embed="rId2">
              <a:alphaModFix/>
            </a:blip>
            <a:srcRect b="2803" l="2794" r="2803" t="2794"/>
            <a:stretch/>
          </p:blipFill>
          <p:spPr>
            <a:xfrm>
              <a:off x="6919815" y="2656128"/>
              <a:ext cx="873000" cy="873000"/>
            </a:xfrm>
            <a:prstGeom prst="ellipse">
              <a:avLst/>
            </a:prstGeom>
            <a:noFill/>
            <a:ln>
              <a:noFill/>
            </a:ln>
          </p:spPr>
        </p:pic>
        <p:sp>
          <p:nvSpPr>
            <p:cNvPr id="213" name="Google Shape;213;p19"/>
            <p:cNvSpPr/>
            <p:nvPr/>
          </p:nvSpPr>
          <p:spPr>
            <a:xfrm>
              <a:off x="6942165" y="2672260"/>
              <a:ext cx="833700" cy="83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sp>
        <p:nvSpPr>
          <p:cNvPr id="214" name="Google Shape;214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15" name="Google Shape;215;p19"/>
          <p:cNvSpPr txBox="1"/>
          <p:nvPr>
            <p:ph idx="1" type="subTitle"/>
          </p:nvPr>
        </p:nvSpPr>
        <p:spPr>
          <a:xfrm>
            <a:off x="2438338" y="1204150"/>
            <a:ext cx="4793400" cy="461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16" name="Google Shape;216;p19"/>
          <p:cNvSpPr txBox="1"/>
          <p:nvPr>
            <p:ph idx="2" type="subTitle"/>
          </p:nvPr>
        </p:nvSpPr>
        <p:spPr>
          <a:xfrm>
            <a:off x="2438338" y="2363878"/>
            <a:ext cx="4793400" cy="461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17" name="Google Shape;217;p19"/>
          <p:cNvSpPr txBox="1"/>
          <p:nvPr>
            <p:ph idx="3" type="subTitle"/>
          </p:nvPr>
        </p:nvSpPr>
        <p:spPr>
          <a:xfrm>
            <a:off x="2438338" y="3528247"/>
            <a:ext cx="4793400" cy="461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b="1"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18" name="Google Shape;218;p19"/>
          <p:cNvSpPr txBox="1"/>
          <p:nvPr>
            <p:ph idx="4" type="subTitle"/>
          </p:nvPr>
        </p:nvSpPr>
        <p:spPr>
          <a:xfrm>
            <a:off x="2438338" y="1640175"/>
            <a:ext cx="47934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19" name="Google Shape;219;p19"/>
          <p:cNvSpPr txBox="1"/>
          <p:nvPr>
            <p:ph idx="5" type="subTitle"/>
          </p:nvPr>
        </p:nvSpPr>
        <p:spPr>
          <a:xfrm>
            <a:off x="2438338" y="2799868"/>
            <a:ext cx="4793400" cy="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20" name="Google Shape;220;p19"/>
          <p:cNvSpPr txBox="1"/>
          <p:nvPr>
            <p:ph idx="6" type="subTitle"/>
          </p:nvPr>
        </p:nvSpPr>
        <p:spPr>
          <a:xfrm>
            <a:off x="2438338" y="3968725"/>
            <a:ext cx="4793400" cy="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0"/>
          <p:cNvGrpSpPr/>
          <p:nvPr/>
        </p:nvGrpSpPr>
        <p:grpSpPr>
          <a:xfrm>
            <a:off x="-379926" y="-812514"/>
            <a:ext cx="9891425" cy="6053287"/>
            <a:chOff x="-379926" y="-812514"/>
            <a:chExt cx="9891425" cy="6053287"/>
          </a:xfrm>
        </p:grpSpPr>
        <p:pic>
          <p:nvPicPr>
            <p:cNvPr id="223" name="Google Shape;223;p20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379926" y="104275"/>
              <a:ext cx="1000825" cy="1000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4" name="Google Shape;224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025675" y="-812514"/>
              <a:ext cx="1485825" cy="14858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20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445967" y="4702496"/>
              <a:ext cx="538265" cy="53827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" name="Google Shape;226;p20"/>
          <p:cNvGrpSpPr/>
          <p:nvPr/>
        </p:nvGrpSpPr>
        <p:grpSpPr>
          <a:xfrm>
            <a:off x="6" y="-774847"/>
            <a:ext cx="9555452" cy="2095146"/>
            <a:chOff x="6" y="-774847"/>
            <a:chExt cx="9555452" cy="2095146"/>
          </a:xfrm>
        </p:grpSpPr>
        <p:grpSp>
          <p:nvGrpSpPr>
            <p:cNvPr id="227" name="Google Shape;227;p20"/>
            <p:cNvGrpSpPr/>
            <p:nvPr/>
          </p:nvGrpSpPr>
          <p:grpSpPr>
            <a:xfrm>
              <a:off x="6" y="-774847"/>
              <a:ext cx="1309824" cy="1309840"/>
              <a:chOff x="1351185" y="2656117"/>
              <a:chExt cx="821257" cy="821268"/>
            </a:xfrm>
          </p:grpSpPr>
          <p:pic>
            <p:nvPicPr>
              <p:cNvPr id="228" name="Google Shape;228;p2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351185" y="2656117"/>
                <a:ext cx="821257" cy="8212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9" name="Google Shape;229;p20"/>
              <p:cNvSpPr/>
              <p:nvPr/>
            </p:nvSpPr>
            <p:spPr>
              <a:xfrm>
                <a:off x="1388300" y="2693250"/>
                <a:ext cx="747000" cy="74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30" name="Google Shape;230;p20"/>
            <p:cNvGrpSpPr/>
            <p:nvPr/>
          </p:nvGrpSpPr>
          <p:grpSpPr>
            <a:xfrm>
              <a:off x="8680102" y="445029"/>
              <a:ext cx="875357" cy="875270"/>
              <a:chOff x="3451421" y="3574675"/>
              <a:chExt cx="873000" cy="873000"/>
            </a:xfrm>
          </p:grpSpPr>
          <p:pic>
            <p:nvPicPr>
              <p:cNvPr id="231" name="Google Shape;231;p20"/>
              <p:cNvPicPr preferRelativeResize="0"/>
              <p:nvPr/>
            </p:nvPicPr>
            <p:blipFill rotWithShape="1">
              <a:blip r:embed="rId5">
                <a:alphaModFix/>
              </a:blip>
              <a:srcRect b="3410" l="3401" r="3410" t="3401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232" name="Google Shape;232;p20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33" name="Google Shape;23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4" name="Google Shape;234;p20"/>
          <p:cNvSpPr txBox="1"/>
          <p:nvPr>
            <p:ph idx="1" type="subTitle"/>
          </p:nvPr>
        </p:nvSpPr>
        <p:spPr>
          <a:xfrm>
            <a:off x="1388050" y="1255797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35" name="Google Shape;235;p20"/>
          <p:cNvSpPr txBox="1"/>
          <p:nvPr>
            <p:ph idx="2" type="subTitle"/>
          </p:nvPr>
        </p:nvSpPr>
        <p:spPr>
          <a:xfrm>
            <a:off x="1388050" y="1781700"/>
            <a:ext cx="2967000" cy="90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6" name="Google Shape;236;p20"/>
          <p:cNvSpPr txBox="1"/>
          <p:nvPr>
            <p:ph idx="3" type="subTitle"/>
          </p:nvPr>
        </p:nvSpPr>
        <p:spPr>
          <a:xfrm>
            <a:off x="5237575" y="1781700"/>
            <a:ext cx="2967000" cy="90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7" name="Google Shape;237;p20"/>
          <p:cNvSpPr txBox="1"/>
          <p:nvPr>
            <p:ph idx="4" type="subTitle"/>
          </p:nvPr>
        </p:nvSpPr>
        <p:spPr>
          <a:xfrm>
            <a:off x="1388050" y="3505050"/>
            <a:ext cx="2967000" cy="90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8" name="Google Shape;238;p20"/>
          <p:cNvSpPr txBox="1"/>
          <p:nvPr>
            <p:ph idx="5" type="subTitle"/>
          </p:nvPr>
        </p:nvSpPr>
        <p:spPr>
          <a:xfrm>
            <a:off x="5237576" y="3505051"/>
            <a:ext cx="2967000" cy="901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39" name="Google Shape;239;p20"/>
          <p:cNvSpPr txBox="1"/>
          <p:nvPr>
            <p:ph idx="6" type="subTitle"/>
          </p:nvPr>
        </p:nvSpPr>
        <p:spPr>
          <a:xfrm>
            <a:off x="1388050" y="297915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40" name="Google Shape;240;p20"/>
          <p:cNvSpPr txBox="1"/>
          <p:nvPr>
            <p:ph idx="7" type="subTitle"/>
          </p:nvPr>
        </p:nvSpPr>
        <p:spPr>
          <a:xfrm>
            <a:off x="5237575" y="1255797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41" name="Google Shape;241;p20"/>
          <p:cNvSpPr txBox="1"/>
          <p:nvPr>
            <p:ph idx="8" type="subTitle"/>
          </p:nvPr>
        </p:nvSpPr>
        <p:spPr>
          <a:xfrm>
            <a:off x="5237575" y="2979160"/>
            <a:ext cx="29670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 rotWithShape="1">
          <a:blip r:embed="rId2">
            <a:alphaModFix/>
          </a:blip>
          <a:srcRect b="3410" l="3401" r="3410" t="3401"/>
          <a:stretch/>
        </p:blipFill>
        <p:spPr>
          <a:xfrm>
            <a:off x="7992054" y="4172325"/>
            <a:ext cx="1729200" cy="172920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24" name="Google Shape;24;p3"/>
          <p:cNvGrpSpPr/>
          <p:nvPr/>
        </p:nvGrpSpPr>
        <p:grpSpPr>
          <a:xfrm>
            <a:off x="-851501" y="234538"/>
            <a:ext cx="9392120" cy="4647452"/>
            <a:chOff x="-851501" y="234538"/>
            <a:chExt cx="9392120" cy="4647452"/>
          </a:xfrm>
        </p:grpSpPr>
        <p:grpSp>
          <p:nvGrpSpPr>
            <p:cNvPr id="25" name="Google Shape;25;p3"/>
            <p:cNvGrpSpPr/>
            <p:nvPr/>
          </p:nvGrpSpPr>
          <p:grpSpPr>
            <a:xfrm>
              <a:off x="-851501" y="234538"/>
              <a:ext cx="1701302" cy="1701302"/>
              <a:chOff x="6919815" y="2656128"/>
              <a:chExt cx="873000" cy="873000"/>
            </a:xfrm>
          </p:grpSpPr>
          <p:pic>
            <p:nvPicPr>
              <p:cNvPr id="26" name="Google Shape;26;p3"/>
              <p:cNvPicPr preferRelativeResize="0"/>
              <p:nvPr/>
            </p:nvPicPr>
            <p:blipFill rotWithShape="1">
              <a:blip r:embed="rId3">
                <a:alphaModFix/>
              </a:blip>
              <a:srcRect b="2803" l="2794" r="2803" t="2794"/>
              <a:stretch/>
            </p:blipFill>
            <p:spPr>
              <a:xfrm>
                <a:off x="6919815" y="2656128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27" name="Google Shape;27;p3"/>
              <p:cNvSpPr/>
              <p:nvPr/>
            </p:nvSpPr>
            <p:spPr>
              <a:xfrm>
                <a:off x="6934350" y="2667487"/>
                <a:ext cx="843900" cy="843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8" name="Google Shape;28;p3"/>
            <p:cNvGrpSpPr/>
            <p:nvPr/>
          </p:nvGrpSpPr>
          <p:grpSpPr>
            <a:xfrm>
              <a:off x="7622136" y="3963506"/>
              <a:ext cx="918483" cy="918483"/>
              <a:chOff x="3451421" y="3574675"/>
              <a:chExt cx="873000" cy="873000"/>
            </a:xfrm>
          </p:grpSpPr>
          <p:pic>
            <p:nvPicPr>
              <p:cNvPr id="29" name="Google Shape;29;p3"/>
              <p:cNvPicPr preferRelativeResize="0"/>
              <p:nvPr/>
            </p:nvPicPr>
            <p:blipFill rotWithShape="1">
              <a:blip r:embed="rId2">
                <a:alphaModFix/>
              </a:blip>
              <a:srcRect b="3410" l="3401" r="3410" t="3401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0" name="Google Shape;30;p3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31" name="Google Shape;31;p3"/>
          <p:cNvSpPr txBox="1"/>
          <p:nvPr>
            <p:ph type="title"/>
          </p:nvPr>
        </p:nvSpPr>
        <p:spPr>
          <a:xfrm>
            <a:off x="4572050" y="2229450"/>
            <a:ext cx="3856800" cy="14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41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2" type="title"/>
          </p:nvPr>
        </p:nvSpPr>
        <p:spPr>
          <a:xfrm>
            <a:off x="6956376" y="1453350"/>
            <a:ext cx="1472400" cy="7761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21"/>
          <p:cNvGrpSpPr/>
          <p:nvPr/>
        </p:nvGrpSpPr>
        <p:grpSpPr>
          <a:xfrm>
            <a:off x="-582800" y="234175"/>
            <a:ext cx="10114524" cy="5101175"/>
            <a:chOff x="-582800" y="234175"/>
            <a:chExt cx="10114524" cy="5101175"/>
          </a:xfrm>
        </p:grpSpPr>
        <p:pic>
          <p:nvPicPr>
            <p:cNvPr id="244" name="Google Shape;244;p2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582800" y="234175"/>
              <a:ext cx="1219900" cy="12199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5" name="Google Shape;245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8592299" y="4395905"/>
              <a:ext cx="939425" cy="93944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6" name="Google Shape;246;p21"/>
          <p:cNvGrpSpPr/>
          <p:nvPr/>
        </p:nvGrpSpPr>
        <p:grpSpPr>
          <a:xfrm>
            <a:off x="94293" y="-600280"/>
            <a:ext cx="8985543" cy="6672301"/>
            <a:chOff x="94293" y="-600280"/>
            <a:chExt cx="8985543" cy="6672301"/>
          </a:xfrm>
        </p:grpSpPr>
        <p:grpSp>
          <p:nvGrpSpPr>
            <p:cNvPr id="247" name="Google Shape;247;p21"/>
            <p:cNvGrpSpPr/>
            <p:nvPr/>
          </p:nvGrpSpPr>
          <p:grpSpPr>
            <a:xfrm>
              <a:off x="7777946" y="4770116"/>
              <a:ext cx="1301890" cy="1301905"/>
              <a:chOff x="6187747" y="3574675"/>
              <a:chExt cx="872990" cy="873000"/>
            </a:xfrm>
          </p:grpSpPr>
          <p:pic>
            <p:nvPicPr>
              <p:cNvPr id="248" name="Google Shape;248;p21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187747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9" name="Google Shape;249;p21"/>
              <p:cNvSpPr/>
              <p:nvPr/>
            </p:nvSpPr>
            <p:spPr>
              <a:xfrm>
                <a:off x="6215195" y="3601035"/>
                <a:ext cx="818100" cy="8202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50" name="Google Shape;250;p21"/>
            <p:cNvGrpSpPr/>
            <p:nvPr/>
          </p:nvGrpSpPr>
          <p:grpSpPr>
            <a:xfrm>
              <a:off x="94293" y="-291389"/>
              <a:ext cx="899442" cy="899452"/>
              <a:chOff x="4819589" y="3574675"/>
              <a:chExt cx="872990" cy="873000"/>
            </a:xfrm>
          </p:grpSpPr>
          <p:pic>
            <p:nvPicPr>
              <p:cNvPr id="251" name="Google Shape;251;p2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819589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2" name="Google Shape;252;p21"/>
              <p:cNvSpPr/>
              <p:nvPr/>
            </p:nvSpPr>
            <p:spPr>
              <a:xfrm>
                <a:off x="4845500" y="3600525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53" name="Google Shape;253;p21"/>
            <p:cNvGrpSpPr/>
            <p:nvPr/>
          </p:nvGrpSpPr>
          <p:grpSpPr>
            <a:xfrm>
              <a:off x="7959187" y="-600280"/>
              <a:ext cx="939425" cy="939435"/>
              <a:chOff x="4109629" y="2630250"/>
              <a:chExt cx="872990" cy="873000"/>
            </a:xfrm>
          </p:grpSpPr>
          <p:pic>
            <p:nvPicPr>
              <p:cNvPr id="254" name="Google Shape;254;p21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5" name="Google Shape;255;p21"/>
              <p:cNvSpPr/>
              <p:nvPr/>
            </p:nvSpPr>
            <p:spPr>
              <a:xfrm>
                <a:off x="4135475" y="26561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56" name="Google Shape;256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7" name="Google Shape;257;p21"/>
          <p:cNvSpPr txBox="1"/>
          <p:nvPr>
            <p:ph idx="1" type="subTitle"/>
          </p:nvPr>
        </p:nvSpPr>
        <p:spPr>
          <a:xfrm>
            <a:off x="722575" y="1776338"/>
            <a:ext cx="25398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8" name="Google Shape;258;p21"/>
          <p:cNvSpPr txBox="1"/>
          <p:nvPr>
            <p:ph idx="2" type="subTitle"/>
          </p:nvPr>
        </p:nvSpPr>
        <p:spPr>
          <a:xfrm>
            <a:off x="3303890" y="1776338"/>
            <a:ext cx="25398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9" name="Google Shape;259;p21"/>
          <p:cNvSpPr txBox="1"/>
          <p:nvPr>
            <p:ph idx="3" type="subTitle"/>
          </p:nvPr>
        </p:nvSpPr>
        <p:spPr>
          <a:xfrm>
            <a:off x="5883593" y="1776338"/>
            <a:ext cx="25404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0" name="Google Shape;260;p21"/>
          <p:cNvSpPr txBox="1"/>
          <p:nvPr>
            <p:ph idx="4" type="subTitle"/>
          </p:nvPr>
        </p:nvSpPr>
        <p:spPr>
          <a:xfrm>
            <a:off x="722575" y="3496275"/>
            <a:ext cx="25398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1" name="Google Shape;261;p21"/>
          <p:cNvSpPr txBox="1"/>
          <p:nvPr>
            <p:ph idx="5" type="subTitle"/>
          </p:nvPr>
        </p:nvSpPr>
        <p:spPr>
          <a:xfrm>
            <a:off x="3303890" y="3496275"/>
            <a:ext cx="25398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2" name="Google Shape;262;p21"/>
          <p:cNvSpPr txBox="1"/>
          <p:nvPr>
            <p:ph idx="6" type="subTitle"/>
          </p:nvPr>
        </p:nvSpPr>
        <p:spPr>
          <a:xfrm>
            <a:off x="5883593" y="3496275"/>
            <a:ext cx="2540400" cy="1055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63" name="Google Shape;263;p21"/>
          <p:cNvSpPr txBox="1"/>
          <p:nvPr>
            <p:ph idx="7" type="subTitle"/>
          </p:nvPr>
        </p:nvSpPr>
        <p:spPr>
          <a:xfrm>
            <a:off x="722575" y="1329725"/>
            <a:ext cx="2539800" cy="44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64" name="Google Shape;264;p21"/>
          <p:cNvSpPr txBox="1"/>
          <p:nvPr>
            <p:ph idx="8" type="subTitle"/>
          </p:nvPr>
        </p:nvSpPr>
        <p:spPr>
          <a:xfrm>
            <a:off x="3303892" y="1329725"/>
            <a:ext cx="2539800" cy="44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65" name="Google Shape;265;p21"/>
          <p:cNvSpPr txBox="1"/>
          <p:nvPr>
            <p:ph idx="9" type="subTitle"/>
          </p:nvPr>
        </p:nvSpPr>
        <p:spPr>
          <a:xfrm>
            <a:off x="5883598" y="1329725"/>
            <a:ext cx="2540400" cy="44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66" name="Google Shape;266;p21"/>
          <p:cNvSpPr txBox="1"/>
          <p:nvPr>
            <p:ph idx="13" type="subTitle"/>
          </p:nvPr>
        </p:nvSpPr>
        <p:spPr>
          <a:xfrm>
            <a:off x="722575" y="3064125"/>
            <a:ext cx="2539800" cy="44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67" name="Google Shape;267;p21"/>
          <p:cNvSpPr txBox="1"/>
          <p:nvPr>
            <p:ph idx="14" type="subTitle"/>
          </p:nvPr>
        </p:nvSpPr>
        <p:spPr>
          <a:xfrm>
            <a:off x="3302572" y="3064125"/>
            <a:ext cx="2539800" cy="44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268" name="Google Shape;268;p21"/>
          <p:cNvSpPr txBox="1"/>
          <p:nvPr>
            <p:ph idx="15" type="subTitle"/>
          </p:nvPr>
        </p:nvSpPr>
        <p:spPr>
          <a:xfrm>
            <a:off x="5883901" y="3064125"/>
            <a:ext cx="2539800" cy="442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2"/>
          <p:cNvSpPr txBox="1"/>
          <p:nvPr/>
        </p:nvSpPr>
        <p:spPr>
          <a:xfrm>
            <a:off x="2382300" y="3840800"/>
            <a:ext cx="4379400" cy="476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CREDITS: This presentation template was created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including icons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, and infographics &amp; images by </a:t>
            </a:r>
            <a:r>
              <a:rPr b="1" lang="en" sz="1000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271" name="Google Shape;271;p22"/>
          <p:cNvGrpSpPr/>
          <p:nvPr/>
        </p:nvGrpSpPr>
        <p:grpSpPr>
          <a:xfrm>
            <a:off x="-484026" y="-966625"/>
            <a:ext cx="10370727" cy="7443600"/>
            <a:chOff x="-484026" y="-966625"/>
            <a:chExt cx="10370727" cy="7443600"/>
          </a:xfrm>
        </p:grpSpPr>
        <p:pic>
          <p:nvPicPr>
            <p:cNvPr id="272" name="Google Shape;272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636215" y="286100"/>
              <a:ext cx="2250485" cy="2250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3" name="Google Shape;273;p22"/>
            <p:cNvPicPr preferRelativeResize="0"/>
            <p:nvPr/>
          </p:nvPicPr>
          <p:blipFill rotWithShape="1">
            <a:blip r:embed="rId6">
              <a:alphaModFix/>
            </a:blip>
            <a:srcRect b="3410" l="3401" r="3410" t="3401"/>
            <a:stretch/>
          </p:blipFill>
          <p:spPr>
            <a:xfrm>
              <a:off x="456055" y="-966625"/>
              <a:ext cx="1926300" cy="19263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274" name="Google Shape;274;p2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486476" y="4503125"/>
              <a:ext cx="1973825" cy="19738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5" name="Google Shape;275;p22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-484026" y="2073600"/>
              <a:ext cx="2151238" cy="21513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" name="Google Shape;276;p22"/>
          <p:cNvGrpSpPr/>
          <p:nvPr/>
        </p:nvGrpSpPr>
        <p:grpSpPr>
          <a:xfrm>
            <a:off x="-484037" y="-624688"/>
            <a:ext cx="9609197" cy="5469918"/>
            <a:chOff x="-484037" y="-624688"/>
            <a:chExt cx="9609197" cy="5469918"/>
          </a:xfrm>
        </p:grpSpPr>
        <p:grpSp>
          <p:nvGrpSpPr>
            <p:cNvPr id="277" name="Google Shape;277;p22"/>
            <p:cNvGrpSpPr/>
            <p:nvPr/>
          </p:nvGrpSpPr>
          <p:grpSpPr>
            <a:xfrm rot="-2700000">
              <a:off x="7794318" y="2418166"/>
              <a:ext cx="1102505" cy="1102505"/>
              <a:chOff x="2704540" y="2630250"/>
              <a:chExt cx="873000" cy="873000"/>
            </a:xfrm>
          </p:grpSpPr>
          <p:pic>
            <p:nvPicPr>
              <p:cNvPr id="278" name="Google Shape;278;p22"/>
              <p:cNvPicPr preferRelativeResize="0"/>
              <p:nvPr/>
            </p:nvPicPr>
            <p:blipFill rotWithShape="1">
              <a:blip r:embed="rId5">
                <a:alphaModFix/>
              </a:blip>
              <a:srcRect b="3375" l="3366" r="3375" t="3366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279" name="Google Shape;279;p22"/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80" name="Google Shape;280;p22"/>
            <p:cNvGrpSpPr/>
            <p:nvPr/>
          </p:nvGrpSpPr>
          <p:grpSpPr>
            <a:xfrm>
              <a:off x="6621644" y="-624688"/>
              <a:ext cx="1102499" cy="1102512"/>
              <a:chOff x="4109629" y="2630250"/>
              <a:chExt cx="872990" cy="873000"/>
            </a:xfrm>
          </p:grpSpPr>
          <p:pic>
            <p:nvPicPr>
              <p:cNvPr id="281" name="Google Shape;281;p22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2" name="Google Shape;282;p22"/>
              <p:cNvSpPr/>
              <p:nvPr/>
            </p:nvSpPr>
            <p:spPr>
              <a:xfrm>
                <a:off x="4135475" y="26561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83" name="Google Shape;283;p22"/>
            <p:cNvGrpSpPr/>
            <p:nvPr/>
          </p:nvGrpSpPr>
          <p:grpSpPr>
            <a:xfrm rot="10800000">
              <a:off x="1108147" y="3742719"/>
              <a:ext cx="1102499" cy="1102512"/>
              <a:chOff x="4819589" y="3574675"/>
              <a:chExt cx="872990" cy="873000"/>
            </a:xfrm>
          </p:grpSpPr>
          <p:pic>
            <p:nvPicPr>
              <p:cNvPr id="284" name="Google Shape;284;p22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4819589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5" name="Google Shape;285;p22"/>
              <p:cNvSpPr/>
              <p:nvPr/>
            </p:nvSpPr>
            <p:spPr>
              <a:xfrm>
                <a:off x="4845500" y="3600525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86" name="Google Shape;286;p22"/>
            <p:cNvGrpSpPr/>
            <p:nvPr/>
          </p:nvGrpSpPr>
          <p:grpSpPr>
            <a:xfrm>
              <a:off x="-484037" y="477819"/>
              <a:ext cx="1102512" cy="1102512"/>
              <a:chOff x="3451421" y="3574675"/>
              <a:chExt cx="873000" cy="873000"/>
            </a:xfrm>
          </p:grpSpPr>
          <p:pic>
            <p:nvPicPr>
              <p:cNvPr id="287" name="Google Shape;287;p22"/>
              <p:cNvPicPr preferRelativeResize="0"/>
              <p:nvPr/>
            </p:nvPicPr>
            <p:blipFill rotWithShape="1">
              <a:blip r:embed="rId6">
                <a:alphaModFix/>
              </a:blip>
              <a:srcRect b="3410" l="3401" r="3410" t="3401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288" name="Google Shape;288;p22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289" name="Google Shape;289;p22"/>
          <p:cNvSpPr txBox="1"/>
          <p:nvPr>
            <p:ph type="ctrTitle"/>
          </p:nvPr>
        </p:nvSpPr>
        <p:spPr>
          <a:xfrm>
            <a:off x="2382250" y="763200"/>
            <a:ext cx="4379400" cy="10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0" name="Google Shape;290;p22"/>
          <p:cNvSpPr txBox="1"/>
          <p:nvPr>
            <p:ph idx="1" type="subTitle"/>
          </p:nvPr>
        </p:nvSpPr>
        <p:spPr>
          <a:xfrm>
            <a:off x="2382350" y="1659025"/>
            <a:ext cx="4379400" cy="11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oogle Shape;292;p23"/>
          <p:cNvGrpSpPr/>
          <p:nvPr/>
        </p:nvGrpSpPr>
        <p:grpSpPr>
          <a:xfrm>
            <a:off x="589200" y="-590351"/>
            <a:ext cx="1560389" cy="6480282"/>
            <a:chOff x="589200" y="-590351"/>
            <a:chExt cx="1560389" cy="6480282"/>
          </a:xfrm>
        </p:grpSpPr>
        <p:grpSp>
          <p:nvGrpSpPr>
            <p:cNvPr id="293" name="Google Shape;293;p23"/>
            <p:cNvGrpSpPr/>
            <p:nvPr/>
          </p:nvGrpSpPr>
          <p:grpSpPr>
            <a:xfrm>
              <a:off x="589200" y="-590351"/>
              <a:ext cx="1560389" cy="1560408"/>
              <a:chOff x="1351185" y="2656117"/>
              <a:chExt cx="821257" cy="821268"/>
            </a:xfrm>
          </p:grpSpPr>
          <p:pic>
            <p:nvPicPr>
              <p:cNvPr id="294" name="Google Shape;294;p2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1351185" y="2656117"/>
                <a:ext cx="821257" cy="821268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5" name="Google Shape;295;p23"/>
              <p:cNvSpPr/>
              <p:nvPr/>
            </p:nvSpPr>
            <p:spPr>
              <a:xfrm>
                <a:off x="1388300" y="2693250"/>
                <a:ext cx="747000" cy="747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296" name="Google Shape;296;p23"/>
            <p:cNvGrpSpPr/>
            <p:nvPr/>
          </p:nvGrpSpPr>
          <p:grpSpPr>
            <a:xfrm>
              <a:off x="865884" y="4885545"/>
              <a:ext cx="1004375" cy="1004387"/>
              <a:chOff x="7555905" y="3574675"/>
              <a:chExt cx="872990" cy="873000"/>
            </a:xfrm>
          </p:grpSpPr>
          <p:pic>
            <p:nvPicPr>
              <p:cNvPr id="297" name="Google Shape;297;p2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7555905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8" name="Google Shape;298;p23"/>
              <p:cNvSpPr/>
              <p:nvPr/>
            </p:nvSpPr>
            <p:spPr>
              <a:xfrm>
                <a:off x="7577525" y="3596300"/>
                <a:ext cx="830100" cy="8301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299" name="Google Shape;299;p23"/>
          <p:cNvGrpSpPr/>
          <p:nvPr/>
        </p:nvGrpSpPr>
        <p:grpSpPr>
          <a:xfrm>
            <a:off x="-859609" y="-1141088"/>
            <a:ext cx="10434934" cy="7031088"/>
            <a:chOff x="-859609" y="-1141088"/>
            <a:chExt cx="10434934" cy="7031088"/>
          </a:xfrm>
        </p:grpSpPr>
        <p:pic>
          <p:nvPicPr>
            <p:cNvPr id="300" name="Google Shape;300;p2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04472" y="3410692"/>
              <a:ext cx="821257" cy="82126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1" name="Google Shape;30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635690" y="-590350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2" name="Google Shape;302;p23"/>
            <p:cNvPicPr preferRelativeResize="0"/>
            <p:nvPr/>
          </p:nvPicPr>
          <p:blipFill rotWithShape="1">
            <a:blip r:embed="rId5">
              <a:alphaModFix/>
            </a:blip>
            <a:srcRect b="3410" l="3401" r="3410" t="3401"/>
            <a:stretch/>
          </p:blipFill>
          <p:spPr>
            <a:xfrm>
              <a:off x="7540124" y="3854800"/>
              <a:ext cx="2035200" cy="20352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03" name="Google Shape;303;p23"/>
            <p:cNvPicPr preferRelativeResize="0"/>
            <p:nvPr/>
          </p:nvPicPr>
          <p:blipFill rotWithShape="1">
            <a:blip r:embed="rId6">
              <a:alphaModFix/>
            </a:blip>
            <a:srcRect b="2606" l="2606" r="2606" t="2606"/>
            <a:stretch/>
          </p:blipFill>
          <p:spPr>
            <a:xfrm>
              <a:off x="6741033" y="-1141088"/>
              <a:ext cx="1734300" cy="17343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304" name="Google Shape;304;p23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-859609" y="198325"/>
              <a:ext cx="2520075" cy="25200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" name="Google Shape;305;p23"/>
          <p:cNvGrpSpPr/>
          <p:nvPr/>
        </p:nvGrpSpPr>
        <p:grpSpPr>
          <a:xfrm>
            <a:off x="160296" y="198319"/>
            <a:ext cx="9335330" cy="3812349"/>
            <a:chOff x="160296" y="198319"/>
            <a:chExt cx="9335330" cy="3812349"/>
          </a:xfrm>
        </p:grpSpPr>
        <p:grpSp>
          <p:nvGrpSpPr>
            <p:cNvPr id="306" name="Google Shape;306;p23"/>
            <p:cNvGrpSpPr/>
            <p:nvPr/>
          </p:nvGrpSpPr>
          <p:grpSpPr>
            <a:xfrm>
              <a:off x="8393114" y="2908156"/>
              <a:ext cx="1102512" cy="1102512"/>
              <a:chOff x="6919815" y="2656128"/>
              <a:chExt cx="873000" cy="873000"/>
            </a:xfrm>
          </p:grpSpPr>
          <p:pic>
            <p:nvPicPr>
              <p:cNvPr id="307" name="Google Shape;307;p23"/>
              <p:cNvPicPr preferRelativeResize="0"/>
              <p:nvPr/>
            </p:nvPicPr>
            <p:blipFill rotWithShape="1">
              <a:blip r:embed="rId8">
                <a:alphaModFix/>
              </a:blip>
              <a:srcRect b="2803" l="2794" r="2803" t="2794"/>
              <a:stretch/>
            </p:blipFill>
            <p:spPr>
              <a:xfrm>
                <a:off x="6919815" y="2656128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08" name="Google Shape;308;p23"/>
              <p:cNvSpPr/>
              <p:nvPr/>
            </p:nvSpPr>
            <p:spPr>
              <a:xfrm>
                <a:off x="6934350" y="2667600"/>
                <a:ext cx="843900" cy="843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09" name="Google Shape;309;p23"/>
            <p:cNvGrpSpPr/>
            <p:nvPr/>
          </p:nvGrpSpPr>
          <p:grpSpPr>
            <a:xfrm>
              <a:off x="7877647" y="198319"/>
              <a:ext cx="1102499" cy="1102512"/>
              <a:chOff x="6187747" y="3574675"/>
              <a:chExt cx="872990" cy="873000"/>
            </a:xfrm>
          </p:grpSpPr>
          <p:pic>
            <p:nvPicPr>
              <p:cNvPr id="310" name="Google Shape;310;p23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6187747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1" name="Google Shape;311;p23"/>
              <p:cNvSpPr/>
              <p:nvPr/>
            </p:nvSpPr>
            <p:spPr>
              <a:xfrm>
                <a:off x="6216900" y="3603838"/>
                <a:ext cx="814800" cy="814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12" name="Google Shape;312;p23"/>
            <p:cNvGrpSpPr/>
            <p:nvPr/>
          </p:nvGrpSpPr>
          <p:grpSpPr>
            <a:xfrm>
              <a:off x="160296" y="2026607"/>
              <a:ext cx="1580199" cy="1580130"/>
              <a:chOff x="715105" y="3574675"/>
              <a:chExt cx="872990" cy="873000"/>
            </a:xfrm>
          </p:grpSpPr>
          <p:pic>
            <p:nvPicPr>
              <p:cNvPr id="313" name="Google Shape;313;p23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715105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4" name="Google Shape;314;p23"/>
              <p:cNvSpPr/>
              <p:nvPr/>
            </p:nvSpPr>
            <p:spPr>
              <a:xfrm>
                <a:off x="740924" y="36005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6" name="Google Shape;316;p24"/>
          <p:cNvGrpSpPr/>
          <p:nvPr/>
        </p:nvGrpSpPr>
        <p:grpSpPr>
          <a:xfrm>
            <a:off x="-296985" y="242847"/>
            <a:ext cx="10483711" cy="5110028"/>
            <a:chOff x="-296985" y="242847"/>
            <a:chExt cx="10483711" cy="5110028"/>
          </a:xfrm>
        </p:grpSpPr>
        <p:pic>
          <p:nvPicPr>
            <p:cNvPr id="317" name="Google Shape;317;p2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7072215" y="728916"/>
              <a:ext cx="873000" cy="873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3438" y="4316500"/>
              <a:ext cx="1036375" cy="10363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136451" y="728923"/>
              <a:ext cx="733025" cy="733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0" name="Google Shape;320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-296985" y="1754216"/>
              <a:ext cx="2024150" cy="2024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1" name="Google Shape;321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8400074" y="242847"/>
              <a:ext cx="644750" cy="644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24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7546875" y="2011438"/>
              <a:ext cx="2639850" cy="263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3" name="Google Shape;323;p24"/>
          <p:cNvGrpSpPr/>
          <p:nvPr/>
        </p:nvGrpSpPr>
        <p:grpSpPr>
          <a:xfrm>
            <a:off x="434597" y="-624051"/>
            <a:ext cx="8724353" cy="6440702"/>
            <a:chOff x="434597" y="-624051"/>
            <a:chExt cx="8724353" cy="6440702"/>
          </a:xfrm>
        </p:grpSpPr>
        <p:grpSp>
          <p:nvGrpSpPr>
            <p:cNvPr id="324" name="Google Shape;324;p24"/>
            <p:cNvGrpSpPr/>
            <p:nvPr/>
          </p:nvGrpSpPr>
          <p:grpSpPr>
            <a:xfrm>
              <a:off x="434597" y="-624038"/>
              <a:ext cx="1102512" cy="1102512"/>
              <a:chOff x="2704540" y="2630250"/>
              <a:chExt cx="873000" cy="873000"/>
            </a:xfrm>
          </p:grpSpPr>
          <p:pic>
            <p:nvPicPr>
              <p:cNvPr id="325" name="Google Shape;325;p24"/>
              <p:cNvPicPr preferRelativeResize="0"/>
              <p:nvPr/>
            </p:nvPicPr>
            <p:blipFill rotWithShape="1">
              <a:blip r:embed="rId8">
                <a:alphaModFix/>
              </a:blip>
              <a:srcRect b="3375" l="3366" r="3375" t="3366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26" name="Google Shape;326;p24"/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27" name="Google Shape;327;p24"/>
            <p:cNvGrpSpPr/>
            <p:nvPr/>
          </p:nvGrpSpPr>
          <p:grpSpPr>
            <a:xfrm>
              <a:off x="7731369" y="1055512"/>
              <a:ext cx="1102499" cy="1102512"/>
              <a:chOff x="4109629" y="2630250"/>
              <a:chExt cx="872990" cy="873000"/>
            </a:xfrm>
          </p:grpSpPr>
          <p:pic>
            <p:nvPicPr>
              <p:cNvPr id="328" name="Google Shape;328;p24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9" name="Google Shape;329;p24"/>
              <p:cNvSpPr/>
              <p:nvPr/>
            </p:nvSpPr>
            <p:spPr>
              <a:xfrm>
                <a:off x="4135475" y="2656100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30" name="Google Shape;330;p24"/>
            <p:cNvGrpSpPr/>
            <p:nvPr/>
          </p:nvGrpSpPr>
          <p:grpSpPr>
            <a:xfrm>
              <a:off x="7844760" y="4714139"/>
              <a:ext cx="1102512" cy="1102512"/>
              <a:chOff x="5514717" y="2630250"/>
              <a:chExt cx="873000" cy="873000"/>
            </a:xfrm>
          </p:grpSpPr>
          <p:pic>
            <p:nvPicPr>
              <p:cNvPr id="331" name="Google Shape;331;p24"/>
              <p:cNvPicPr preferRelativeResize="0"/>
              <p:nvPr/>
            </p:nvPicPr>
            <p:blipFill rotWithShape="1">
              <a:blip r:embed="rId9">
                <a:alphaModFix/>
              </a:blip>
              <a:srcRect b="2606" l="2606" r="2606" t="2606"/>
              <a:stretch/>
            </p:blipFill>
            <p:spPr>
              <a:xfrm>
                <a:off x="5514717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32" name="Google Shape;332;p24"/>
              <p:cNvSpPr/>
              <p:nvPr/>
            </p:nvSpPr>
            <p:spPr>
              <a:xfrm>
                <a:off x="5528263" y="2643763"/>
                <a:ext cx="846000" cy="846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33" name="Google Shape;333;p24"/>
            <p:cNvGrpSpPr/>
            <p:nvPr/>
          </p:nvGrpSpPr>
          <p:grpSpPr>
            <a:xfrm rot="10800000">
              <a:off x="869472" y="3504894"/>
              <a:ext cx="1102499" cy="1102512"/>
              <a:chOff x="4819589" y="3574675"/>
              <a:chExt cx="872990" cy="873000"/>
            </a:xfrm>
          </p:grpSpPr>
          <p:pic>
            <p:nvPicPr>
              <p:cNvPr id="334" name="Google Shape;334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819589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35" name="Google Shape;335;p24"/>
              <p:cNvSpPr/>
              <p:nvPr/>
            </p:nvSpPr>
            <p:spPr>
              <a:xfrm>
                <a:off x="4845500" y="3600525"/>
                <a:ext cx="821400" cy="8214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36" name="Google Shape;336;p24"/>
            <p:cNvGrpSpPr/>
            <p:nvPr/>
          </p:nvGrpSpPr>
          <p:grpSpPr>
            <a:xfrm>
              <a:off x="8285950" y="-624051"/>
              <a:ext cx="873000" cy="873000"/>
              <a:chOff x="3451421" y="3574675"/>
              <a:chExt cx="873000" cy="873000"/>
            </a:xfrm>
          </p:grpSpPr>
          <p:pic>
            <p:nvPicPr>
              <p:cNvPr id="337" name="Google Shape;337;p24"/>
              <p:cNvPicPr preferRelativeResize="0"/>
              <p:nvPr/>
            </p:nvPicPr>
            <p:blipFill rotWithShape="1">
              <a:blip r:embed="rId10">
                <a:alphaModFix/>
              </a:blip>
              <a:srcRect b="3410" l="3401" r="3410" t="3401"/>
              <a:stretch/>
            </p:blipFill>
            <p:spPr>
              <a:xfrm>
                <a:off x="3451421" y="3574675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38" name="Google Shape;338;p24"/>
              <p:cNvSpPr/>
              <p:nvPr/>
            </p:nvSpPr>
            <p:spPr>
              <a:xfrm>
                <a:off x="3466288" y="3589525"/>
                <a:ext cx="843300" cy="8433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4"/>
          <p:cNvGrpSpPr/>
          <p:nvPr/>
        </p:nvGrpSpPr>
        <p:grpSpPr>
          <a:xfrm>
            <a:off x="-325103" y="-140175"/>
            <a:ext cx="9091202" cy="5423056"/>
            <a:chOff x="-325103" y="-140175"/>
            <a:chExt cx="9091202" cy="5423056"/>
          </a:xfrm>
        </p:grpSpPr>
        <p:grpSp>
          <p:nvGrpSpPr>
            <p:cNvPr id="35" name="Google Shape;35;p4"/>
            <p:cNvGrpSpPr/>
            <p:nvPr/>
          </p:nvGrpSpPr>
          <p:grpSpPr>
            <a:xfrm>
              <a:off x="8091714" y="4608488"/>
              <a:ext cx="674385" cy="674393"/>
              <a:chOff x="4819589" y="3574675"/>
              <a:chExt cx="872990" cy="873000"/>
            </a:xfrm>
          </p:grpSpPr>
          <p:pic>
            <p:nvPicPr>
              <p:cNvPr id="36" name="Google Shape;36;p4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4819589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7" name="Google Shape;37;p4"/>
              <p:cNvSpPr/>
              <p:nvPr/>
            </p:nvSpPr>
            <p:spPr>
              <a:xfrm>
                <a:off x="4848697" y="3603719"/>
                <a:ext cx="814800" cy="814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38" name="Google Shape;38;p4"/>
            <p:cNvGrpSpPr/>
            <p:nvPr/>
          </p:nvGrpSpPr>
          <p:grpSpPr>
            <a:xfrm>
              <a:off x="-325103" y="-140175"/>
              <a:ext cx="872990" cy="873000"/>
              <a:chOff x="6187747" y="3574675"/>
              <a:chExt cx="872990" cy="873000"/>
            </a:xfrm>
          </p:grpSpPr>
          <p:pic>
            <p:nvPicPr>
              <p:cNvPr id="39" name="Google Shape;39;p4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187747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0" name="Google Shape;40;p4"/>
              <p:cNvSpPr/>
              <p:nvPr/>
            </p:nvSpPr>
            <p:spPr>
              <a:xfrm>
                <a:off x="6216150" y="3603100"/>
                <a:ext cx="816000" cy="8160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grpSp>
        <p:nvGrpSpPr>
          <p:cNvPr id="41" name="Google Shape;41;p4"/>
          <p:cNvGrpSpPr/>
          <p:nvPr/>
        </p:nvGrpSpPr>
        <p:grpSpPr>
          <a:xfrm>
            <a:off x="168727" y="403849"/>
            <a:ext cx="9280499" cy="4520751"/>
            <a:chOff x="168727" y="403849"/>
            <a:chExt cx="9280499" cy="4520751"/>
          </a:xfrm>
        </p:grpSpPr>
        <p:pic>
          <p:nvPicPr>
            <p:cNvPr id="42" name="Google Shape;42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424001" y="3899350"/>
              <a:ext cx="1025225" cy="102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" name="Google Shape;43;p4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68727" y="403849"/>
              <a:ext cx="504550" cy="5045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" name="Google Shape;44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4"/>
          <p:cNvSpPr txBox="1"/>
          <p:nvPr>
            <p:ph idx="1" type="body"/>
          </p:nvPr>
        </p:nvSpPr>
        <p:spPr>
          <a:xfrm>
            <a:off x="720000" y="1152475"/>
            <a:ext cx="77040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oogle Shape;47;p5"/>
          <p:cNvGrpSpPr/>
          <p:nvPr/>
        </p:nvGrpSpPr>
        <p:grpSpPr>
          <a:xfrm>
            <a:off x="-748300" y="-755326"/>
            <a:ext cx="9777372" cy="5512926"/>
            <a:chOff x="-748300" y="-755326"/>
            <a:chExt cx="9777372" cy="5512926"/>
          </a:xfrm>
        </p:grpSpPr>
        <p:pic>
          <p:nvPicPr>
            <p:cNvPr id="48" name="Google Shape;48;p5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-748300" y="3177400"/>
              <a:ext cx="1580200" cy="158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828725" y="-755326"/>
              <a:ext cx="1200348" cy="12003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" name="Google Shape;50;p5"/>
          <p:cNvGrpSpPr/>
          <p:nvPr/>
        </p:nvGrpSpPr>
        <p:grpSpPr>
          <a:xfrm>
            <a:off x="327391" y="106102"/>
            <a:ext cx="9215188" cy="6550543"/>
            <a:chOff x="327391" y="106102"/>
            <a:chExt cx="9215188" cy="6550543"/>
          </a:xfrm>
        </p:grpSpPr>
        <p:grpSp>
          <p:nvGrpSpPr>
            <p:cNvPr id="51" name="Google Shape;51;p5"/>
            <p:cNvGrpSpPr/>
            <p:nvPr/>
          </p:nvGrpSpPr>
          <p:grpSpPr>
            <a:xfrm>
              <a:off x="8540638" y="106102"/>
              <a:ext cx="1001942" cy="1001942"/>
              <a:chOff x="6919815" y="2656128"/>
              <a:chExt cx="873000" cy="873000"/>
            </a:xfrm>
          </p:grpSpPr>
          <p:pic>
            <p:nvPicPr>
              <p:cNvPr id="52" name="Google Shape;52;p5"/>
              <p:cNvPicPr preferRelativeResize="0"/>
              <p:nvPr/>
            </p:nvPicPr>
            <p:blipFill rotWithShape="1">
              <a:blip r:embed="rId4">
                <a:alphaModFix/>
              </a:blip>
              <a:srcRect b="2803" l="2794" r="2803" t="2794"/>
              <a:stretch/>
            </p:blipFill>
            <p:spPr>
              <a:xfrm>
                <a:off x="6919815" y="2656128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53" name="Google Shape;53;p5"/>
              <p:cNvSpPr/>
              <p:nvPr/>
            </p:nvSpPr>
            <p:spPr>
              <a:xfrm>
                <a:off x="6934350" y="2667600"/>
                <a:ext cx="843900" cy="8439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54" name="Google Shape;54;p5"/>
            <p:cNvGrpSpPr/>
            <p:nvPr/>
          </p:nvGrpSpPr>
          <p:grpSpPr>
            <a:xfrm>
              <a:off x="327391" y="4074083"/>
              <a:ext cx="937940" cy="938038"/>
              <a:chOff x="2083263" y="3574675"/>
              <a:chExt cx="872990" cy="873000"/>
            </a:xfrm>
          </p:grpSpPr>
          <p:pic>
            <p:nvPicPr>
              <p:cNvPr id="55" name="Google Shape;55;p5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2083263" y="3574675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6" name="Google Shape;56;p5"/>
              <p:cNvSpPr/>
              <p:nvPr/>
            </p:nvSpPr>
            <p:spPr>
              <a:xfrm>
                <a:off x="2118376" y="3609763"/>
                <a:ext cx="802800" cy="802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  <p:grpSp>
          <p:nvGrpSpPr>
            <p:cNvPr id="57" name="Google Shape;57;p5"/>
            <p:cNvGrpSpPr/>
            <p:nvPr/>
          </p:nvGrpSpPr>
          <p:grpSpPr>
            <a:xfrm>
              <a:off x="7184568" y="4697196"/>
              <a:ext cx="1959426" cy="1959448"/>
              <a:chOff x="4109629" y="2630250"/>
              <a:chExt cx="872990" cy="873000"/>
            </a:xfrm>
          </p:grpSpPr>
          <p:pic>
            <p:nvPicPr>
              <p:cNvPr id="58" name="Google Shape;58;p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9" name="Google Shape;59;p5"/>
              <p:cNvSpPr/>
              <p:nvPr/>
            </p:nvSpPr>
            <p:spPr>
              <a:xfrm>
                <a:off x="4128845" y="2649466"/>
                <a:ext cx="834600" cy="834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sp>
        <p:nvSpPr>
          <p:cNvPr id="60" name="Google Shape;60;p5"/>
          <p:cNvSpPr txBox="1"/>
          <p:nvPr>
            <p:ph idx="1" type="subTitle"/>
          </p:nvPr>
        </p:nvSpPr>
        <p:spPr>
          <a:xfrm>
            <a:off x="1161425" y="2372250"/>
            <a:ext cx="31320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2" type="subTitle"/>
          </p:nvPr>
        </p:nvSpPr>
        <p:spPr>
          <a:xfrm>
            <a:off x="4850563" y="2372250"/>
            <a:ext cx="31320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16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ichroma"/>
              <a:buNone/>
              <a:defRPr sz="24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3" type="subTitle"/>
          </p:nvPr>
        </p:nvSpPr>
        <p:spPr>
          <a:xfrm>
            <a:off x="1161450" y="2823425"/>
            <a:ext cx="31320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4" type="subTitle"/>
          </p:nvPr>
        </p:nvSpPr>
        <p:spPr>
          <a:xfrm>
            <a:off x="4850581" y="2823425"/>
            <a:ext cx="31320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" name="Google Shape;67;p6"/>
          <p:cNvGrpSpPr/>
          <p:nvPr/>
        </p:nvGrpSpPr>
        <p:grpSpPr>
          <a:xfrm>
            <a:off x="-383750" y="240891"/>
            <a:ext cx="9785336" cy="4758159"/>
            <a:chOff x="-383750" y="240891"/>
            <a:chExt cx="9785336" cy="4758159"/>
          </a:xfrm>
        </p:grpSpPr>
        <p:pic>
          <p:nvPicPr>
            <p:cNvPr id="68" name="Google Shape;68;p6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514126" y="4111575"/>
              <a:ext cx="887460" cy="8874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383750" y="240891"/>
              <a:ext cx="980925" cy="980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0" name="Google Shape;70;p6"/>
          <p:cNvGrpSpPr/>
          <p:nvPr/>
        </p:nvGrpSpPr>
        <p:grpSpPr>
          <a:xfrm>
            <a:off x="8614564" y="3051689"/>
            <a:ext cx="1556803" cy="1556821"/>
            <a:chOff x="4109629" y="2630250"/>
            <a:chExt cx="872990" cy="873000"/>
          </a:xfrm>
        </p:grpSpPr>
        <p:pic>
          <p:nvPicPr>
            <p:cNvPr id="71" name="Google Shape;71;p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109629" y="2630250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2" name="Google Shape;72;p6"/>
            <p:cNvSpPr/>
            <p:nvPr/>
          </p:nvSpPr>
          <p:spPr>
            <a:xfrm>
              <a:off x="4128845" y="2649466"/>
              <a:ext cx="834600" cy="8346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7"/>
          <p:cNvGrpSpPr/>
          <p:nvPr/>
        </p:nvGrpSpPr>
        <p:grpSpPr>
          <a:xfrm>
            <a:off x="-640600" y="-163400"/>
            <a:ext cx="1930629" cy="5153151"/>
            <a:chOff x="-640600" y="-163400"/>
            <a:chExt cx="1930629" cy="5153151"/>
          </a:xfrm>
        </p:grpSpPr>
        <p:pic>
          <p:nvPicPr>
            <p:cNvPr id="75" name="Google Shape;75;p7"/>
            <p:cNvPicPr preferRelativeResize="0"/>
            <p:nvPr/>
          </p:nvPicPr>
          <p:blipFill rotWithShape="1">
            <a:blip r:embed="rId2">
              <a:alphaModFix/>
            </a:blip>
            <a:srcRect b="3410" l="3401" r="3410" t="3401"/>
            <a:stretch/>
          </p:blipFill>
          <p:spPr>
            <a:xfrm rot="3105896">
              <a:off x="-439981" y="3796870"/>
              <a:ext cx="992262" cy="992262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76" name="Google Shape;76;p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19996" y="-163400"/>
              <a:ext cx="570033" cy="570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7" name="Google Shape;77;p7"/>
          <p:cNvSpPr txBox="1"/>
          <p:nvPr>
            <p:ph type="title"/>
          </p:nvPr>
        </p:nvSpPr>
        <p:spPr>
          <a:xfrm>
            <a:off x="720000" y="607750"/>
            <a:ext cx="3852000" cy="10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8" name="Google Shape;78;p7"/>
          <p:cNvSpPr txBox="1"/>
          <p:nvPr>
            <p:ph idx="1" type="body"/>
          </p:nvPr>
        </p:nvSpPr>
        <p:spPr>
          <a:xfrm>
            <a:off x="720000" y="2049475"/>
            <a:ext cx="3852000" cy="22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79" name="Google Shape;79;p7"/>
          <p:cNvSpPr/>
          <p:nvPr>
            <p:ph idx="2" type="pic"/>
          </p:nvPr>
        </p:nvSpPr>
        <p:spPr>
          <a:xfrm flipH="1">
            <a:off x="4720575" y="694925"/>
            <a:ext cx="3772200" cy="37539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82" name="Google Shape;82;p8"/>
          <p:cNvGrpSpPr/>
          <p:nvPr/>
        </p:nvGrpSpPr>
        <p:grpSpPr>
          <a:xfrm>
            <a:off x="-543852" y="-189596"/>
            <a:ext cx="1449163" cy="1449180"/>
            <a:chOff x="4819589" y="3574675"/>
            <a:chExt cx="872990" cy="873000"/>
          </a:xfrm>
        </p:grpSpPr>
        <p:pic>
          <p:nvPicPr>
            <p:cNvPr id="83" name="Google Shape;83;p8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4819589" y="3574675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4" name="Google Shape;84;p8"/>
            <p:cNvSpPr/>
            <p:nvPr/>
          </p:nvSpPr>
          <p:spPr>
            <a:xfrm>
              <a:off x="4845500" y="3600525"/>
              <a:ext cx="821400" cy="82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  <p:pic>
        <p:nvPicPr>
          <p:cNvPr id="85" name="Google Shape;8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98625" y="825600"/>
            <a:ext cx="1580200" cy="158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560300" y="3989300"/>
            <a:ext cx="980925" cy="9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9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90" name="Google Shape;90;p9"/>
          <p:cNvGrpSpPr/>
          <p:nvPr/>
        </p:nvGrpSpPr>
        <p:grpSpPr>
          <a:xfrm>
            <a:off x="-651212" y="-201934"/>
            <a:ext cx="10917193" cy="6170509"/>
            <a:chOff x="-651212" y="-201934"/>
            <a:chExt cx="10917193" cy="6170509"/>
          </a:xfrm>
        </p:grpSpPr>
        <p:pic>
          <p:nvPicPr>
            <p:cNvPr id="91" name="Google Shape;91;p9"/>
            <p:cNvPicPr preferRelativeResize="0"/>
            <p:nvPr/>
          </p:nvPicPr>
          <p:blipFill rotWithShape="1">
            <a:blip r:embed="rId2">
              <a:alphaModFix/>
            </a:blip>
            <a:srcRect b="3410" l="3401" r="3410" t="3401"/>
            <a:stretch/>
          </p:blipFill>
          <p:spPr>
            <a:xfrm>
              <a:off x="170874" y="3916575"/>
              <a:ext cx="2052000" cy="2052000"/>
            </a:xfrm>
            <a:prstGeom prst="ellipse">
              <a:avLst/>
            </a:prstGeom>
            <a:noFill/>
            <a:ln>
              <a:noFill/>
            </a:ln>
          </p:spPr>
        </p:pic>
        <p:pic>
          <p:nvPicPr>
            <p:cNvPr id="92" name="Google Shape;92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-651212" y="2758600"/>
              <a:ext cx="1945575" cy="1945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04831" y="-201934"/>
              <a:ext cx="2161150" cy="21611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4" name="Google Shape;94;p9"/>
          <p:cNvGrpSpPr/>
          <p:nvPr/>
        </p:nvGrpSpPr>
        <p:grpSpPr>
          <a:xfrm>
            <a:off x="945073" y="3227667"/>
            <a:ext cx="1449163" cy="1449180"/>
            <a:chOff x="4819589" y="3574675"/>
            <a:chExt cx="872990" cy="873000"/>
          </a:xfrm>
        </p:grpSpPr>
        <p:pic>
          <p:nvPicPr>
            <p:cNvPr id="95" name="Google Shape;95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19589" y="3574675"/>
              <a:ext cx="872990" cy="873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9"/>
            <p:cNvSpPr/>
            <p:nvPr/>
          </p:nvSpPr>
          <p:spPr>
            <a:xfrm>
              <a:off x="4845500" y="3600525"/>
              <a:ext cx="821400" cy="821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rchivo"/>
                <a:ea typeface="Archivo"/>
                <a:cs typeface="Archivo"/>
                <a:sym typeface="Archivo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0"/>
          <p:cNvSpPr txBox="1"/>
          <p:nvPr>
            <p:ph type="title"/>
          </p:nvPr>
        </p:nvSpPr>
        <p:spPr>
          <a:xfrm>
            <a:off x="720000" y="4149450"/>
            <a:ext cx="7704000" cy="459000"/>
          </a:xfrm>
          <a:prstGeom prst="rect">
            <a:avLst/>
          </a:prstGeom>
          <a:solidFill>
            <a:schemeClr val="lt1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ichroma"/>
              <a:buNone/>
              <a:defRPr b="1" sz="3000">
                <a:solidFill>
                  <a:schemeClr val="dk1"/>
                </a:solidFill>
                <a:latin typeface="Michroma"/>
                <a:ea typeface="Michroma"/>
                <a:cs typeface="Michroma"/>
                <a:sym typeface="Michrom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●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○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chivo"/>
              <a:buChar char="■"/>
              <a:defRPr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learngitbranching.js.org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Relationship Id="rId4" Type="http://schemas.openxmlformats.org/officeDocument/2006/relationships/image" Target="../media/image13.png"/><Relationship Id="rId5" Type="http://schemas.openxmlformats.org/officeDocument/2006/relationships/image" Target="../media/image1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8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5"/>
          <p:cNvSpPr txBox="1"/>
          <p:nvPr>
            <p:ph type="title"/>
          </p:nvPr>
        </p:nvSpPr>
        <p:spPr>
          <a:xfrm>
            <a:off x="4572050" y="2229450"/>
            <a:ext cx="4366200" cy="146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Welcome to Hack Night!</a:t>
            </a:r>
            <a:endParaRPr/>
          </a:p>
        </p:txBody>
      </p:sp>
      <p:grpSp>
        <p:nvGrpSpPr>
          <p:cNvPr id="344" name="Google Shape;344;p25"/>
          <p:cNvGrpSpPr/>
          <p:nvPr/>
        </p:nvGrpSpPr>
        <p:grpSpPr>
          <a:xfrm>
            <a:off x="998924" y="341050"/>
            <a:ext cx="3277476" cy="4461401"/>
            <a:chOff x="998924" y="341050"/>
            <a:chExt cx="3277476" cy="4461401"/>
          </a:xfrm>
        </p:grpSpPr>
        <p:pic>
          <p:nvPicPr>
            <p:cNvPr id="345" name="Google Shape;345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078325" y="341050"/>
              <a:ext cx="1132700" cy="1132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998924" y="1030975"/>
              <a:ext cx="3212100" cy="32121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47" name="Google Shape;347;p25"/>
            <p:cNvGrpSpPr/>
            <p:nvPr/>
          </p:nvGrpSpPr>
          <p:grpSpPr>
            <a:xfrm>
              <a:off x="2606876" y="3132925"/>
              <a:ext cx="1669525" cy="1669525"/>
              <a:chOff x="2704540" y="2630250"/>
              <a:chExt cx="873000" cy="873000"/>
            </a:xfrm>
          </p:grpSpPr>
          <p:pic>
            <p:nvPicPr>
              <p:cNvPr id="348" name="Google Shape;348;p25"/>
              <p:cNvPicPr preferRelativeResize="0"/>
              <p:nvPr/>
            </p:nvPicPr>
            <p:blipFill rotWithShape="1">
              <a:blip r:embed="rId4">
                <a:alphaModFix/>
              </a:blip>
              <a:srcRect b="3375" l="3366" r="3375" t="3366"/>
              <a:stretch/>
            </p:blipFill>
            <p:spPr>
              <a:xfrm>
                <a:off x="2704540" y="2630250"/>
                <a:ext cx="873000" cy="873000"/>
              </a:xfrm>
              <a:prstGeom prst="ellipse">
                <a:avLst/>
              </a:prstGeom>
              <a:noFill/>
              <a:ln>
                <a:noFill/>
              </a:ln>
            </p:spPr>
          </p:pic>
          <p:sp>
            <p:nvSpPr>
              <p:cNvPr id="349" name="Google Shape;349;p25"/>
              <p:cNvSpPr/>
              <p:nvPr/>
            </p:nvSpPr>
            <p:spPr>
              <a:xfrm>
                <a:off x="2720287" y="2646050"/>
                <a:ext cx="841500" cy="8415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Version Control Tool: Git</a:t>
            </a:r>
            <a:endParaRPr/>
          </a:p>
        </p:txBody>
      </p:sp>
      <p:sp>
        <p:nvSpPr>
          <p:cNvPr id="419" name="Google Shape;419;p34"/>
          <p:cNvSpPr txBox="1"/>
          <p:nvPr>
            <p:ph idx="1" type="body"/>
          </p:nvPr>
        </p:nvSpPr>
        <p:spPr>
          <a:xfrm>
            <a:off x="720000" y="1152475"/>
            <a:ext cx="7704000" cy="3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 terminal and version control tool that y’all should all know is git.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just one example of how useful knowing the terminal and it’s tools is for devs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git is more than just a terminal tool!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Every popular programming language probably has a github repository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34"/>
          <p:cNvSpPr txBox="1"/>
          <p:nvPr/>
        </p:nvSpPr>
        <p:spPr>
          <a:xfrm>
            <a:off x="765024" y="2317000"/>
            <a:ext cx="6879300" cy="23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Quick Vocab!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Repository - Git’s project folder. Repositories store files and each file’s revision history. 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Commit - A commit, or "revision", is an individual change to a file (or set of files). 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Staged Changes - Local changes that have not been added to the  repository.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Branch - A branch is a new/separate version of the main repository. Every repository has a default ‘main’ branch.</a:t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Commands - An Intro</a:t>
            </a:r>
            <a:endParaRPr/>
          </a:p>
        </p:txBody>
      </p:sp>
      <p:sp>
        <p:nvSpPr>
          <p:cNvPr id="426" name="Google Shape;426;p35"/>
          <p:cNvSpPr txBox="1"/>
          <p:nvPr/>
        </p:nvSpPr>
        <p:spPr>
          <a:xfrm>
            <a:off x="720000" y="1112200"/>
            <a:ext cx="7704000" cy="3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BDEE1"/>
                </a:solidFill>
              </a:rPr>
              <a:t>Imagine you have a github repository you’d like to edit - let’s use the Rust Repository as an example again.</a:t>
            </a:r>
            <a:endParaRPr sz="1200">
              <a:solidFill>
                <a:srgbClr val="DBDEE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BDEE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BDEE1"/>
              </a:buClr>
              <a:buSzPts val="1200"/>
              <a:buChar char="-"/>
            </a:pPr>
            <a:r>
              <a:rPr lang="en" sz="1200">
                <a:solidFill>
                  <a:srgbClr val="DBDEE1"/>
                </a:solidFill>
              </a:rPr>
              <a:t>Clone - Creates a local copy of an existing repository.</a:t>
            </a:r>
            <a:endParaRPr sz="1200">
              <a:solidFill>
                <a:srgbClr val="DBDEE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BDEE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BDEE1"/>
                </a:solidFill>
              </a:rPr>
              <a:t>Now, imagine you have edited a file and you’d like to add it back to the repository.</a:t>
            </a:r>
            <a:endParaRPr sz="1200">
              <a:solidFill>
                <a:srgbClr val="DBDEE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BDEE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BDEE1"/>
              </a:buClr>
              <a:buSzPts val="1200"/>
              <a:buChar char="-"/>
            </a:pPr>
            <a:r>
              <a:rPr lang="en" sz="1200">
                <a:solidFill>
                  <a:srgbClr val="DBDEE1"/>
                </a:solidFill>
              </a:rPr>
              <a:t>Add - Adds a file to a staged commit.</a:t>
            </a:r>
            <a:endParaRPr sz="1200">
              <a:solidFill>
                <a:srgbClr val="DBDEE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BDEE1"/>
              </a:buClr>
              <a:buSzPts val="1200"/>
              <a:buChar char="-"/>
            </a:pPr>
            <a:r>
              <a:rPr lang="en" sz="1200">
                <a:solidFill>
                  <a:srgbClr val="DBDEE1"/>
                </a:solidFill>
              </a:rPr>
              <a:t>Commit - Creates a “commit” containing your staged changes.</a:t>
            </a:r>
            <a:endParaRPr sz="1200">
              <a:solidFill>
                <a:srgbClr val="DBDEE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BDEE1"/>
              </a:buClr>
              <a:buSzPts val="1200"/>
              <a:buChar char="-"/>
            </a:pPr>
            <a:r>
              <a:rPr lang="en" sz="1200">
                <a:solidFill>
                  <a:srgbClr val="DBDEE1"/>
                </a:solidFill>
              </a:rPr>
              <a:t>Push - Pushes your commit to the repository, adding your code.</a:t>
            </a:r>
            <a:endParaRPr sz="1200">
              <a:solidFill>
                <a:srgbClr val="DBDEE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BDEE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BDEE1"/>
                </a:solidFill>
              </a:rPr>
              <a:t>Finally, let’s imagine someone else has edited the Rust Repository, and we want to sync those changes to our copy of </a:t>
            </a:r>
            <a:r>
              <a:rPr lang="en" sz="1200">
                <a:solidFill>
                  <a:srgbClr val="DBDEE1"/>
                </a:solidFill>
              </a:rPr>
              <a:t>the</a:t>
            </a:r>
            <a:r>
              <a:rPr lang="en" sz="1200">
                <a:solidFill>
                  <a:srgbClr val="DBDEE1"/>
                </a:solidFill>
              </a:rPr>
              <a:t> repository.</a:t>
            </a:r>
            <a:endParaRPr sz="1200">
              <a:solidFill>
                <a:srgbClr val="DBDEE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BDEE1"/>
              </a:buClr>
              <a:buSzPts val="1200"/>
              <a:buChar char="-"/>
            </a:pPr>
            <a:r>
              <a:rPr lang="en" sz="1200">
                <a:solidFill>
                  <a:srgbClr val="DBDEE1"/>
                </a:solidFill>
              </a:rPr>
              <a:t>Pull - Downloads and syncs an existing branch from a repository, usually the main branch.</a:t>
            </a:r>
            <a:endParaRPr sz="1200">
              <a:solidFill>
                <a:srgbClr val="DBDEE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BDEE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BDEE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BDEE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Final Comment - Branching</a:t>
            </a:r>
            <a:endParaRPr/>
          </a:p>
        </p:txBody>
      </p:sp>
      <p:sp>
        <p:nvSpPr>
          <p:cNvPr id="432" name="Google Shape;432;p36"/>
          <p:cNvSpPr txBox="1"/>
          <p:nvPr/>
        </p:nvSpPr>
        <p:spPr>
          <a:xfrm>
            <a:off x="720000" y="1112200"/>
            <a:ext cx="7704000" cy="3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BDEE1"/>
                </a:solidFill>
              </a:rPr>
              <a:t>Now, you’ve heard us discuss branches a bit throughout this presentation…</a:t>
            </a:r>
            <a:endParaRPr sz="1200">
              <a:solidFill>
                <a:srgbClr val="DBDEE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BDEE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BDEE1"/>
              </a:buClr>
              <a:buSzPts val="1200"/>
              <a:buChar char="-"/>
            </a:pPr>
            <a:r>
              <a:rPr lang="en" sz="1200">
                <a:solidFill>
                  <a:srgbClr val="DBDEE1"/>
                </a:solidFill>
              </a:rPr>
              <a:t>They’re one of the most useful tools in real development!</a:t>
            </a:r>
            <a:endParaRPr sz="1200">
              <a:solidFill>
                <a:srgbClr val="DBDEE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BDEE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BDEE1"/>
                </a:solidFill>
              </a:rPr>
              <a:t>Branches allow developers to work on code without messing up other people</a:t>
            </a:r>
            <a:endParaRPr sz="1200">
              <a:solidFill>
                <a:srgbClr val="DBDEE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BDEE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DBDEE1"/>
              </a:buClr>
              <a:buSzPts val="1200"/>
              <a:buChar char="-"/>
            </a:pPr>
            <a:r>
              <a:rPr lang="en" sz="1200">
                <a:solidFill>
                  <a:srgbClr val="DBDEE1"/>
                </a:solidFill>
              </a:rPr>
              <a:t>Hackathon Example</a:t>
            </a:r>
            <a:endParaRPr sz="1200">
              <a:solidFill>
                <a:srgbClr val="DBDEE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BDEE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DBDEE1"/>
                </a:solidFill>
              </a:rPr>
              <a:t>To learn how to use branches in the best example I’ve ever seen, check out this link!:</a:t>
            </a:r>
            <a:endParaRPr sz="1200">
              <a:solidFill>
                <a:srgbClr val="DBDEE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BDEE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 sz="1200" u="sng">
                <a:solidFill>
                  <a:schemeClr val="hlink"/>
                </a:solidFill>
                <a:hlinkClick r:id="rId3"/>
              </a:rPr>
              <a:t>https://learngitbranching.js.org/</a:t>
            </a:r>
            <a:endParaRPr sz="1200">
              <a:solidFill>
                <a:srgbClr val="DBDEE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DBDEE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7" name="Google Shape;43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6300" y="611423"/>
            <a:ext cx="3920775" cy="3920902"/>
          </a:xfrm>
          <a:prstGeom prst="rect">
            <a:avLst/>
          </a:prstGeom>
          <a:noFill/>
          <a:ln>
            <a:noFill/>
          </a:ln>
        </p:spPr>
      </p:pic>
      <p:sp>
        <p:nvSpPr>
          <p:cNvPr id="438" name="Google Shape;438;p37"/>
          <p:cNvSpPr txBox="1"/>
          <p:nvPr>
            <p:ph type="title"/>
          </p:nvPr>
        </p:nvSpPr>
        <p:spPr>
          <a:xfrm>
            <a:off x="720000" y="607750"/>
            <a:ext cx="3852000" cy="108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	</a:t>
            </a:r>
            <a:endParaRPr/>
          </a:p>
        </p:txBody>
      </p:sp>
      <p:sp>
        <p:nvSpPr>
          <p:cNvPr id="439" name="Google Shape;439;p37"/>
          <p:cNvSpPr txBox="1"/>
          <p:nvPr>
            <p:ph idx="1" type="body"/>
          </p:nvPr>
        </p:nvSpPr>
        <p:spPr>
          <a:xfrm>
            <a:off x="720000" y="2049475"/>
            <a:ext cx="3852000" cy="22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Any feedback or ideas for new topics? Please fill out the form below!</a:t>
            </a:r>
            <a:endParaRPr/>
          </a:p>
        </p:txBody>
      </p:sp>
      <p:pic>
        <p:nvPicPr>
          <p:cNvPr id="440" name="Google Shape;440;p37"/>
          <p:cNvPicPr preferRelativeResize="0"/>
          <p:nvPr/>
        </p:nvPicPr>
        <p:blipFill rotWithShape="1">
          <a:blip r:embed="rId4">
            <a:alphaModFix/>
          </a:blip>
          <a:srcRect b="12258" l="11365" r="11473" t="12349"/>
          <a:stretch/>
        </p:blipFill>
        <p:spPr>
          <a:xfrm>
            <a:off x="927550" y="2931150"/>
            <a:ext cx="1409625" cy="137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1" name="Google Shape;441;p3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46300" y="611362"/>
            <a:ext cx="3920775" cy="392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26"/>
          <p:cNvSpPr txBox="1"/>
          <p:nvPr>
            <p:ph type="ctrTitle"/>
          </p:nvPr>
        </p:nvSpPr>
        <p:spPr>
          <a:xfrm>
            <a:off x="715100" y="863575"/>
            <a:ext cx="4410000" cy="213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Command Line Tools &amp; Git</a:t>
            </a:r>
            <a:endParaRPr/>
          </a:p>
        </p:txBody>
      </p:sp>
      <p:sp>
        <p:nvSpPr>
          <p:cNvPr id="355" name="Google Shape;355;p26"/>
          <p:cNvSpPr txBox="1"/>
          <p:nvPr>
            <p:ph idx="1" type="subTitle"/>
          </p:nvPr>
        </p:nvSpPr>
        <p:spPr>
          <a:xfrm>
            <a:off x="715100" y="3001375"/>
            <a:ext cx="44100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BugSmashers 3/28 Hack Night!</a:t>
            </a:r>
            <a:endParaRPr/>
          </a:p>
        </p:txBody>
      </p:sp>
      <p:grpSp>
        <p:nvGrpSpPr>
          <p:cNvPr id="356" name="Google Shape;356;p26"/>
          <p:cNvGrpSpPr/>
          <p:nvPr/>
        </p:nvGrpSpPr>
        <p:grpSpPr>
          <a:xfrm>
            <a:off x="5155193" y="1772475"/>
            <a:ext cx="3610757" cy="3814450"/>
            <a:chOff x="5155193" y="1772475"/>
            <a:chExt cx="3610757" cy="3814450"/>
          </a:xfrm>
        </p:grpSpPr>
        <p:pic>
          <p:nvPicPr>
            <p:cNvPr id="357" name="Google Shape;357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93225" y="4605975"/>
              <a:ext cx="980925" cy="9809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8" name="Google Shape;358;p26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286825" y="1772475"/>
              <a:ext cx="2479125" cy="24791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59" name="Google Shape;359;p26"/>
            <p:cNvGrpSpPr/>
            <p:nvPr/>
          </p:nvGrpSpPr>
          <p:grpSpPr>
            <a:xfrm>
              <a:off x="5155193" y="3291596"/>
              <a:ext cx="1959426" cy="1959448"/>
              <a:chOff x="4109629" y="2630250"/>
              <a:chExt cx="872990" cy="873000"/>
            </a:xfrm>
          </p:grpSpPr>
          <p:pic>
            <p:nvPicPr>
              <p:cNvPr id="360" name="Google Shape;360;p2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4109629" y="2630250"/>
                <a:ext cx="872990" cy="8730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61" name="Google Shape;361;p26"/>
              <p:cNvSpPr/>
              <p:nvPr/>
            </p:nvSpPr>
            <p:spPr>
              <a:xfrm>
                <a:off x="4130460" y="2651081"/>
                <a:ext cx="831600" cy="8316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Archivo"/>
                  <a:ea typeface="Archivo"/>
                  <a:cs typeface="Archivo"/>
                  <a:sym typeface="Archivo"/>
                </a:endParaRPr>
              </a:p>
            </p:txBody>
          </p:sp>
        </p:grpSp>
      </p:grpSp>
      <p:cxnSp>
        <p:nvCxnSpPr>
          <p:cNvPr id="362" name="Google Shape;362;p26"/>
          <p:cNvCxnSpPr/>
          <p:nvPr/>
        </p:nvCxnSpPr>
        <p:spPr>
          <a:xfrm>
            <a:off x="-44000" y="3632950"/>
            <a:ext cx="3403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oval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Campaign objectives</a:t>
            </a:r>
            <a:endParaRPr/>
          </a:p>
        </p:txBody>
      </p:sp>
      <p:sp>
        <p:nvSpPr>
          <p:cNvPr id="368" name="Google Shape;368;p27"/>
          <p:cNvSpPr txBox="1"/>
          <p:nvPr>
            <p:ph idx="3" type="subTitle"/>
          </p:nvPr>
        </p:nvSpPr>
        <p:spPr>
          <a:xfrm>
            <a:off x="1161450" y="2823425"/>
            <a:ext cx="31320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 - Command-Line Interface, it allows developers to interact with programs using text, and more importantly, their keyboard.</a:t>
            </a:r>
            <a:endParaRPr/>
          </a:p>
        </p:txBody>
      </p:sp>
      <p:sp>
        <p:nvSpPr>
          <p:cNvPr id="369" name="Google Shape;369;p27"/>
          <p:cNvSpPr txBox="1"/>
          <p:nvPr>
            <p:ph idx="1" type="subTitle"/>
          </p:nvPr>
        </p:nvSpPr>
        <p:spPr>
          <a:xfrm>
            <a:off x="1161425" y="2372250"/>
            <a:ext cx="31320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CLI?</a:t>
            </a:r>
            <a:endParaRPr/>
          </a:p>
        </p:txBody>
      </p:sp>
      <p:sp>
        <p:nvSpPr>
          <p:cNvPr id="370" name="Google Shape;370;p27"/>
          <p:cNvSpPr txBox="1"/>
          <p:nvPr>
            <p:ph idx="2" type="subTitle"/>
          </p:nvPr>
        </p:nvSpPr>
        <p:spPr>
          <a:xfrm>
            <a:off x="4850563" y="2372250"/>
            <a:ext cx="3132000" cy="453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Devs use it?</a:t>
            </a:r>
            <a:endParaRPr/>
          </a:p>
        </p:txBody>
      </p:sp>
      <p:sp>
        <p:nvSpPr>
          <p:cNvPr id="371" name="Google Shape;371;p27"/>
          <p:cNvSpPr txBox="1"/>
          <p:nvPr>
            <p:ph idx="4" type="subTitle"/>
          </p:nvPr>
        </p:nvSpPr>
        <p:spPr>
          <a:xfrm>
            <a:off x="4850581" y="2823425"/>
            <a:ext cx="3132000" cy="11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Developers use the CLI for its efficiency and flexibility - there are SO many tools written for the CLI.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7"/>
          <p:cNvSpPr/>
          <p:nvPr/>
        </p:nvSpPr>
        <p:spPr>
          <a:xfrm>
            <a:off x="2535163" y="1853201"/>
            <a:ext cx="384576" cy="399725"/>
          </a:xfrm>
          <a:custGeom>
            <a:rect b="b" l="l" r="r" t="t"/>
            <a:pathLst>
              <a:path extrusionOk="0" h="688" w="663">
                <a:moveTo>
                  <a:pt x="488" y="146"/>
                </a:moveTo>
                <a:cubicBezTo>
                  <a:pt x="401" y="59"/>
                  <a:pt x="261" y="59"/>
                  <a:pt x="174" y="146"/>
                </a:cubicBezTo>
                <a:cubicBezTo>
                  <a:pt x="133" y="188"/>
                  <a:pt x="110" y="243"/>
                  <a:pt x="110" y="303"/>
                </a:cubicBezTo>
                <a:cubicBezTo>
                  <a:pt x="110" y="362"/>
                  <a:pt x="133" y="417"/>
                  <a:pt x="174" y="459"/>
                </a:cubicBezTo>
                <a:cubicBezTo>
                  <a:pt x="182" y="467"/>
                  <a:pt x="195" y="467"/>
                  <a:pt x="203" y="459"/>
                </a:cubicBezTo>
                <a:cubicBezTo>
                  <a:pt x="211" y="451"/>
                  <a:pt x="211" y="439"/>
                  <a:pt x="203" y="431"/>
                </a:cubicBezTo>
                <a:cubicBezTo>
                  <a:pt x="169" y="397"/>
                  <a:pt x="150" y="351"/>
                  <a:pt x="150" y="303"/>
                </a:cubicBezTo>
                <a:cubicBezTo>
                  <a:pt x="150" y="254"/>
                  <a:pt x="169" y="208"/>
                  <a:pt x="203" y="174"/>
                </a:cubicBezTo>
                <a:cubicBezTo>
                  <a:pt x="274" y="104"/>
                  <a:pt x="389" y="104"/>
                  <a:pt x="459" y="174"/>
                </a:cubicBezTo>
                <a:cubicBezTo>
                  <a:pt x="494" y="208"/>
                  <a:pt x="512" y="254"/>
                  <a:pt x="512" y="303"/>
                </a:cubicBezTo>
                <a:cubicBezTo>
                  <a:pt x="512" y="351"/>
                  <a:pt x="494" y="397"/>
                  <a:pt x="459" y="431"/>
                </a:cubicBezTo>
                <a:cubicBezTo>
                  <a:pt x="452" y="439"/>
                  <a:pt x="452" y="451"/>
                  <a:pt x="459" y="459"/>
                </a:cubicBezTo>
                <a:cubicBezTo>
                  <a:pt x="467" y="467"/>
                  <a:pt x="480" y="467"/>
                  <a:pt x="488" y="459"/>
                </a:cubicBezTo>
                <a:cubicBezTo>
                  <a:pt x="530" y="417"/>
                  <a:pt x="553" y="362"/>
                  <a:pt x="553" y="303"/>
                </a:cubicBezTo>
                <a:cubicBezTo>
                  <a:pt x="553" y="243"/>
                  <a:pt x="530" y="188"/>
                  <a:pt x="488" y="146"/>
                </a:cubicBezTo>
                <a:close/>
                <a:moveTo>
                  <a:pt x="545" y="89"/>
                </a:moveTo>
                <a:cubicBezTo>
                  <a:pt x="488" y="32"/>
                  <a:pt x="412" y="0"/>
                  <a:pt x="331" y="0"/>
                </a:cubicBezTo>
                <a:cubicBezTo>
                  <a:pt x="250" y="0"/>
                  <a:pt x="174" y="32"/>
                  <a:pt x="117" y="89"/>
                </a:cubicBezTo>
                <a:cubicBezTo>
                  <a:pt x="0" y="207"/>
                  <a:pt x="0" y="398"/>
                  <a:pt x="117" y="516"/>
                </a:cubicBezTo>
                <a:cubicBezTo>
                  <a:pt x="125" y="524"/>
                  <a:pt x="138" y="524"/>
                  <a:pt x="146" y="516"/>
                </a:cubicBezTo>
                <a:cubicBezTo>
                  <a:pt x="154" y="508"/>
                  <a:pt x="154" y="496"/>
                  <a:pt x="146" y="488"/>
                </a:cubicBezTo>
                <a:cubicBezTo>
                  <a:pt x="44" y="386"/>
                  <a:pt x="44" y="219"/>
                  <a:pt x="146" y="117"/>
                </a:cubicBezTo>
                <a:cubicBezTo>
                  <a:pt x="195" y="68"/>
                  <a:pt x="261" y="41"/>
                  <a:pt x="331" y="41"/>
                </a:cubicBezTo>
                <a:cubicBezTo>
                  <a:pt x="401" y="41"/>
                  <a:pt x="467" y="68"/>
                  <a:pt x="516" y="117"/>
                </a:cubicBezTo>
                <a:cubicBezTo>
                  <a:pt x="619" y="219"/>
                  <a:pt x="619" y="386"/>
                  <a:pt x="516" y="488"/>
                </a:cubicBezTo>
                <a:cubicBezTo>
                  <a:pt x="509" y="496"/>
                  <a:pt x="509" y="508"/>
                  <a:pt x="516" y="516"/>
                </a:cubicBezTo>
                <a:cubicBezTo>
                  <a:pt x="524" y="524"/>
                  <a:pt x="537" y="524"/>
                  <a:pt x="545" y="516"/>
                </a:cubicBezTo>
                <a:cubicBezTo>
                  <a:pt x="663" y="398"/>
                  <a:pt x="663" y="207"/>
                  <a:pt x="545" y="89"/>
                </a:cubicBezTo>
                <a:close/>
                <a:moveTo>
                  <a:pt x="431" y="203"/>
                </a:moveTo>
                <a:cubicBezTo>
                  <a:pt x="404" y="176"/>
                  <a:pt x="369" y="162"/>
                  <a:pt x="331" y="162"/>
                </a:cubicBezTo>
                <a:cubicBezTo>
                  <a:pt x="293" y="162"/>
                  <a:pt x="258" y="176"/>
                  <a:pt x="231" y="203"/>
                </a:cubicBezTo>
                <a:cubicBezTo>
                  <a:pt x="176" y="258"/>
                  <a:pt x="176" y="347"/>
                  <a:pt x="231" y="402"/>
                </a:cubicBezTo>
                <a:cubicBezTo>
                  <a:pt x="239" y="410"/>
                  <a:pt x="252" y="410"/>
                  <a:pt x="260" y="402"/>
                </a:cubicBezTo>
                <a:cubicBezTo>
                  <a:pt x="268" y="394"/>
                  <a:pt x="268" y="382"/>
                  <a:pt x="260" y="374"/>
                </a:cubicBezTo>
                <a:cubicBezTo>
                  <a:pt x="221" y="334"/>
                  <a:pt x="221" y="271"/>
                  <a:pt x="260" y="231"/>
                </a:cubicBezTo>
                <a:cubicBezTo>
                  <a:pt x="279" y="212"/>
                  <a:pt x="304" y="202"/>
                  <a:pt x="331" y="202"/>
                </a:cubicBezTo>
                <a:cubicBezTo>
                  <a:pt x="358" y="202"/>
                  <a:pt x="383" y="212"/>
                  <a:pt x="402" y="231"/>
                </a:cubicBezTo>
                <a:cubicBezTo>
                  <a:pt x="442" y="271"/>
                  <a:pt x="442" y="334"/>
                  <a:pt x="402" y="374"/>
                </a:cubicBezTo>
                <a:cubicBezTo>
                  <a:pt x="395" y="382"/>
                  <a:pt x="395" y="394"/>
                  <a:pt x="402" y="402"/>
                </a:cubicBezTo>
                <a:cubicBezTo>
                  <a:pt x="410" y="410"/>
                  <a:pt x="423" y="410"/>
                  <a:pt x="431" y="402"/>
                </a:cubicBezTo>
                <a:cubicBezTo>
                  <a:pt x="486" y="347"/>
                  <a:pt x="486" y="258"/>
                  <a:pt x="431" y="203"/>
                </a:cubicBezTo>
                <a:close/>
                <a:moveTo>
                  <a:pt x="392" y="302"/>
                </a:moveTo>
                <a:cubicBezTo>
                  <a:pt x="392" y="268"/>
                  <a:pt x="363" y="240"/>
                  <a:pt x="329" y="242"/>
                </a:cubicBezTo>
                <a:cubicBezTo>
                  <a:pt x="298" y="243"/>
                  <a:pt x="273" y="267"/>
                  <a:pt x="271" y="298"/>
                </a:cubicBezTo>
                <a:cubicBezTo>
                  <a:pt x="269" y="325"/>
                  <a:pt x="285" y="349"/>
                  <a:pt x="309" y="358"/>
                </a:cubicBezTo>
                <a:cubicBezTo>
                  <a:pt x="271" y="665"/>
                  <a:pt x="271" y="665"/>
                  <a:pt x="271" y="665"/>
                </a:cubicBezTo>
                <a:cubicBezTo>
                  <a:pt x="271" y="668"/>
                  <a:pt x="271" y="671"/>
                  <a:pt x="272" y="674"/>
                </a:cubicBezTo>
                <a:cubicBezTo>
                  <a:pt x="274" y="682"/>
                  <a:pt x="282" y="688"/>
                  <a:pt x="291" y="688"/>
                </a:cubicBezTo>
                <a:cubicBezTo>
                  <a:pt x="371" y="688"/>
                  <a:pt x="371" y="688"/>
                  <a:pt x="371" y="688"/>
                </a:cubicBezTo>
                <a:cubicBezTo>
                  <a:pt x="374" y="688"/>
                  <a:pt x="377" y="687"/>
                  <a:pt x="380" y="686"/>
                </a:cubicBezTo>
                <a:cubicBezTo>
                  <a:pt x="388" y="682"/>
                  <a:pt x="393" y="674"/>
                  <a:pt x="391" y="665"/>
                </a:cubicBezTo>
                <a:cubicBezTo>
                  <a:pt x="353" y="358"/>
                  <a:pt x="353" y="358"/>
                  <a:pt x="353" y="358"/>
                </a:cubicBezTo>
                <a:cubicBezTo>
                  <a:pt x="376" y="350"/>
                  <a:pt x="392" y="328"/>
                  <a:pt x="392" y="302"/>
                </a:cubicBezTo>
                <a:close/>
                <a:moveTo>
                  <a:pt x="314" y="648"/>
                </a:moveTo>
                <a:cubicBezTo>
                  <a:pt x="331" y="506"/>
                  <a:pt x="331" y="506"/>
                  <a:pt x="331" y="506"/>
                </a:cubicBezTo>
                <a:cubicBezTo>
                  <a:pt x="349" y="648"/>
                  <a:pt x="349" y="648"/>
                  <a:pt x="349" y="648"/>
                </a:cubicBezTo>
                <a:lnTo>
                  <a:pt x="314" y="648"/>
                </a:lnTo>
                <a:close/>
                <a:moveTo>
                  <a:pt x="331" y="323"/>
                </a:moveTo>
                <a:cubicBezTo>
                  <a:pt x="320" y="323"/>
                  <a:pt x="311" y="314"/>
                  <a:pt x="311" y="303"/>
                </a:cubicBezTo>
                <a:cubicBezTo>
                  <a:pt x="311" y="291"/>
                  <a:pt x="320" y="282"/>
                  <a:pt x="331" y="282"/>
                </a:cubicBezTo>
                <a:cubicBezTo>
                  <a:pt x="342" y="282"/>
                  <a:pt x="351" y="291"/>
                  <a:pt x="351" y="303"/>
                </a:cubicBezTo>
                <a:cubicBezTo>
                  <a:pt x="351" y="314"/>
                  <a:pt x="342" y="323"/>
                  <a:pt x="331" y="323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27"/>
          <p:cNvSpPr/>
          <p:nvPr/>
        </p:nvSpPr>
        <p:spPr>
          <a:xfrm>
            <a:off x="6217218" y="1853201"/>
            <a:ext cx="398708" cy="399725"/>
          </a:xfrm>
          <a:custGeom>
            <a:rect b="b" l="l" r="r" t="t"/>
            <a:pathLst>
              <a:path extrusionOk="0" h="688" w="688">
                <a:moveTo>
                  <a:pt x="303" y="284"/>
                </a:moveTo>
                <a:cubicBezTo>
                  <a:pt x="313" y="284"/>
                  <a:pt x="322" y="276"/>
                  <a:pt x="324" y="266"/>
                </a:cubicBezTo>
                <a:cubicBezTo>
                  <a:pt x="325" y="254"/>
                  <a:pt x="315" y="243"/>
                  <a:pt x="304" y="243"/>
                </a:cubicBezTo>
                <a:cubicBezTo>
                  <a:pt x="183" y="243"/>
                  <a:pt x="183" y="243"/>
                  <a:pt x="183" y="243"/>
                </a:cubicBezTo>
                <a:cubicBezTo>
                  <a:pt x="172" y="243"/>
                  <a:pt x="163" y="252"/>
                  <a:pt x="163" y="263"/>
                </a:cubicBezTo>
                <a:cubicBezTo>
                  <a:pt x="163" y="344"/>
                  <a:pt x="163" y="344"/>
                  <a:pt x="163" y="344"/>
                </a:cubicBezTo>
                <a:cubicBezTo>
                  <a:pt x="163" y="355"/>
                  <a:pt x="172" y="364"/>
                  <a:pt x="183" y="364"/>
                </a:cubicBezTo>
                <a:cubicBezTo>
                  <a:pt x="263" y="364"/>
                  <a:pt x="263" y="364"/>
                  <a:pt x="263" y="364"/>
                </a:cubicBezTo>
                <a:cubicBezTo>
                  <a:pt x="273" y="364"/>
                  <a:pt x="282" y="372"/>
                  <a:pt x="283" y="382"/>
                </a:cubicBezTo>
                <a:cubicBezTo>
                  <a:pt x="285" y="394"/>
                  <a:pt x="275" y="405"/>
                  <a:pt x="263" y="405"/>
                </a:cubicBezTo>
                <a:cubicBezTo>
                  <a:pt x="183" y="405"/>
                  <a:pt x="183" y="405"/>
                  <a:pt x="183" y="405"/>
                </a:cubicBezTo>
                <a:cubicBezTo>
                  <a:pt x="173" y="405"/>
                  <a:pt x="164" y="412"/>
                  <a:pt x="163" y="422"/>
                </a:cubicBezTo>
                <a:cubicBezTo>
                  <a:pt x="162" y="435"/>
                  <a:pt x="171" y="445"/>
                  <a:pt x="183" y="445"/>
                </a:cubicBezTo>
                <a:cubicBezTo>
                  <a:pt x="262" y="445"/>
                  <a:pt x="262" y="445"/>
                  <a:pt x="262" y="445"/>
                </a:cubicBezTo>
                <a:cubicBezTo>
                  <a:pt x="294" y="445"/>
                  <a:pt x="322" y="419"/>
                  <a:pt x="324" y="388"/>
                </a:cubicBezTo>
                <a:cubicBezTo>
                  <a:pt x="326" y="353"/>
                  <a:pt x="298" y="324"/>
                  <a:pt x="263" y="324"/>
                </a:cubicBezTo>
                <a:cubicBezTo>
                  <a:pt x="203" y="324"/>
                  <a:pt x="203" y="324"/>
                  <a:pt x="203" y="324"/>
                </a:cubicBezTo>
                <a:cubicBezTo>
                  <a:pt x="203" y="284"/>
                  <a:pt x="203" y="284"/>
                  <a:pt x="203" y="284"/>
                </a:cubicBezTo>
                <a:lnTo>
                  <a:pt x="303" y="284"/>
                </a:lnTo>
                <a:close/>
                <a:moveTo>
                  <a:pt x="364" y="264"/>
                </a:moveTo>
                <a:cubicBezTo>
                  <a:pt x="364" y="384"/>
                  <a:pt x="364" y="384"/>
                  <a:pt x="364" y="384"/>
                </a:cubicBezTo>
                <a:cubicBezTo>
                  <a:pt x="364" y="418"/>
                  <a:pt x="391" y="445"/>
                  <a:pt x="424" y="445"/>
                </a:cubicBezTo>
                <a:cubicBezTo>
                  <a:pt x="505" y="445"/>
                  <a:pt x="505" y="445"/>
                  <a:pt x="505" y="445"/>
                </a:cubicBezTo>
                <a:cubicBezTo>
                  <a:pt x="516" y="445"/>
                  <a:pt x="525" y="436"/>
                  <a:pt x="525" y="425"/>
                </a:cubicBezTo>
                <a:cubicBezTo>
                  <a:pt x="525" y="344"/>
                  <a:pt x="525" y="344"/>
                  <a:pt x="525" y="344"/>
                </a:cubicBezTo>
                <a:cubicBezTo>
                  <a:pt x="525" y="333"/>
                  <a:pt x="516" y="324"/>
                  <a:pt x="505" y="324"/>
                </a:cubicBezTo>
                <a:cubicBezTo>
                  <a:pt x="465" y="324"/>
                  <a:pt x="465" y="324"/>
                  <a:pt x="465" y="324"/>
                </a:cubicBezTo>
                <a:cubicBezTo>
                  <a:pt x="455" y="324"/>
                  <a:pt x="446" y="332"/>
                  <a:pt x="445" y="342"/>
                </a:cubicBezTo>
                <a:cubicBezTo>
                  <a:pt x="443" y="354"/>
                  <a:pt x="453" y="364"/>
                  <a:pt x="465" y="364"/>
                </a:cubicBezTo>
                <a:cubicBezTo>
                  <a:pt x="485" y="364"/>
                  <a:pt x="485" y="364"/>
                  <a:pt x="485" y="364"/>
                </a:cubicBezTo>
                <a:cubicBezTo>
                  <a:pt x="485" y="405"/>
                  <a:pt x="485" y="405"/>
                  <a:pt x="485" y="405"/>
                </a:cubicBezTo>
                <a:cubicBezTo>
                  <a:pt x="424" y="405"/>
                  <a:pt x="424" y="405"/>
                  <a:pt x="424" y="405"/>
                </a:cubicBezTo>
                <a:cubicBezTo>
                  <a:pt x="413" y="405"/>
                  <a:pt x="404" y="396"/>
                  <a:pt x="404" y="384"/>
                </a:cubicBezTo>
                <a:cubicBezTo>
                  <a:pt x="404" y="291"/>
                  <a:pt x="404" y="291"/>
                  <a:pt x="404" y="291"/>
                </a:cubicBezTo>
                <a:cubicBezTo>
                  <a:pt x="404" y="287"/>
                  <a:pt x="407" y="284"/>
                  <a:pt x="411" y="284"/>
                </a:cubicBezTo>
                <a:cubicBezTo>
                  <a:pt x="512" y="284"/>
                  <a:pt x="512" y="284"/>
                  <a:pt x="512" y="284"/>
                </a:cubicBezTo>
                <a:cubicBezTo>
                  <a:pt x="514" y="284"/>
                  <a:pt x="516" y="283"/>
                  <a:pt x="517" y="282"/>
                </a:cubicBezTo>
                <a:cubicBezTo>
                  <a:pt x="534" y="264"/>
                  <a:pt x="522" y="243"/>
                  <a:pt x="505" y="243"/>
                </a:cubicBezTo>
                <a:cubicBezTo>
                  <a:pt x="385" y="243"/>
                  <a:pt x="385" y="243"/>
                  <a:pt x="385" y="243"/>
                </a:cubicBezTo>
                <a:cubicBezTo>
                  <a:pt x="373" y="243"/>
                  <a:pt x="364" y="253"/>
                  <a:pt x="364" y="264"/>
                </a:cubicBezTo>
                <a:close/>
                <a:moveTo>
                  <a:pt x="661" y="323"/>
                </a:moveTo>
                <a:cubicBezTo>
                  <a:pt x="675" y="327"/>
                  <a:pt x="688" y="317"/>
                  <a:pt x="688" y="304"/>
                </a:cubicBezTo>
                <a:cubicBezTo>
                  <a:pt x="688" y="223"/>
                  <a:pt x="688" y="223"/>
                  <a:pt x="688" y="223"/>
                </a:cubicBezTo>
                <a:cubicBezTo>
                  <a:pt x="688" y="214"/>
                  <a:pt x="682" y="207"/>
                  <a:pt x="674" y="204"/>
                </a:cubicBezTo>
                <a:cubicBezTo>
                  <a:pt x="660" y="200"/>
                  <a:pt x="647" y="210"/>
                  <a:pt x="647" y="223"/>
                </a:cubicBezTo>
                <a:cubicBezTo>
                  <a:pt x="647" y="243"/>
                  <a:pt x="647" y="243"/>
                  <a:pt x="647" y="243"/>
                </a:cubicBezTo>
                <a:cubicBezTo>
                  <a:pt x="606" y="243"/>
                  <a:pt x="606" y="243"/>
                  <a:pt x="606" y="243"/>
                </a:cubicBezTo>
                <a:cubicBezTo>
                  <a:pt x="606" y="183"/>
                  <a:pt x="606" y="183"/>
                  <a:pt x="606" y="183"/>
                </a:cubicBezTo>
                <a:cubicBezTo>
                  <a:pt x="606" y="178"/>
                  <a:pt x="604" y="172"/>
                  <a:pt x="600" y="169"/>
                </a:cubicBezTo>
                <a:cubicBezTo>
                  <a:pt x="519" y="88"/>
                  <a:pt x="519" y="88"/>
                  <a:pt x="519" y="88"/>
                </a:cubicBezTo>
                <a:cubicBezTo>
                  <a:pt x="516" y="84"/>
                  <a:pt x="510" y="82"/>
                  <a:pt x="505" y="82"/>
                </a:cubicBezTo>
                <a:cubicBezTo>
                  <a:pt x="445" y="82"/>
                  <a:pt x="445" y="82"/>
                  <a:pt x="445" y="82"/>
                </a:cubicBezTo>
                <a:cubicBezTo>
                  <a:pt x="445" y="40"/>
                  <a:pt x="445" y="40"/>
                  <a:pt x="445" y="40"/>
                </a:cubicBezTo>
                <a:cubicBezTo>
                  <a:pt x="465" y="40"/>
                  <a:pt x="465" y="40"/>
                  <a:pt x="465" y="40"/>
                </a:cubicBezTo>
                <a:cubicBezTo>
                  <a:pt x="473" y="40"/>
                  <a:pt x="481" y="35"/>
                  <a:pt x="484" y="27"/>
                </a:cubicBezTo>
                <a:cubicBezTo>
                  <a:pt x="488" y="13"/>
                  <a:pt x="478" y="0"/>
                  <a:pt x="465" y="0"/>
                </a:cubicBezTo>
                <a:cubicBezTo>
                  <a:pt x="384" y="0"/>
                  <a:pt x="384" y="0"/>
                  <a:pt x="384" y="0"/>
                </a:cubicBezTo>
                <a:cubicBezTo>
                  <a:pt x="375" y="0"/>
                  <a:pt x="368" y="6"/>
                  <a:pt x="365" y="14"/>
                </a:cubicBezTo>
                <a:cubicBezTo>
                  <a:pt x="361" y="28"/>
                  <a:pt x="371" y="40"/>
                  <a:pt x="384" y="40"/>
                </a:cubicBezTo>
                <a:cubicBezTo>
                  <a:pt x="404" y="40"/>
                  <a:pt x="404" y="40"/>
                  <a:pt x="404" y="40"/>
                </a:cubicBezTo>
                <a:cubicBezTo>
                  <a:pt x="404" y="82"/>
                  <a:pt x="404" y="82"/>
                  <a:pt x="404" y="82"/>
                </a:cubicBezTo>
                <a:cubicBezTo>
                  <a:pt x="283" y="82"/>
                  <a:pt x="283" y="82"/>
                  <a:pt x="283" y="82"/>
                </a:cubicBezTo>
                <a:cubicBezTo>
                  <a:pt x="283" y="40"/>
                  <a:pt x="283" y="40"/>
                  <a:pt x="283" y="40"/>
                </a:cubicBezTo>
                <a:cubicBezTo>
                  <a:pt x="304" y="40"/>
                  <a:pt x="304" y="40"/>
                  <a:pt x="304" y="40"/>
                </a:cubicBezTo>
                <a:cubicBezTo>
                  <a:pt x="312" y="40"/>
                  <a:pt x="320" y="35"/>
                  <a:pt x="323" y="27"/>
                </a:cubicBezTo>
                <a:cubicBezTo>
                  <a:pt x="327" y="13"/>
                  <a:pt x="317" y="0"/>
                  <a:pt x="304" y="0"/>
                </a:cubicBezTo>
                <a:cubicBezTo>
                  <a:pt x="223" y="0"/>
                  <a:pt x="223" y="0"/>
                  <a:pt x="223" y="0"/>
                </a:cubicBezTo>
                <a:cubicBezTo>
                  <a:pt x="214" y="0"/>
                  <a:pt x="206" y="6"/>
                  <a:pt x="204" y="14"/>
                </a:cubicBezTo>
                <a:cubicBezTo>
                  <a:pt x="200" y="28"/>
                  <a:pt x="210" y="40"/>
                  <a:pt x="223" y="40"/>
                </a:cubicBezTo>
                <a:cubicBezTo>
                  <a:pt x="243" y="40"/>
                  <a:pt x="243" y="40"/>
                  <a:pt x="243" y="40"/>
                </a:cubicBezTo>
                <a:cubicBezTo>
                  <a:pt x="243" y="82"/>
                  <a:pt x="243" y="82"/>
                  <a:pt x="243" y="82"/>
                </a:cubicBezTo>
                <a:cubicBezTo>
                  <a:pt x="183" y="82"/>
                  <a:pt x="183" y="82"/>
                  <a:pt x="183" y="82"/>
                </a:cubicBezTo>
                <a:cubicBezTo>
                  <a:pt x="177" y="82"/>
                  <a:pt x="172" y="84"/>
                  <a:pt x="168" y="88"/>
                </a:cubicBezTo>
                <a:cubicBezTo>
                  <a:pt x="88" y="169"/>
                  <a:pt x="88" y="169"/>
                  <a:pt x="88" y="169"/>
                </a:cubicBezTo>
                <a:cubicBezTo>
                  <a:pt x="84" y="172"/>
                  <a:pt x="82" y="178"/>
                  <a:pt x="82" y="183"/>
                </a:cubicBezTo>
                <a:cubicBezTo>
                  <a:pt x="82" y="243"/>
                  <a:pt x="82" y="243"/>
                  <a:pt x="82" y="243"/>
                </a:cubicBezTo>
                <a:cubicBezTo>
                  <a:pt x="40" y="243"/>
                  <a:pt x="40" y="243"/>
                  <a:pt x="40" y="243"/>
                </a:cubicBezTo>
                <a:cubicBezTo>
                  <a:pt x="40" y="223"/>
                  <a:pt x="40" y="223"/>
                  <a:pt x="40" y="223"/>
                </a:cubicBezTo>
                <a:cubicBezTo>
                  <a:pt x="40" y="214"/>
                  <a:pt x="35" y="207"/>
                  <a:pt x="26" y="204"/>
                </a:cubicBezTo>
                <a:cubicBezTo>
                  <a:pt x="13" y="200"/>
                  <a:pt x="0" y="210"/>
                  <a:pt x="0" y="223"/>
                </a:cubicBezTo>
                <a:cubicBezTo>
                  <a:pt x="0" y="304"/>
                  <a:pt x="0" y="304"/>
                  <a:pt x="0" y="304"/>
                </a:cubicBezTo>
                <a:cubicBezTo>
                  <a:pt x="0" y="312"/>
                  <a:pt x="5" y="320"/>
                  <a:pt x="14" y="323"/>
                </a:cubicBezTo>
                <a:cubicBezTo>
                  <a:pt x="28" y="327"/>
                  <a:pt x="40" y="317"/>
                  <a:pt x="40" y="304"/>
                </a:cubicBezTo>
                <a:cubicBezTo>
                  <a:pt x="40" y="284"/>
                  <a:pt x="40" y="284"/>
                  <a:pt x="40" y="284"/>
                </a:cubicBezTo>
                <a:cubicBezTo>
                  <a:pt x="82" y="284"/>
                  <a:pt x="82" y="284"/>
                  <a:pt x="82" y="284"/>
                </a:cubicBezTo>
                <a:cubicBezTo>
                  <a:pt x="82" y="405"/>
                  <a:pt x="82" y="405"/>
                  <a:pt x="82" y="405"/>
                </a:cubicBezTo>
                <a:cubicBezTo>
                  <a:pt x="40" y="405"/>
                  <a:pt x="40" y="405"/>
                  <a:pt x="40" y="405"/>
                </a:cubicBezTo>
                <a:cubicBezTo>
                  <a:pt x="40" y="384"/>
                  <a:pt x="40" y="384"/>
                  <a:pt x="40" y="384"/>
                </a:cubicBezTo>
                <a:cubicBezTo>
                  <a:pt x="40" y="376"/>
                  <a:pt x="35" y="368"/>
                  <a:pt x="26" y="365"/>
                </a:cubicBezTo>
                <a:cubicBezTo>
                  <a:pt x="13" y="361"/>
                  <a:pt x="0" y="371"/>
                  <a:pt x="0" y="384"/>
                </a:cubicBezTo>
                <a:cubicBezTo>
                  <a:pt x="0" y="465"/>
                  <a:pt x="0" y="465"/>
                  <a:pt x="0" y="465"/>
                </a:cubicBezTo>
                <a:cubicBezTo>
                  <a:pt x="0" y="474"/>
                  <a:pt x="5" y="482"/>
                  <a:pt x="14" y="484"/>
                </a:cubicBezTo>
                <a:cubicBezTo>
                  <a:pt x="28" y="488"/>
                  <a:pt x="40" y="478"/>
                  <a:pt x="40" y="465"/>
                </a:cubicBezTo>
                <a:cubicBezTo>
                  <a:pt x="40" y="445"/>
                  <a:pt x="40" y="445"/>
                  <a:pt x="40" y="445"/>
                </a:cubicBezTo>
                <a:cubicBezTo>
                  <a:pt x="82" y="445"/>
                  <a:pt x="82" y="445"/>
                  <a:pt x="82" y="445"/>
                </a:cubicBezTo>
                <a:cubicBezTo>
                  <a:pt x="82" y="505"/>
                  <a:pt x="82" y="505"/>
                  <a:pt x="82" y="505"/>
                </a:cubicBezTo>
                <a:cubicBezTo>
                  <a:pt x="82" y="511"/>
                  <a:pt x="84" y="516"/>
                  <a:pt x="88" y="520"/>
                </a:cubicBezTo>
                <a:cubicBezTo>
                  <a:pt x="168" y="600"/>
                  <a:pt x="168" y="600"/>
                  <a:pt x="168" y="600"/>
                </a:cubicBezTo>
                <a:cubicBezTo>
                  <a:pt x="172" y="604"/>
                  <a:pt x="177" y="606"/>
                  <a:pt x="183" y="606"/>
                </a:cubicBezTo>
                <a:cubicBezTo>
                  <a:pt x="243" y="606"/>
                  <a:pt x="243" y="606"/>
                  <a:pt x="243" y="606"/>
                </a:cubicBezTo>
                <a:cubicBezTo>
                  <a:pt x="243" y="648"/>
                  <a:pt x="243" y="648"/>
                  <a:pt x="243" y="648"/>
                </a:cubicBezTo>
                <a:cubicBezTo>
                  <a:pt x="223" y="648"/>
                  <a:pt x="223" y="648"/>
                  <a:pt x="223" y="648"/>
                </a:cubicBezTo>
                <a:cubicBezTo>
                  <a:pt x="214" y="648"/>
                  <a:pt x="206" y="653"/>
                  <a:pt x="204" y="661"/>
                </a:cubicBezTo>
                <a:cubicBezTo>
                  <a:pt x="200" y="675"/>
                  <a:pt x="210" y="688"/>
                  <a:pt x="223" y="688"/>
                </a:cubicBezTo>
                <a:cubicBezTo>
                  <a:pt x="304" y="688"/>
                  <a:pt x="304" y="688"/>
                  <a:pt x="304" y="688"/>
                </a:cubicBezTo>
                <a:cubicBezTo>
                  <a:pt x="312" y="688"/>
                  <a:pt x="320" y="683"/>
                  <a:pt x="323" y="674"/>
                </a:cubicBezTo>
                <a:cubicBezTo>
                  <a:pt x="327" y="660"/>
                  <a:pt x="317" y="648"/>
                  <a:pt x="304" y="648"/>
                </a:cubicBezTo>
                <a:cubicBezTo>
                  <a:pt x="283" y="648"/>
                  <a:pt x="283" y="648"/>
                  <a:pt x="283" y="648"/>
                </a:cubicBezTo>
                <a:cubicBezTo>
                  <a:pt x="283" y="606"/>
                  <a:pt x="283" y="606"/>
                  <a:pt x="283" y="606"/>
                </a:cubicBezTo>
                <a:cubicBezTo>
                  <a:pt x="404" y="606"/>
                  <a:pt x="404" y="606"/>
                  <a:pt x="404" y="606"/>
                </a:cubicBezTo>
                <a:cubicBezTo>
                  <a:pt x="404" y="648"/>
                  <a:pt x="404" y="648"/>
                  <a:pt x="404" y="648"/>
                </a:cubicBezTo>
                <a:cubicBezTo>
                  <a:pt x="384" y="648"/>
                  <a:pt x="384" y="648"/>
                  <a:pt x="384" y="648"/>
                </a:cubicBezTo>
                <a:cubicBezTo>
                  <a:pt x="375" y="648"/>
                  <a:pt x="368" y="653"/>
                  <a:pt x="365" y="661"/>
                </a:cubicBezTo>
                <a:cubicBezTo>
                  <a:pt x="361" y="675"/>
                  <a:pt x="371" y="688"/>
                  <a:pt x="384" y="688"/>
                </a:cubicBezTo>
                <a:cubicBezTo>
                  <a:pt x="465" y="688"/>
                  <a:pt x="465" y="688"/>
                  <a:pt x="465" y="688"/>
                </a:cubicBezTo>
                <a:cubicBezTo>
                  <a:pt x="473" y="688"/>
                  <a:pt x="481" y="683"/>
                  <a:pt x="484" y="674"/>
                </a:cubicBezTo>
                <a:cubicBezTo>
                  <a:pt x="488" y="660"/>
                  <a:pt x="478" y="648"/>
                  <a:pt x="465" y="648"/>
                </a:cubicBezTo>
                <a:cubicBezTo>
                  <a:pt x="445" y="648"/>
                  <a:pt x="445" y="648"/>
                  <a:pt x="445" y="648"/>
                </a:cubicBezTo>
                <a:cubicBezTo>
                  <a:pt x="445" y="606"/>
                  <a:pt x="445" y="606"/>
                  <a:pt x="445" y="606"/>
                </a:cubicBezTo>
                <a:cubicBezTo>
                  <a:pt x="505" y="606"/>
                  <a:pt x="505" y="606"/>
                  <a:pt x="505" y="606"/>
                </a:cubicBezTo>
                <a:cubicBezTo>
                  <a:pt x="510" y="606"/>
                  <a:pt x="516" y="604"/>
                  <a:pt x="519" y="600"/>
                </a:cubicBezTo>
                <a:cubicBezTo>
                  <a:pt x="600" y="520"/>
                  <a:pt x="600" y="520"/>
                  <a:pt x="600" y="520"/>
                </a:cubicBezTo>
                <a:cubicBezTo>
                  <a:pt x="604" y="516"/>
                  <a:pt x="606" y="511"/>
                  <a:pt x="606" y="505"/>
                </a:cubicBezTo>
                <a:cubicBezTo>
                  <a:pt x="606" y="445"/>
                  <a:pt x="606" y="445"/>
                  <a:pt x="606" y="445"/>
                </a:cubicBezTo>
                <a:cubicBezTo>
                  <a:pt x="647" y="445"/>
                  <a:pt x="647" y="445"/>
                  <a:pt x="647" y="445"/>
                </a:cubicBezTo>
                <a:cubicBezTo>
                  <a:pt x="647" y="465"/>
                  <a:pt x="647" y="465"/>
                  <a:pt x="647" y="465"/>
                </a:cubicBezTo>
                <a:cubicBezTo>
                  <a:pt x="647" y="474"/>
                  <a:pt x="653" y="482"/>
                  <a:pt x="661" y="484"/>
                </a:cubicBezTo>
                <a:cubicBezTo>
                  <a:pt x="675" y="488"/>
                  <a:pt x="688" y="478"/>
                  <a:pt x="688" y="465"/>
                </a:cubicBezTo>
                <a:cubicBezTo>
                  <a:pt x="688" y="384"/>
                  <a:pt x="688" y="384"/>
                  <a:pt x="688" y="384"/>
                </a:cubicBezTo>
                <a:cubicBezTo>
                  <a:pt x="688" y="376"/>
                  <a:pt x="682" y="368"/>
                  <a:pt x="674" y="365"/>
                </a:cubicBezTo>
                <a:cubicBezTo>
                  <a:pt x="660" y="361"/>
                  <a:pt x="647" y="371"/>
                  <a:pt x="647" y="384"/>
                </a:cubicBezTo>
                <a:cubicBezTo>
                  <a:pt x="647" y="405"/>
                  <a:pt x="647" y="405"/>
                  <a:pt x="647" y="405"/>
                </a:cubicBezTo>
                <a:cubicBezTo>
                  <a:pt x="606" y="405"/>
                  <a:pt x="606" y="405"/>
                  <a:pt x="606" y="405"/>
                </a:cubicBezTo>
                <a:cubicBezTo>
                  <a:pt x="606" y="284"/>
                  <a:pt x="606" y="284"/>
                  <a:pt x="606" y="284"/>
                </a:cubicBezTo>
                <a:cubicBezTo>
                  <a:pt x="647" y="284"/>
                  <a:pt x="647" y="284"/>
                  <a:pt x="647" y="284"/>
                </a:cubicBezTo>
                <a:cubicBezTo>
                  <a:pt x="647" y="304"/>
                  <a:pt x="647" y="304"/>
                  <a:pt x="647" y="304"/>
                </a:cubicBezTo>
                <a:cubicBezTo>
                  <a:pt x="647" y="312"/>
                  <a:pt x="653" y="320"/>
                  <a:pt x="661" y="323"/>
                </a:cubicBezTo>
                <a:close/>
                <a:moveTo>
                  <a:pt x="566" y="497"/>
                </a:moveTo>
                <a:cubicBezTo>
                  <a:pt x="497" y="566"/>
                  <a:pt x="497" y="566"/>
                  <a:pt x="497" y="566"/>
                </a:cubicBezTo>
                <a:cubicBezTo>
                  <a:pt x="191" y="566"/>
                  <a:pt x="191" y="566"/>
                  <a:pt x="191" y="566"/>
                </a:cubicBezTo>
                <a:cubicBezTo>
                  <a:pt x="122" y="497"/>
                  <a:pt x="122" y="497"/>
                  <a:pt x="122" y="497"/>
                </a:cubicBezTo>
                <a:cubicBezTo>
                  <a:pt x="122" y="191"/>
                  <a:pt x="122" y="191"/>
                  <a:pt x="122" y="191"/>
                </a:cubicBezTo>
                <a:cubicBezTo>
                  <a:pt x="191" y="122"/>
                  <a:pt x="191" y="122"/>
                  <a:pt x="191" y="122"/>
                </a:cubicBezTo>
                <a:cubicBezTo>
                  <a:pt x="497" y="122"/>
                  <a:pt x="497" y="122"/>
                  <a:pt x="497" y="122"/>
                </a:cubicBezTo>
                <a:cubicBezTo>
                  <a:pt x="566" y="191"/>
                  <a:pt x="566" y="191"/>
                  <a:pt x="566" y="191"/>
                </a:cubicBezTo>
                <a:lnTo>
                  <a:pt x="566" y="49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28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CLI?</a:t>
            </a:r>
            <a:endParaRPr/>
          </a:p>
        </p:txBody>
      </p:sp>
      <p:sp>
        <p:nvSpPr>
          <p:cNvPr id="379" name="Google Shape;379;p28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📁 File navigation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💾 Version control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💻 Running programs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📝 Editing files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n"/>
              <a:t> 🛠  Tools</a:t>
            </a:r>
            <a:endParaRPr/>
          </a:p>
        </p:txBody>
      </p:sp>
      <p:pic>
        <p:nvPicPr>
          <p:cNvPr id="380" name="Google Shape;38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85250" y="3286225"/>
            <a:ext cx="1782050" cy="178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3150" y="198225"/>
            <a:ext cx="1936676" cy="193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9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Terminology</a:t>
            </a:r>
            <a:endParaRPr/>
          </a:p>
        </p:txBody>
      </p:sp>
      <p:pic>
        <p:nvPicPr>
          <p:cNvPr id="387" name="Google Shape;38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150" y="198225"/>
            <a:ext cx="1936676" cy="19366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88" name="Google Shape;388;p29"/>
          <p:cNvGraphicFramePr/>
          <p:nvPr/>
        </p:nvGraphicFramePr>
        <p:xfrm>
          <a:off x="2405150" y="2233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{36A01DB0-A707-470A-8A6B-A9FDC73DA38D}</a:tableStyleId>
              </a:tblPr>
              <a:tblGrid>
                <a:gridCol w="1068700"/>
                <a:gridCol w="29895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Terminal</a:t>
                      </a:r>
                      <a:endParaRPr sz="1200">
                        <a:solidFill>
                          <a:schemeClr val="accent6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Text-based interface for interaction</a:t>
                      </a:r>
                      <a:endParaRPr sz="1200">
                        <a:solidFill>
                          <a:schemeClr val="accent6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Shell</a:t>
                      </a:r>
                      <a:endParaRPr sz="1200">
                        <a:solidFill>
                          <a:schemeClr val="accent6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Program that interprets and executes terminal commands</a:t>
                      </a:r>
                      <a:endParaRPr sz="1200">
                        <a:solidFill>
                          <a:schemeClr val="accent6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Directory</a:t>
                      </a:r>
                      <a:endParaRPr sz="1200">
                        <a:solidFill>
                          <a:schemeClr val="accent6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Fancy word for folder</a:t>
                      </a:r>
                      <a:endParaRPr sz="1200">
                        <a:solidFill>
                          <a:schemeClr val="accent6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Path</a:t>
                      </a:r>
                      <a:endParaRPr sz="1200">
                        <a:solidFill>
                          <a:schemeClr val="accent6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Location of file or directory</a:t>
                      </a:r>
                      <a:endParaRPr sz="1200">
                        <a:solidFill>
                          <a:schemeClr val="accent6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Flag</a:t>
                      </a:r>
                      <a:endParaRPr sz="1200">
                        <a:solidFill>
                          <a:schemeClr val="accent6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Indicator to program, usually</a:t>
                      </a:r>
                      <a:endParaRPr sz="1200">
                        <a:solidFill>
                          <a:schemeClr val="accent6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using ‘-flagname’ or ‘--flagname’</a:t>
                      </a:r>
                      <a:endParaRPr sz="1200">
                        <a:solidFill>
                          <a:schemeClr val="accent6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Unix Commands</a:t>
            </a:r>
            <a:endParaRPr/>
          </a:p>
        </p:txBody>
      </p:sp>
      <p:graphicFrame>
        <p:nvGraphicFramePr>
          <p:cNvPr id="394" name="Google Shape;394;p30"/>
          <p:cNvGraphicFramePr/>
          <p:nvPr/>
        </p:nvGraphicFramePr>
        <p:xfrm>
          <a:off x="1399513" y="1017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{36A01DB0-A707-470A-8A6B-A9FDC73DA38D}</a:tableStyleId>
              </a:tblPr>
              <a:tblGrid>
                <a:gridCol w="2482425"/>
                <a:gridCol w="3862550"/>
              </a:tblGrid>
              <a:tr h="23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cd &lt;dir&gt;</a:t>
                      </a:r>
                      <a:endParaRPr sz="1200">
                        <a:solidFill>
                          <a:schemeClr val="accent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Change Directory</a:t>
                      </a:r>
                      <a:endParaRPr sz="1200">
                        <a:solidFill>
                          <a:schemeClr val="accent6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/>
                </a:tc>
              </a:tr>
              <a:tr h="23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r>
                        <a:rPr lang="en" sz="1200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kdir &lt;dirname&gt;</a:t>
                      </a:r>
                      <a:endParaRPr sz="1200">
                        <a:solidFill>
                          <a:schemeClr val="accent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Make Directory</a:t>
                      </a:r>
                      <a:endParaRPr sz="1200">
                        <a:solidFill>
                          <a:schemeClr val="accent6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/>
                </a:tc>
              </a:tr>
              <a:tr h="23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m</a:t>
                      </a:r>
                      <a:r>
                        <a:rPr lang="en" sz="1200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 &lt;src&gt; &lt;dest&gt;</a:t>
                      </a:r>
                      <a:endParaRPr sz="1200">
                        <a:solidFill>
                          <a:schemeClr val="accent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Move source to destination (can be directories or files!)</a:t>
                      </a:r>
                      <a:endParaRPr sz="1200">
                        <a:solidFill>
                          <a:schemeClr val="accent6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cp &lt;src&gt; &lt;dest&gt;</a:t>
                      </a:r>
                      <a:endParaRPr sz="1200">
                        <a:solidFill>
                          <a:schemeClr val="accent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Copy source to destination</a:t>
                      </a:r>
                      <a:endParaRPr sz="1200">
                        <a:solidFill>
                          <a:schemeClr val="accent6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 </a:t>
                      </a:r>
                      <a:r>
                        <a:rPr lang="en" sz="1200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&lt;filename&gt;</a:t>
                      </a:r>
                      <a:endParaRPr sz="1200">
                        <a:solidFill>
                          <a:schemeClr val="accent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Removes filename</a:t>
                      </a:r>
                      <a:endParaRPr sz="1200">
                        <a:solidFill>
                          <a:schemeClr val="accent6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</a:t>
                      </a:r>
                      <a:r>
                        <a:rPr lang="en" sz="1200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ouch </a:t>
                      </a:r>
                      <a:r>
                        <a:rPr lang="en" sz="1200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&lt;filename&gt;</a:t>
                      </a:r>
                      <a:endParaRPr sz="1200">
                        <a:solidFill>
                          <a:schemeClr val="accent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Creates </a:t>
                      </a:r>
                      <a:r>
                        <a:rPr lang="en" sz="1200">
                          <a:solidFill>
                            <a:schemeClr val="accent6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filename</a:t>
                      </a:r>
                      <a:endParaRPr sz="1200">
                        <a:solidFill>
                          <a:schemeClr val="accent6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p</a:t>
                      </a:r>
                      <a:r>
                        <a:rPr lang="en" sz="1200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wd </a:t>
                      </a:r>
                      <a:endParaRPr sz="1200">
                        <a:solidFill>
                          <a:schemeClr val="accent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Print working directory</a:t>
                      </a:r>
                      <a:endParaRPr sz="1200">
                        <a:solidFill>
                          <a:schemeClr val="accent6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</a:t>
                      </a:r>
                      <a:r>
                        <a:rPr lang="en" sz="1200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 </a:t>
                      </a:r>
                      <a:endParaRPr sz="1200">
                        <a:solidFill>
                          <a:schemeClr val="accent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List files in directory</a:t>
                      </a:r>
                      <a:endParaRPr sz="1200">
                        <a:solidFill>
                          <a:schemeClr val="accent6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</a:t>
                      </a:r>
                      <a:r>
                        <a:rPr lang="en" sz="1200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at </a:t>
                      </a:r>
                      <a:r>
                        <a:rPr lang="en" sz="1200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&lt;filename&gt;</a:t>
                      </a:r>
                      <a:endParaRPr sz="1200">
                        <a:solidFill>
                          <a:schemeClr val="accent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Print file contents</a:t>
                      </a:r>
                      <a:endParaRPr sz="1200">
                        <a:solidFill>
                          <a:schemeClr val="accent6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3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rm &lt;filename&gt;</a:t>
                      </a:r>
                      <a:endParaRPr sz="1200">
                        <a:solidFill>
                          <a:schemeClr val="accent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Clear console</a:t>
                      </a:r>
                      <a:endParaRPr sz="1200">
                        <a:solidFill>
                          <a:schemeClr val="accent6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code/nano/vim/nvim &lt;path&gt;</a:t>
                      </a:r>
                      <a:endParaRPr sz="1200">
                        <a:solidFill>
                          <a:schemeClr val="accent6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>
                          <a:solidFill>
                            <a:schemeClr val="accent6"/>
                          </a:solidFill>
                          <a:latin typeface="Archivo"/>
                          <a:ea typeface="Archivo"/>
                          <a:cs typeface="Archivo"/>
                          <a:sym typeface="Archivo"/>
                        </a:rPr>
                        <a:t>Open corresponding editor in the given path</a:t>
                      </a:r>
                      <a:endParaRPr sz="1200">
                        <a:solidFill>
                          <a:schemeClr val="accent6"/>
                        </a:solidFill>
                        <a:latin typeface="Archivo"/>
                        <a:ea typeface="Archivo"/>
                        <a:cs typeface="Archivo"/>
                        <a:sym typeface="Archivo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1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“Pro”tips</a:t>
            </a:r>
            <a:endParaRPr/>
          </a:p>
        </p:txBody>
      </p:sp>
      <p:sp>
        <p:nvSpPr>
          <p:cNvPr id="400" name="Google Shape;400;p31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..</a:t>
            </a:r>
            <a:r>
              <a:rPr lang="en"/>
              <a:t> - navigates backwards a directory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./</a:t>
            </a:r>
            <a:r>
              <a:rPr lang="en"/>
              <a:t> - this refers to your current directory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-r</a:t>
            </a:r>
            <a:r>
              <a:rPr lang="en"/>
              <a:t> - this flag makes things recursive, be careful!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man &lt;command&gt;</a:t>
            </a:r>
            <a:r>
              <a:rPr lang="en"/>
              <a:t> - this provides the manual for a given command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history </a:t>
            </a:r>
            <a:r>
              <a:rPr lang="en"/>
              <a:t>- this command shows the terminal’s command history</a:t>
            </a:r>
            <a:endParaRPr/>
          </a:p>
        </p:txBody>
      </p:sp>
      <p:pic>
        <p:nvPicPr>
          <p:cNvPr id="401" name="Google Shape;40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600" y="232050"/>
            <a:ext cx="1936675" cy="2427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p31"/>
          <p:cNvPicPr preferRelativeResize="0"/>
          <p:nvPr/>
        </p:nvPicPr>
        <p:blipFill rotWithShape="1">
          <a:blip r:embed="rId4">
            <a:alphaModFix/>
          </a:blip>
          <a:srcRect b="4917" l="20432" r="0" t="2481"/>
          <a:stretch/>
        </p:blipFill>
        <p:spPr>
          <a:xfrm>
            <a:off x="6781200" y="3598300"/>
            <a:ext cx="2362799" cy="154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32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</a:t>
            </a:r>
            <a:r>
              <a:rPr i="1" lang="en"/>
              <a:t>we </a:t>
            </a:r>
            <a:r>
              <a:rPr lang="en"/>
              <a:t>use terminal?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3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Problem.</a:t>
            </a:r>
            <a:endParaRPr/>
          </a:p>
        </p:txBody>
      </p:sp>
      <p:sp>
        <p:nvSpPr>
          <p:cNvPr id="413" name="Google Shape;413;p33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want to add these slides to our BugSmashers github!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5G Wireless Technology Campaign by Slidesgo">
  <a:themeElements>
    <a:clrScheme name="Simple Light">
      <a:dk1>
        <a:srgbClr val="F1FFFD"/>
      </a:dk1>
      <a:lt1>
        <a:srgbClr val="1A1919"/>
      </a:lt1>
      <a:dk2>
        <a:srgbClr val="FC86E1"/>
      </a:dk2>
      <a:lt2>
        <a:srgbClr val="C26AF4"/>
      </a:lt2>
      <a:accent1>
        <a:srgbClr val="825DA9"/>
      </a:accent1>
      <a:accent2>
        <a:srgbClr val="8CC1D4"/>
      </a:accent2>
      <a:accent3>
        <a:srgbClr val="2186E1"/>
      </a:accent3>
      <a:accent4>
        <a:srgbClr val="FFAF94"/>
      </a:accent4>
      <a:accent5>
        <a:srgbClr val="E9E9C8"/>
      </a:accent5>
      <a:accent6>
        <a:srgbClr val="FFFFFF"/>
      </a:accent6>
      <a:hlink>
        <a:srgbClr val="F1FFF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