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Julius Sans One"/>
      <p:regular r:id="rId26"/>
    </p:embeddedFont>
    <p:embeddedFont>
      <p:font typeface="Didact Gothic"/>
      <p:regular r:id="rId27"/>
    </p:embeddedFont>
    <p:embeddedFont>
      <p:font typeface="Questrial"/>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6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font" Target="fonts/JuliusSansOne-regular.fntdata"/><Relationship Id="rId25" Type="http://schemas.openxmlformats.org/officeDocument/2006/relationships/slide" Target="slides/slide20.xml"/><Relationship Id="rId28" Type="http://schemas.openxmlformats.org/officeDocument/2006/relationships/font" Target="fonts/Questrial-regular.fntdata"/><Relationship Id="rId27" Type="http://schemas.openxmlformats.org/officeDocument/2006/relationships/font" Target="fonts/DidactGothic-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8f4bd203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8f4bd203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dk8</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bdbc5494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bdbc5494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ways to come up with project ideas:</a:t>
            </a:r>
            <a:endParaRPr/>
          </a:p>
          <a:p>
            <a:pPr indent="-298450" lvl="0" marL="457200" rtl="0" algn="l">
              <a:spcBef>
                <a:spcPts val="0"/>
              </a:spcBef>
              <a:spcAft>
                <a:spcPts val="0"/>
              </a:spcAft>
              <a:buSzPts val="1100"/>
              <a:buChar char="-"/>
            </a:pPr>
            <a:r>
              <a:rPr lang="en"/>
              <a:t>think of stuff you experience in your day-to-day life. One of my first coding projects was an application that added google reminders from text in my command-line. I wanted to do this because I spent so much time in my terminal, and wanted to be able to create reminders from the terminal!</a:t>
            </a:r>
            <a:endParaRPr/>
          </a:p>
          <a:p>
            <a:pPr indent="-298450" lvl="0" marL="457200" rtl="0" algn="l">
              <a:spcBef>
                <a:spcPts val="0"/>
              </a:spcBef>
              <a:spcAft>
                <a:spcPts val="0"/>
              </a:spcAft>
              <a:buSzPts val="1100"/>
              <a:buChar char="-"/>
            </a:pPr>
            <a:r>
              <a:rPr lang="en"/>
              <a:t>These ideas are totally okay to reinvent the wheel. The app I made totally exists, but I learned so much by working on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Anything you find can be a project! Hear about something interesting in 268 or a class, go implement it! This project could take 10 minutes, but you’ll likely learn something new and improve your coding skills by implementing it! Go code the mazewalker 268 students!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good questions:</a:t>
            </a:r>
            <a:endParaRPr/>
          </a:p>
          <a:p>
            <a:pPr indent="-298450" lvl="0" marL="457200" rtl="0" algn="l">
              <a:spcBef>
                <a:spcPts val="0"/>
              </a:spcBef>
              <a:spcAft>
                <a:spcPts val="0"/>
              </a:spcAft>
              <a:buSzPts val="1100"/>
              <a:buChar char="-"/>
            </a:pPr>
            <a:r>
              <a:rPr lang="en"/>
              <a:t>How many new things - basically how far out of my comfort zone can I get?</a:t>
            </a:r>
            <a:endParaRPr/>
          </a:p>
          <a:p>
            <a:pPr indent="-298450" lvl="0" marL="457200" rtl="0" algn="l">
              <a:spcBef>
                <a:spcPts val="0"/>
              </a:spcBef>
              <a:spcAft>
                <a:spcPts val="0"/>
              </a:spcAft>
              <a:buSzPts val="1100"/>
              <a:buChar char="-"/>
            </a:pPr>
            <a:r>
              <a:rPr lang="en"/>
              <a:t>How long - Set a deadline to keep yourself accountable. </a:t>
            </a:r>
            <a:endParaRPr/>
          </a:p>
          <a:p>
            <a:pPr indent="-298450" lvl="0" marL="457200" rtl="0" algn="l">
              <a:spcBef>
                <a:spcPts val="0"/>
              </a:spcBef>
              <a:spcAft>
                <a:spcPts val="0"/>
              </a:spcAft>
              <a:buSzPts val="1100"/>
              <a:buChar char="-"/>
            </a:pPr>
            <a:r>
              <a:rPr lang="en"/>
              <a:t>Target audience - who is this for?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bdb6ac09c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bdb6ac09c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dk8</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bdbc5494f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bdbc5494f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that we have an idea for our project, how do we break it down and get started?</a:t>
            </a:r>
            <a:endParaRPr>
              <a:solidFill>
                <a:schemeClr val="dk1"/>
              </a:solidFill>
            </a:endParaRPr>
          </a:p>
          <a:p>
            <a:pPr indent="0" lvl="0" marL="0" rtl="0" algn="l">
              <a:spcBef>
                <a:spcPts val="0"/>
              </a:spcBef>
              <a:spcAft>
                <a:spcPts val="0"/>
              </a:spcAft>
              <a:buNone/>
            </a:pPr>
            <a:r>
              <a:rPr lang="en">
                <a:solidFill>
                  <a:schemeClr val="dk1"/>
                </a:solidFill>
              </a:rPr>
              <a:t>The first step, for me, in breaking down a project is the identification of major components. </a:t>
            </a:r>
            <a:endParaRPr>
              <a:solidFill>
                <a:schemeClr val="dk1"/>
              </a:solidFill>
            </a:endParaRPr>
          </a:p>
          <a:p>
            <a:pPr indent="0" lvl="0" marL="0" rtl="0" algn="l">
              <a:spcBef>
                <a:spcPts val="0"/>
              </a:spcBef>
              <a:spcAft>
                <a:spcPts val="0"/>
              </a:spcAft>
              <a:buNone/>
            </a:pPr>
            <a:r>
              <a:rPr lang="en">
                <a:solidFill>
                  <a:schemeClr val="dk1"/>
                </a:solidFill>
              </a:rPr>
              <a:t>For example, let’s say i’m building a to-do list app (this is a common example of how reinventing the wheel can teach you so much)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 need a database to hold and store todos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 need to be able to add/remove todos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 need a web-interface to access and communicate to this database</a:t>
            </a:r>
            <a:endParaRPr/>
          </a:p>
          <a:p>
            <a:pPr indent="0" lvl="0" marL="0" rtl="0" algn="l">
              <a:spcBef>
                <a:spcPts val="0"/>
              </a:spcBef>
              <a:spcAft>
                <a:spcPts val="0"/>
              </a:spcAft>
              <a:buNone/>
            </a:pPr>
            <a:r>
              <a:rPr lang="en"/>
              <a:t>Wow! now we have something we can work towards implementing, now, does anyone have features that might be included in this to do app? Please shout out</a:t>
            </a:r>
            <a:endParaRPr/>
          </a:p>
          <a:p>
            <a:pPr indent="-298450" lvl="0" marL="457200" rtl="0" algn="l">
              <a:spcBef>
                <a:spcPts val="0"/>
              </a:spcBef>
              <a:spcAft>
                <a:spcPts val="0"/>
              </a:spcAft>
              <a:buSzPts val="1100"/>
              <a:buChar char="-"/>
            </a:pPr>
            <a:r>
              <a:rPr lang="en"/>
              <a:t>Break these down into must haves vs. nice to haves</a:t>
            </a:r>
            <a:endParaRPr/>
          </a:p>
          <a:p>
            <a:pPr indent="0" lvl="0" marL="0" rtl="0" algn="l">
              <a:spcBef>
                <a:spcPts val="0"/>
              </a:spcBef>
              <a:spcAft>
                <a:spcPts val="0"/>
              </a:spcAft>
              <a:buNone/>
            </a:pPr>
            <a:r>
              <a:rPr lang="en"/>
              <a:t>These are important, because as development continues, bugs, headaches, and much more are inevitable. By separating must-haves and nice-to-haves, we can adequately prioritize what features should be done first?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for this example, could someone give me some examples of frameworks or technologies that might be needed for a project like this?</a:t>
            </a:r>
            <a:endParaRPr/>
          </a:p>
          <a:p>
            <a:pPr indent="-298450" lvl="0" marL="457200" rtl="0" algn="l">
              <a:spcBef>
                <a:spcPts val="0"/>
              </a:spcBef>
              <a:spcAft>
                <a:spcPts val="0"/>
              </a:spcAft>
              <a:buSzPts val="1100"/>
              <a:buChar char="-"/>
            </a:pPr>
            <a:r>
              <a:rPr lang="en"/>
              <a:t>Flask</a:t>
            </a:r>
            <a:endParaRPr/>
          </a:p>
          <a:p>
            <a:pPr indent="-298450" lvl="0" marL="457200" rtl="0" algn="l">
              <a:spcBef>
                <a:spcPts val="0"/>
              </a:spcBef>
              <a:spcAft>
                <a:spcPts val="0"/>
              </a:spcAft>
              <a:buSzPts val="1100"/>
              <a:buChar char="-"/>
            </a:pPr>
            <a:r>
              <a:rPr lang="en"/>
              <a:t>Sockets</a:t>
            </a:r>
            <a:endParaRPr/>
          </a:p>
          <a:p>
            <a:pPr indent="-298450" lvl="0" marL="457200" rtl="0" algn="l">
              <a:spcBef>
                <a:spcPts val="0"/>
              </a:spcBef>
              <a:spcAft>
                <a:spcPts val="0"/>
              </a:spcAft>
              <a:buSzPts val="1100"/>
              <a:buChar char="-"/>
            </a:pPr>
            <a:r>
              <a:rPr lang="en"/>
              <a:t>database library</a:t>
            </a:r>
            <a:endParaRPr/>
          </a:p>
          <a:p>
            <a:pPr indent="0" lvl="0" marL="0" rtl="0" algn="l">
              <a:spcBef>
                <a:spcPts val="0"/>
              </a:spcBef>
              <a:spcAft>
                <a:spcPts val="0"/>
              </a:spcAft>
              <a:buNone/>
            </a:pPr>
            <a:r>
              <a:rPr lang="en"/>
              <a:t>By having this list, we can look at what might be unfamiliar, find resources to understand new libraries or frameworks, and better understand how our project will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understanding major components, features, and the implementation of your project, it might be a good idea to create a comprehensive to-do list. This will give you a concrete, chronological list of taks that will result in a finished project! You now can get coding!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bdb6ac09c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bdb6ac09c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think of breaking down the project into separate phases, this can provide a different view, and different understanding of how your project works together and will be implemented. </a:t>
            </a:r>
            <a:endParaRPr/>
          </a:p>
          <a:p>
            <a:pPr indent="-298450" lvl="0" marL="457200" rtl="0" algn="l">
              <a:spcBef>
                <a:spcPts val="0"/>
              </a:spcBef>
              <a:spcAft>
                <a:spcPts val="0"/>
              </a:spcAft>
              <a:buSzPts val="1100"/>
              <a:buChar char="-"/>
            </a:pPr>
            <a:r>
              <a:rPr lang="en"/>
              <a:t>Planning - this is the step we kinda just did! we’ve planned out what needs to connect and how we will build our app.</a:t>
            </a:r>
            <a:endParaRPr/>
          </a:p>
          <a:p>
            <a:pPr indent="-298450" lvl="0" marL="457200" rtl="0" algn="l">
              <a:spcBef>
                <a:spcPts val="0"/>
              </a:spcBef>
              <a:spcAft>
                <a:spcPts val="0"/>
              </a:spcAft>
              <a:buSzPts val="1100"/>
              <a:buChar char="-"/>
            </a:pPr>
            <a:r>
              <a:rPr lang="en"/>
              <a:t>Analysis - this step involves looking over our plans and </a:t>
            </a:r>
            <a:r>
              <a:rPr lang="en"/>
              <a:t>determining</a:t>
            </a:r>
            <a:r>
              <a:rPr lang="en"/>
              <a:t> possible improvements to our plan. Can we use a different, more familiar framework? Am I sacrificing learning by doing so?</a:t>
            </a:r>
            <a:endParaRPr/>
          </a:p>
          <a:p>
            <a:pPr indent="-298450" lvl="0" marL="457200" rtl="0" algn="l">
              <a:spcBef>
                <a:spcPts val="0"/>
              </a:spcBef>
              <a:spcAft>
                <a:spcPts val="0"/>
              </a:spcAft>
              <a:buSzPts val="1100"/>
              <a:buChar char="-"/>
            </a:pPr>
            <a:r>
              <a:rPr lang="en"/>
              <a:t>design - this is where you start coding</a:t>
            </a:r>
            <a:endParaRPr/>
          </a:p>
          <a:p>
            <a:pPr indent="-298450" lvl="0" marL="457200" rtl="0" algn="l">
              <a:spcBef>
                <a:spcPts val="0"/>
              </a:spcBef>
              <a:spcAft>
                <a:spcPts val="0"/>
              </a:spcAft>
              <a:buSzPts val="1100"/>
              <a:buChar char="-"/>
            </a:pPr>
            <a:r>
              <a:rPr lang="en"/>
              <a:t>implementation - think of this as your first time running your code</a:t>
            </a:r>
            <a:endParaRPr/>
          </a:p>
          <a:p>
            <a:pPr indent="-298450" lvl="0" marL="457200" rtl="0" algn="l">
              <a:spcBef>
                <a:spcPts val="0"/>
              </a:spcBef>
              <a:spcAft>
                <a:spcPts val="0"/>
              </a:spcAft>
              <a:buSzPts val="1100"/>
              <a:buChar char="-"/>
            </a:pPr>
            <a:r>
              <a:rPr lang="en"/>
              <a:t>Testing - finding the inevitable bug from a first time run</a:t>
            </a:r>
            <a:endParaRPr/>
          </a:p>
          <a:p>
            <a:pPr indent="-298450" lvl="0" marL="457200" rtl="0" algn="l">
              <a:spcBef>
                <a:spcPts val="0"/>
              </a:spcBef>
              <a:spcAft>
                <a:spcPts val="0"/>
              </a:spcAft>
              <a:buSzPts val="1100"/>
              <a:buChar char="-"/>
            </a:pPr>
            <a:r>
              <a:rPr lang="en"/>
              <a:t>maintenance - fixing the first time run bug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bdbc5494f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bdbc5494f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we’re talking about </a:t>
            </a:r>
            <a:r>
              <a:rPr lang="en"/>
              <a:t>projects</a:t>
            </a:r>
            <a:r>
              <a:rPr lang="en"/>
              <a:t> and Project Management, </a:t>
            </a:r>
            <a:r>
              <a:rPr i="1" lang="en"/>
              <a:t> </a:t>
            </a:r>
            <a:r>
              <a:rPr lang="en"/>
              <a:t>I had to hit on the big 3 of project management. Scope, Schedule, and Budget. This might be a bit of a </a:t>
            </a:r>
            <a:r>
              <a:rPr lang="en"/>
              <a:t>tangent</a:t>
            </a:r>
            <a:r>
              <a:rPr lang="en"/>
              <a:t>, but this is an important aspect of managing any project, and you should all know of this PM Trio anyways.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3 most important things in any project are the following: Scope, Schedule, and Budget. If you sacrifice one, a project can fail. For example in the working world, if your project doesn’t meet the scope defined, it is a </a:t>
            </a:r>
            <a:r>
              <a:rPr lang="en"/>
              <a:t>failure</a:t>
            </a:r>
            <a:r>
              <a:rPr lang="en"/>
              <a:t>, if the project is completed late or is unfinished by the deadline, it is a failure, if the project exceeds the allocated budget, it is a failure.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won’t hold your coding projects to the same standard though, Scope, Schedule, and Budget looks a bit different in a personal coding project.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In our context, we can think of scope as, what our project has to do! This contains the more specific </a:t>
            </a:r>
            <a:r>
              <a:rPr lang="en"/>
              <a:t>requirements</a:t>
            </a:r>
            <a:r>
              <a:rPr lang="en"/>
              <a:t> of our project, what it does, how it does it, and the purpose of our project. This defines clear goals, tasks, and deliverables for a project.</a:t>
            </a:r>
            <a:endParaRPr/>
          </a:p>
          <a:p>
            <a:pPr indent="-298450" lvl="0" marL="457200" rtl="0" algn="l">
              <a:spcBef>
                <a:spcPts val="0"/>
              </a:spcBef>
              <a:spcAft>
                <a:spcPts val="0"/>
              </a:spcAft>
              <a:buSzPts val="1100"/>
              <a:buChar char="-"/>
            </a:pPr>
            <a:r>
              <a:rPr lang="en"/>
              <a:t>As students </a:t>
            </a:r>
            <a:r>
              <a:rPr lang="en"/>
              <a:t>without</a:t>
            </a:r>
            <a:r>
              <a:rPr lang="en"/>
              <a:t> a deadline for a project like this, schedule has a different definition </a:t>
            </a:r>
            <a:r>
              <a:rPr lang="en"/>
              <a:t>than</a:t>
            </a:r>
            <a:r>
              <a:rPr lang="en"/>
              <a:t> it might in Project Management. Think of some realistic deadlines for your project. IK sometimes when I don’t have a deadline on something it just won’t get done so this could also be a helpful </a:t>
            </a:r>
            <a:r>
              <a:rPr lang="en"/>
              <a:t>accountability</a:t>
            </a:r>
            <a:r>
              <a:rPr lang="en"/>
              <a:t> tool. </a:t>
            </a:r>
            <a:endParaRPr/>
          </a:p>
          <a:p>
            <a:pPr indent="-298450" lvl="0" marL="457200" rtl="0" algn="l">
              <a:spcBef>
                <a:spcPts val="0"/>
              </a:spcBef>
              <a:spcAft>
                <a:spcPts val="0"/>
              </a:spcAft>
              <a:buSzPts val="1100"/>
              <a:buChar char="-"/>
            </a:pPr>
            <a:r>
              <a:rPr lang="en"/>
              <a:t>Since this software project likely wont have a concrete budget, we can think of a time budget for this projet - how mucht ime are you willing to spend per week on this? How much can you spend, accounting for classes, personal time, etc. </a:t>
            </a:r>
            <a:endParaRPr/>
          </a:p>
          <a:p>
            <a:pPr indent="-298450" lvl="1" marL="914400" rtl="0" algn="l">
              <a:spcBef>
                <a:spcPts val="0"/>
              </a:spcBef>
              <a:spcAft>
                <a:spcPts val="0"/>
              </a:spcAft>
              <a:buSzPts val="1100"/>
              <a:buChar char="-"/>
            </a:pPr>
            <a:r>
              <a:rPr lang="en"/>
              <a:t>This is also a chance to plug using open source tools, as they are free!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bdbc5494f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bdbc5494f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bdbc5494f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bdbc5494f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you’ve heard me mention things like frameworks, coding languages, etc. as </a:t>
            </a:r>
            <a:r>
              <a:rPr lang="en"/>
              <a:t>something</a:t>
            </a:r>
            <a:r>
              <a:rPr lang="en"/>
              <a:t> you choose in a project. This is considered choosing project technology - the coding languages, libraries, and frameworks a project relies on. Some popular examples are:</a:t>
            </a:r>
            <a:endParaRPr/>
          </a:p>
          <a:p>
            <a:pPr indent="0" lvl="0" marL="0" rtl="0" algn="l">
              <a:spcBef>
                <a:spcPts val="0"/>
              </a:spcBef>
              <a:spcAft>
                <a:spcPts val="0"/>
              </a:spcAft>
              <a:buNone/>
            </a:pPr>
            <a:r>
              <a:rPr lang="en"/>
              <a:t>LAMP - Linux, Apache, MySQL, PHP</a:t>
            </a:r>
            <a:endParaRPr/>
          </a:p>
          <a:p>
            <a:pPr indent="0" lvl="0" marL="0" rtl="0" algn="l">
              <a:spcBef>
                <a:spcPts val="0"/>
              </a:spcBef>
              <a:spcAft>
                <a:spcPts val="0"/>
              </a:spcAft>
              <a:buNone/>
            </a:pPr>
            <a:r>
              <a:rPr lang="en"/>
              <a:t>MERN - MongoDB, Express, React JS, Node </a:t>
            </a:r>
            <a:endParaRPr/>
          </a:p>
          <a:p>
            <a:pPr indent="0" lvl="0" marL="0" rtl="0" algn="l">
              <a:spcBef>
                <a:spcPts val="0"/>
              </a:spcBef>
              <a:spcAft>
                <a:spcPts val="0"/>
              </a:spcAft>
              <a:buNone/>
            </a:pPr>
            <a:r>
              <a:rPr lang="en"/>
              <a:t>These ”tech stacks” describe the set of technologies used to develop an application. These can include databases, front-end tools, back-end tools, APIs, and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Documentation describes how to use a specific piece of technology in a tech stack. For example, flask’s documentation describes how to use flask with </a:t>
            </a:r>
            <a:r>
              <a:rPr lang="en"/>
              <a:t>python to build a web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version control systems is also incredibly important in a project. They allow you to keep track of your work, develop a portfolio of projects, and much more. We recommend using github repositories to store your projects.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bdbc5494f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bdbc5494f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how do we actually choose projet tech?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might assume, familiarity is pretty important. You don’t want to choose C++ as the language for your project if you have no </a:t>
            </a:r>
            <a:r>
              <a:rPr lang="en"/>
              <a:t>experience</a:t>
            </a:r>
            <a:r>
              <a:rPr lang="en"/>
              <a:t> with C++!</a:t>
            </a:r>
            <a:endParaRPr/>
          </a:p>
          <a:p>
            <a:pPr indent="-298450" lvl="0" marL="457200" rtl="0" algn="l">
              <a:spcBef>
                <a:spcPts val="0"/>
              </a:spcBef>
              <a:spcAft>
                <a:spcPts val="0"/>
              </a:spcAft>
              <a:buSzPts val="1100"/>
              <a:buChar char="-"/>
            </a:pPr>
            <a:r>
              <a:rPr lang="en"/>
              <a:t>Now, what happens when you inevitably run into something that is necessary for your project but you are unfamiliar with..</a:t>
            </a:r>
            <a:endParaRPr/>
          </a:p>
          <a:p>
            <a:pPr indent="-298450" lvl="0" marL="457200" rtl="0" algn="l">
              <a:spcBef>
                <a:spcPts val="0"/>
              </a:spcBef>
              <a:spcAft>
                <a:spcPts val="0"/>
              </a:spcAft>
              <a:buSzPts val="1100"/>
              <a:buChar char="-"/>
            </a:pPr>
            <a:r>
              <a:rPr lang="en"/>
              <a:t>	ex: need a database tool without any databases experience</a:t>
            </a:r>
            <a:endParaRPr/>
          </a:p>
          <a:p>
            <a:pPr indent="-298450" lvl="1" marL="914400" rtl="0" algn="l">
              <a:spcBef>
                <a:spcPts val="0"/>
              </a:spcBef>
              <a:spcAft>
                <a:spcPts val="0"/>
              </a:spcAft>
              <a:buSzPts val="1100"/>
              <a:buChar char="-"/>
            </a:pPr>
            <a:r>
              <a:rPr lang="en"/>
              <a:t>Use resources! I’ll talk about this in the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thing to consider is what your project needs! Think back to the Breaking Down a Project slide, we did some of this work there. For example, if you’re building a project that requires speed and low-level control, python might not be the best answer!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when choosing project technology it is important to </a:t>
            </a:r>
            <a:r>
              <a:rPr lang="en"/>
              <a:t>get out of your comfort zone! It’s how you learn!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bdbc5494f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bdbc5494f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d3 - example of documentation and getting started pages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Documentation - Documents created by the developer of an application or library explaining how the application works and how to use it. </a:t>
            </a:r>
            <a:endParaRPr/>
          </a:p>
          <a:p>
            <a:pPr indent="-298450" lvl="0" marL="457200" rtl="0" algn="l">
              <a:spcBef>
                <a:spcPts val="0"/>
              </a:spcBef>
              <a:spcAft>
                <a:spcPts val="0"/>
              </a:spcAft>
              <a:buSzPts val="1100"/>
              <a:buChar char="-"/>
            </a:pPr>
            <a:r>
              <a:rPr lang="en"/>
              <a:t>remember: some of the libs we use have a sole developer!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find documentation for lots of things by searching “XXXX Documentation” or on readthedocs.io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thing to note here, don’t be afraid of reading and looking things up when reading documentation. Sometimes it can be incredibly intimidating to be met with a webpage full of unfamiliar vocab in an unfamiliar </a:t>
            </a:r>
            <a:r>
              <a:rPr lang="en"/>
              <a:t>territory</a:t>
            </a:r>
            <a:r>
              <a:rPr lang="en"/>
              <a:t>. But you can understand it, I promise. Documentation contains all of the information you need to build an app, it’s just a matter of understanding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let’s look at some documentation and talk about how to use it when starting a project.</a:t>
            </a:r>
            <a:endParaRPr/>
          </a:p>
          <a:p>
            <a:pPr indent="-298450" lvl="0" marL="457200" rtl="0" algn="l">
              <a:spcBef>
                <a:spcPts val="0"/>
              </a:spcBef>
              <a:spcAft>
                <a:spcPts val="0"/>
              </a:spcAft>
              <a:buSzPts val="1100"/>
              <a:buChar char="-"/>
            </a:pPr>
            <a:r>
              <a:rPr lang="en"/>
              <a:t>Installation - important first step! How do i install the library to work with it?</a:t>
            </a:r>
            <a:endParaRPr/>
          </a:p>
          <a:p>
            <a:pPr indent="-298450" lvl="0" marL="457200" rtl="0" algn="l">
              <a:spcBef>
                <a:spcPts val="0"/>
              </a:spcBef>
              <a:spcAft>
                <a:spcPts val="0"/>
              </a:spcAft>
              <a:buSzPts val="1100"/>
              <a:buChar char="-"/>
            </a:pPr>
            <a:r>
              <a:rPr lang="en"/>
              <a:t>Quickstart/Getting-started - usually has a barebones application using the framework/library that you cna edit to get started</a:t>
            </a:r>
            <a:endParaRPr/>
          </a:p>
          <a:p>
            <a:pPr indent="-298450" lvl="0" marL="457200" rtl="0" algn="l">
              <a:spcBef>
                <a:spcPts val="0"/>
              </a:spcBef>
              <a:spcAft>
                <a:spcPts val="0"/>
              </a:spcAft>
              <a:buSzPts val="1100"/>
              <a:buChar char="-"/>
            </a:pPr>
            <a:r>
              <a:rPr lang="en"/>
              <a:t>Tutorials - More explanations and more complex </a:t>
            </a:r>
            <a:r>
              <a:rPr lang="en"/>
              <a:t>features</a:t>
            </a:r>
            <a:r>
              <a:rPr lang="en"/>
              <a:t> implemented by the library.</a:t>
            </a:r>
            <a:endParaRPr/>
          </a:p>
          <a:p>
            <a:pPr indent="-298450" lvl="0" marL="457200" rtl="0" algn="l">
              <a:spcBef>
                <a:spcPts val="0"/>
              </a:spcBef>
              <a:spcAft>
                <a:spcPts val="0"/>
              </a:spcAft>
              <a:buSzPts val="1100"/>
              <a:buChar char="-"/>
            </a:pPr>
            <a:r>
              <a:rPr lang="en"/>
              <a:t>Examples - usually on a github repo, display functional examples of how smth works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bdbc5494f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bdbc5494f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version control is also super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6af6930d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6af6930d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Based Learning describes learning through hands-on work. Developing projects and learning by working working on those projects.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project: to do list app</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bdbc5494f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bdbc5494f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an activity! Let’s pretend you are building an application to process text data, but some information is stored in roman numerals. You need to process these into normal integers.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to make things interesting. We’re doing this activity in a “whose line is it anyway” kinda style. Where I’m going to call on one of you to write a line of code to solve </a:t>
            </a:r>
            <a:r>
              <a:rPr lang="en"/>
              <a:t>this problem, then call on someone else for the next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the end of this meeting, we’ll hopefully be able to process all of these strings to get an accurate result!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bdb6ac09c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bdb6ac09c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dk8</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bdb6ac09c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bdb6ac09c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Based Learning is used a lot by teachers! Students will go through an extended process of design, consideration, and implementation to solve a complex problem or challenge!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empowers students to think critically about projects, developing deeper subject matter knowledge.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all know, we students rarely get to completely define what we code!</a:t>
            </a:r>
            <a:endParaRPr/>
          </a:p>
          <a:p>
            <a:pPr indent="-298450" lvl="0" marL="457200" rtl="0" algn="l">
              <a:spcBef>
                <a:spcPts val="0"/>
              </a:spcBef>
              <a:spcAft>
                <a:spcPts val="0"/>
              </a:spcAft>
              <a:buSzPts val="1100"/>
              <a:buChar char="-"/>
            </a:pPr>
            <a:r>
              <a:rPr lang="en"/>
              <a:t>we mostly do labs - given coding </a:t>
            </a:r>
            <a:r>
              <a:rPr lang="en"/>
              <a:t>problems</a:t>
            </a:r>
            <a:endParaRPr/>
          </a:p>
          <a:p>
            <a:pPr indent="-298450" lvl="0" marL="457200" rtl="0" algn="l">
              <a:spcBef>
                <a:spcPts val="0"/>
              </a:spcBef>
              <a:spcAft>
                <a:spcPts val="0"/>
              </a:spcAft>
              <a:buSzPts val="1100"/>
              <a:buChar char="-"/>
            </a:pPr>
            <a:r>
              <a:rPr lang="en"/>
              <a:t>Project Based Learning provides an opportunity for you to completely define, design, and code a project!</a:t>
            </a:r>
            <a:endParaRPr/>
          </a:p>
          <a:p>
            <a:pPr indent="-298450" lvl="0" marL="457200" rtl="0" algn="l">
              <a:spcBef>
                <a:spcPts val="0"/>
              </a:spcBef>
              <a:spcAft>
                <a:spcPts val="0"/>
              </a:spcAft>
              <a:buSzPts val="1100"/>
              <a:buChar char="-"/>
            </a:pPr>
            <a:r>
              <a:rPr lang="en"/>
              <a:t>By working on coding projects, you’ll </a:t>
            </a:r>
            <a:r>
              <a:rPr lang="en"/>
              <a:t>naturally</a:t>
            </a:r>
            <a:r>
              <a:rPr lang="en"/>
              <a:t> begin understanding the software development process:</a:t>
            </a:r>
            <a:endParaRPr/>
          </a:p>
          <a:p>
            <a:pPr indent="-298450" lvl="1" marL="914400" rtl="0" algn="l">
              <a:spcBef>
                <a:spcPts val="0"/>
              </a:spcBef>
              <a:spcAft>
                <a:spcPts val="0"/>
              </a:spcAft>
              <a:buSzPts val="1100"/>
              <a:buChar char="-"/>
            </a:pPr>
            <a:r>
              <a:rPr lang="en"/>
              <a:t>Planning a project, designing and implementing it, testing it, and refactoring/improving it!</a:t>
            </a:r>
            <a:endParaRPr/>
          </a:p>
          <a:p>
            <a:pPr indent="0" lvl="0" marL="0" rtl="0" algn="l">
              <a:spcBef>
                <a:spcPts val="0"/>
              </a:spcBef>
              <a:spcAft>
                <a:spcPts val="0"/>
              </a:spcAft>
              <a:buNone/>
            </a:pPr>
            <a:r>
              <a:rPr lang="en"/>
              <a:t>By working on projects </a:t>
            </a:r>
            <a:r>
              <a:rPr lang="en"/>
              <a:t>where</a:t>
            </a:r>
            <a:r>
              <a:rPr lang="en"/>
              <a:t> you code what you want, you’ll become a better programmer, expanding your knowledge beyond coursework!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bdbc5494f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bdbc5494f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there’s a different reason I personally endorse project based learning. </a:t>
            </a:r>
            <a:endParaRPr/>
          </a:p>
          <a:p>
            <a:pPr indent="-298450" lvl="0" marL="457200" rtl="0" algn="l">
              <a:spcBef>
                <a:spcPts val="0"/>
              </a:spcBef>
              <a:spcAft>
                <a:spcPts val="0"/>
              </a:spcAft>
              <a:buSzPts val="1100"/>
              <a:buChar char="-"/>
            </a:pPr>
            <a:r>
              <a:rPr lang="en"/>
              <a:t>I struggle to do things I don’t want to. I love doing things I’m interested in.</a:t>
            </a:r>
            <a:endParaRPr/>
          </a:p>
          <a:p>
            <a:pPr indent="-298450" lvl="0" marL="457200" rtl="0" algn="l">
              <a:spcBef>
                <a:spcPts val="0"/>
              </a:spcBef>
              <a:spcAft>
                <a:spcPts val="0"/>
              </a:spcAft>
              <a:buSzPts val="1100"/>
              <a:buChar char="-"/>
            </a:pPr>
            <a:r>
              <a:rPr lang="en"/>
              <a:t>I’m a CS major bc i’m interested in code, and PBL gives me an opportunity to explore that interest. </a:t>
            </a:r>
            <a:endParaRPr/>
          </a:p>
          <a:p>
            <a:pPr indent="0" lvl="0" marL="0" rtl="0" algn="l">
              <a:spcBef>
                <a:spcPts val="0"/>
              </a:spcBef>
              <a:spcAft>
                <a:spcPts val="0"/>
              </a:spcAft>
              <a:buNone/>
            </a:pPr>
            <a:r>
              <a:rPr lang="en"/>
              <a:t>Project Based Learning has done so much to improve my coding ability, my understanding of how code works and is built, and make me a better programmer</a:t>
            </a:r>
            <a:endParaRPr/>
          </a:p>
          <a:p>
            <a:pPr indent="-298450" lvl="0" marL="457200" rtl="0" algn="l">
              <a:spcBef>
                <a:spcPts val="0"/>
              </a:spcBef>
              <a:spcAft>
                <a:spcPts val="0"/>
              </a:spcAft>
              <a:buSzPts val="1100"/>
              <a:buChar char="-"/>
            </a:pPr>
            <a:r>
              <a:rPr lang="en"/>
              <a:t>By working on projects, you naturally get out of your comfort zone!</a:t>
            </a:r>
            <a:endParaRPr/>
          </a:p>
          <a:p>
            <a:pPr indent="-298450" lvl="1" marL="914400" rtl="0" algn="l">
              <a:spcBef>
                <a:spcPts val="0"/>
              </a:spcBef>
              <a:spcAft>
                <a:spcPts val="0"/>
              </a:spcAft>
              <a:buSzPts val="1100"/>
              <a:buChar char="-"/>
            </a:pPr>
            <a:r>
              <a:rPr lang="en"/>
              <a:t>Building a web app for the first time! you’re learning</a:t>
            </a:r>
            <a:endParaRPr/>
          </a:p>
          <a:p>
            <a:pPr indent="-298450" lvl="1" marL="914400" rtl="0" algn="l">
              <a:spcBef>
                <a:spcPts val="0"/>
              </a:spcBef>
              <a:spcAft>
                <a:spcPts val="0"/>
              </a:spcAft>
              <a:buSzPts val="1100"/>
              <a:buChar char="-"/>
            </a:pPr>
            <a:r>
              <a:rPr lang="en"/>
              <a:t>Working with a back-end database for the first time! you’re learning</a:t>
            </a:r>
            <a:endParaRPr/>
          </a:p>
          <a:p>
            <a:pPr indent="-298450" lvl="0" marL="457200" rtl="0" algn="l">
              <a:spcBef>
                <a:spcPts val="0"/>
              </a:spcBef>
              <a:spcAft>
                <a:spcPts val="0"/>
              </a:spcAft>
              <a:buSzPts val="1100"/>
              <a:buChar char="-"/>
            </a:pPr>
            <a:r>
              <a:rPr lang="en"/>
              <a:t>these real skills can be invaluable in your future, you never know when something you learned from a project will become super relevant.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I’ll talk more about this in the next slide, but working on projects increases your chances of being hired! They show initiative to learn and display a passion for what you’re doing!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6ac5a0cd2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6ac5a0cd2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how can projects land you an internship? I’ll give an example:</a:t>
            </a:r>
            <a:endParaRPr/>
          </a:p>
          <a:p>
            <a:pPr indent="-298450" lvl="0" marL="457200" rtl="0" algn="l">
              <a:spcBef>
                <a:spcPts val="0"/>
              </a:spcBef>
              <a:spcAft>
                <a:spcPts val="0"/>
              </a:spcAft>
              <a:buSzPts val="1100"/>
              <a:buChar char="-"/>
            </a:pPr>
            <a:r>
              <a:rPr lang="en"/>
              <a:t>At career fairs, talking about yourself is incredibly intimidating, especially for those earlier in their college career. </a:t>
            </a:r>
            <a:endParaRPr/>
          </a:p>
          <a:p>
            <a:pPr indent="-298450" lvl="0" marL="457200" rtl="0" algn="l">
              <a:spcBef>
                <a:spcPts val="0"/>
              </a:spcBef>
              <a:spcAft>
                <a:spcPts val="0"/>
              </a:spcAft>
              <a:buSzPts val="1100"/>
              <a:buChar char="-"/>
            </a:pPr>
            <a:r>
              <a:rPr lang="en"/>
              <a:t>Projects can give you starting points in conversation, create strong </a:t>
            </a:r>
            <a:r>
              <a:rPr lang="en"/>
              <a:t>connections</a:t>
            </a:r>
            <a:r>
              <a:rPr lang="en"/>
              <a:t>, and show your capability as a developer to a company.</a:t>
            </a:r>
            <a:endParaRPr/>
          </a:p>
          <a:p>
            <a:pPr indent="-298450" lvl="0" marL="457200" rtl="0" algn="l">
              <a:spcBef>
                <a:spcPts val="0"/>
              </a:spcBef>
              <a:spcAft>
                <a:spcPts val="0"/>
              </a:spcAft>
              <a:buSzPts val="1100"/>
              <a:buChar char="-"/>
            </a:pPr>
            <a:r>
              <a:rPr lang="en"/>
              <a:t>	showing up with a project vs. without</a:t>
            </a:r>
            <a:endParaRPr/>
          </a:p>
          <a:p>
            <a:pPr indent="-298450" lvl="0" marL="457200" rtl="0" algn="l">
              <a:spcBef>
                <a:spcPts val="0"/>
              </a:spcBef>
              <a:spcAft>
                <a:spcPts val="0"/>
              </a:spcAft>
              <a:buSzPts val="1100"/>
              <a:buChar char="-"/>
            </a:pPr>
            <a:r>
              <a:rPr lang="en"/>
              <a:t>At every career fair I’ve been to, I’ve talked about the projects I’ve worked on. And I swear you can see a recruiter’s eyes light up when you </a:t>
            </a:r>
            <a:r>
              <a:rPr lang="en"/>
              <a:t>mention</a:t>
            </a:r>
            <a:r>
              <a:rPr lang="en"/>
              <a:t> a project you’re working on that is relevant to their company.</a:t>
            </a:r>
            <a:endParaRPr/>
          </a:p>
          <a:p>
            <a:pPr indent="-298450" lvl="0" marL="457200" rtl="0" algn="l">
              <a:spcBef>
                <a:spcPts val="0"/>
              </a:spcBef>
              <a:spcAft>
                <a:spcPts val="0"/>
              </a:spcAft>
              <a:buSzPts val="1100"/>
              <a:buChar char="-"/>
            </a:pPr>
            <a:r>
              <a:rPr lang="en"/>
              <a:t>Especially if you’re talking to a developer, they might have experience with an exact framework you used for a project, creating a connection and further driving conversation.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bdb6ac09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bdb6ac09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bdbc549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bdbc549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step in any good project is Ideation! - Generating an idea for your project.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good project starts with a good idea. These ideas shouldn’t be overly complex, but should communicate the purpose of an application. For example:</a:t>
            </a:r>
            <a:endParaRPr/>
          </a:p>
          <a:p>
            <a:pPr indent="-298450" lvl="0" marL="457200" rtl="0" algn="l">
              <a:spcBef>
                <a:spcPts val="0"/>
              </a:spcBef>
              <a:spcAft>
                <a:spcPts val="0"/>
              </a:spcAft>
              <a:buSzPts val="1100"/>
              <a:buChar char="-"/>
            </a:pPr>
            <a:r>
              <a:rPr lang="en"/>
              <a:t>facebook was an Idea to allow students to connect with eachother over the internet</a:t>
            </a:r>
            <a:endParaRPr/>
          </a:p>
          <a:p>
            <a:pPr indent="-298450" lvl="0" marL="457200" rtl="0" algn="l">
              <a:spcBef>
                <a:spcPts val="0"/>
              </a:spcBef>
              <a:spcAft>
                <a:spcPts val="0"/>
              </a:spcAft>
              <a:buSzPts val="1100"/>
              <a:buChar char="-"/>
            </a:pPr>
            <a:r>
              <a:rPr lang="en"/>
              <a:t>Photoshop was an idea to create an effective photo editor.</a:t>
            </a:r>
            <a:endParaRPr/>
          </a:p>
          <a:p>
            <a:pPr indent="-298450" lvl="0" marL="457200" rtl="0" algn="l">
              <a:spcBef>
                <a:spcPts val="0"/>
              </a:spcBef>
              <a:spcAft>
                <a:spcPts val="0"/>
              </a:spcAft>
              <a:buSzPts val="1100"/>
              <a:buChar char="-"/>
            </a:pPr>
            <a:r>
              <a:rPr lang="en"/>
              <a:t>Uber was an idea to allow anyone to be a taxi driver and make money while doing it.</a:t>
            </a:r>
            <a:endParaRPr/>
          </a:p>
          <a:p>
            <a:pPr indent="0" lvl="0" marL="0" rtl="0" algn="l">
              <a:spcBef>
                <a:spcPts val="0"/>
              </a:spcBef>
              <a:spcAft>
                <a:spcPts val="0"/>
              </a:spcAft>
              <a:buNone/>
            </a:pPr>
            <a:r>
              <a:rPr lang="en"/>
              <a:t>These ideas are not overly complex, provide context for a coding project, and adequately describe each application.</a:t>
            </a:r>
            <a:endParaRPr/>
          </a:p>
          <a:p>
            <a:pPr indent="-298450" lvl="0" marL="457200" rtl="0" algn="l">
              <a:spcBef>
                <a:spcPts val="0"/>
              </a:spcBef>
              <a:spcAft>
                <a:spcPts val="0"/>
              </a:spcAft>
              <a:buSzPts val="1100"/>
              <a:buChar char="-"/>
            </a:pPr>
            <a:r>
              <a:rPr lang="en"/>
              <a:t>One thing about all of these ideas, is that they’re revolutionary. The companies that brought these ideas to life have been able to profit immensely from these ideas because they’d never been done before.</a:t>
            </a:r>
            <a:endParaRPr/>
          </a:p>
          <a:p>
            <a:pPr indent="-298450" lvl="0" marL="457200" rtl="0" algn="l">
              <a:spcBef>
                <a:spcPts val="0"/>
              </a:spcBef>
              <a:spcAft>
                <a:spcPts val="0"/>
              </a:spcAft>
              <a:buSzPts val="1100"/>
              <a:buChar char="-"/>
            </a:pPr>
            <a:r>
              <a:rPr lang="en"/>
              <a:t>Our project ideas do NOT need to be revolutionary. A good project could totally reinvent the wheel and still be a good project. </a:t>
            </a:r>
            <a:endParaRPr/>
          </a:p>
          <a:p>
            <a:pPr indent="-298450" lvl="0" marL="457200" rtl="0" algn="l">
              <a:spcBef>
                <a:spcPts val="0"/>
              </a:spcBef>
              <a:spcAft>
                <a:spcPts val="0"/>
              </a:spcAft>
              <a:buSzPts val="1100"/>
              <a:buChar char="-"/>
            </a:pPr>
            <a:r>
              <a:rPr lang="en"/>
              <a:t>I say this because a good project, like a good question, is one where you learn something new! They don’t need to be Fortune 500 Ideas, just ideas that get you outside of your comfort zone and can get you coding!</a:t>
            </a:r>
            <a:endParaRPr/>
          </a:p>
          <a:p>
            <a:pPr indent="-298450" lvl="0" marL="457200" rtl="0" algn="l">
              <a:spcBef>
                <a:spcPts val="0"/>
              </a:spcBef>
              <a:spcAft>
                <a:spcPts val="0"/>
              </a:spcAft>
              <a:buSzPts val="1100"/>
              <a:buChar char="-"/>
            </a:pPr>
            <a:r>
              <a:rPr lang="en"/>
              <a:t>Another aspect of a good project/idea is realism, you shouldn’t set a goal to code a project with Machine Learning if you don’t know how to code. A project should be challenging, but not impossible. If a project isn’t challenging, what was the point of doing it? But at the same time, it shouldn’t be impossible or too hard to the point it gets discouraging. </a:t>
            </a:r>
            <a:endParaRPr/>
          </a:p>
          <a:p>
            <a:pPr indent="-298450" lvl="1" marL="914400" rtl="0" algn="l">
              <a:spcBef>
                <a:spcPts val="0"/>
              </a:spcBef>
              <a:spcAft>
                <a:spcPts val="0"/>
              </a:spcAft>
              <a:buSzPts val="1100"/>
              <a:buChar char="-"/>
            </a:pPr>
            <a:r>
              <a:rPr lang="en"/>
              <a:t>I like to have projects that have some familiarity, like in a familiar coding language, but introduce me to something new! Like using a web framework like Flask.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bdb6ac09c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bdb6ac09c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you find an idea for the project if you can’t think of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Firstly</a:t>
            </a:r>
            <a:r>
              <a:rPr lang="en"/>
              <a:t>, think about what you’re interested in. Think Machine Learning is cool? There are plenty of tutorials to build your understanding, work through those tutorials and I bet you’ll come up with an idea as your understanding builds.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great resource for this is something called Project Awesome, they create curated lists of awesome things! They’re mostly CS ppl, so it is a lot of resources for things in that space. These can contain resources to learn more, project ideas, and many more. If you spend some time scrolling through you’ll know </a:t>
            </a:r>
            <a:r>
              <a:rPr lang="en"/>
              <a:t>what</a:t>
            </a:r>
            <a:r>
              <a:rPr lang="en"/>
              <a:t> I’m talking about.</a:t>
            </a:r>
            <a:endParaRPr/>
          </a:p>
          <a:p>
            <a:pPr indent="-298450" lvl="0" marL="457200" rtl="0" algn="l">
              <a:spcBef>
                <a:spcPts val="0"/>
              </a:spcBef>
              <a:spcAft>
                <a:spcPts val="0"/>
              </a:spcAft>
              <a:buSzPts val="1100"/>
              <a:buChar char="-"/>
            </a:pPr>
            <a:r>
              <a:rPr lang="en"/>
              <a:t>go to awesome list website and pick random example with audience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ask an AI, they are great at idea generation.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keeping a backburner can be helpful, jot down stuff as it comes to you, and look back at it to determine if there’s anything you want to build!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8"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53" name="Shape 53"/>
        <p:cNvGrpSpPr/>
        <p:nvPr/>
      </p:nvGrpSpPr>
      <p:grpSpPr>
        <a:xfrm>
          <a:off x="0" y="0"/>
          <a:ext cx="0" cy="0"/>
          <a:chOff x="0" y="0"/>
          <a:chExt cx="0" cy="0"/>
        </a:xfrm>
      </p:grpSpPr>
      <p:sp>
        <p:nvSpPr>
          <p:cNvPr id="54" name="Google Shape;54;p11"/>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713250" y="6388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9000"/>
              <a:buNone/>
              <a:defRPr b="1" sz="9000">
                <a:solidFill>
                  <a:schemeClr val="lt1"/>
                </a:solidFill>
              </a:defRPr>
            </a:lvl1pPr>
            <a:lvl2pPr lvl="1" rtl="0" algn="ctr">
              <a:spcBef>
                <a:spcPts val="0"/>
              </a:spcBef>
              <a:spcAft>
                <a:spcPts val="0"/>
              </a:spcAft>
              <a:buClr>
                <a:schemeClr val="lt1"/>
              </a:buClr>
              <a:buSzPts val="9000"/>
              <a:buNone/>
              <a:defRPr b="1" sz="9000">
                <a:solidFill>
                  <a:schemeClr val="lt1"/>
                </a:solidFill>
              </a:defRPr>
            </a:lvl2pPr>
            <a:lvl3pPr lvl="2" rtl="0" algn="ctr">
              <a:spcBef>
                <a:spcPts val="0"/>
              </a:spcBef>
              <a:spcAft>
                <a:spcPts val="0"/>
              </a:spcAft>
              <a:buClr>
                <a:schemeClr val="lt1"/>
              </a:buClr>
              <a:buSzPts val="9000"/>
              <a:buNone/>
              <a:defRPr b="1" sz="9000">
                <a:solidFill>
                  <a:schemeClr val="lt1"/>
                </a:solidFill>
              </a:defRPr>
            </a:lvl3pPr>
            <a:lvl4pPr lvl="3" rtl="0" algn="ctr">
              <a:spcBef>
                <a:spcPts val="0"/>
              </a:spcBef>
              <a:spcAft>
                <a:spcPts val="0"/>
              </a:spcAft>
              <a:buClr>
                <a:schemeClr val="lt1"/>
              </a:buClr>
              <a:buSzPts val="9000"/>
              <a:buNone/>
              <a:defRPr b="1" sz="9000">
                <a:solidFill>
                  <a:schemeClr val="lt1"/>
                </a:solidFill>
              </a:defRPr>
            </a:lvl4pPr>
            <a:lvl5pPr lvl="4" rtl="0" algn="ctr">
              <a:spcBef>
                <a:spcPts val="0"/>
              </a:spcBef>
              <a:spcAft>
                <a:spcPts val="0"/>
              </a:spcAft>
              <a:buClr>
                <a:schemeClr val="lt1"/>
              </a:buClr>
              <a:buSzPts val="9000"/>
              <a:buNone/>
              <a:defRPr b="1" sz="9000">
                <a:solidFill>
                  <a:schemeClr val="lt1"/>
                </a:solidFill>
              </a:defRPr>
            </a:lvl5pPr>
            <a:lvl6pPr lvl="5" rtl="0" algn="ctr">
              <a:spcBef>
                <a:spcPts val="0"/>
              </a:spcBef>
              <a:spcAft>
                <a:spcPts val="0"/>
              </a:spcAft>
              <a:buClr>
                <a:schemeClr val="lt1"/>
              </a:buClr>
              <a:buSzPts val="9000"/>
              <a:buNone/>
              <a:defRPr b="1" sz="9000">
                <a:solidFill>
                  <a:schemeClr val="lt1"/>
                </a:solidFill>
              </a:defRPr>
            </a:lvl6pPr>
            <a:lvl7pPr lvl="6" rtl="0" algn="ctr">
              <a:spcBef>
                <a:spcPts val="0"/>
              </a:spcBef>
              <a:spcAft>
                <a:spcPts val="0"/>
              </a:spcAft>
              <a:buClr>
                <a:schemeClr val="lt1"/>
              </a:buClr>
              <a:buSzPts val="9000"/>
              <a:buNone/>
              <a:defRPr b="1" sz="9000">
                <a:solidFill>
                  <a:schemeClr val="lt1"/>
                </a:solidFill>
              </a:defRPr>
            </a:lvl7pPr>
            <a:lvl8pPr lvl="7" rtl="0" algn="ctr">
              <a:spcBef>
                <a:spcPts val="0"/>
              </a:spcBef>
              <a:spcAft>
                <a:spcPts val="0"/>
              </a:spcAft>
              <a:buClr>
                <a:schemeClr val="lt1"/>
              </a:buClr>
              <a:buSzPts val="9000"/>
              <a:buNone/>
              <a:defRPr b="1" sz="9000">
                <a:solidFill>
                  <a:schemeClr val="lt1"/>
                </a:solidFill>
              </a:defRPr>
            </a:lvl8pPr>
            <a:lvl9pPr lvl="8" rtl="0" algn="ctr">
              <a:spcBef>
                <a:spcPts val="0"/>
              </a:spcBef>
              <a:spcAft>
                <a:spcPts val="0"/>
              </a:spcAft>
              <a:buClr>
                <a:schemeClr val="lt1"/>
              </a:buClr>
              <a:buSzPts val="9000"/>
              <a:buNone/>
              <a:defRPr b="1" sz="9000">
                <a:solidFill>
                  <a:schemeClr val="lt1"/>
                </a:solidFill>
              </a:defRPr>
            </a:lvl9pPr>
          </a:lstStyle>
          <a:p>
            <a:r>
              <a:t>xx%</a:t>
            </a:r>
          </a:p>
        </p:txBody>
      </p:sp>
      <p:sp>
        <p:nvSpPr>
          <p:cNvPr id="56" name="Google Shape;56;p11"/>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58" name="Shape 58"/>
        <p:cNvGrpSpPr/>
        <p:nvPr/>
      </p:nvGrpSpPr>
      <p:grpSpPr>
        <a:xfrm>
          <a:off x="0" y="0"/>
          <a:ext cx="0" cy="0"/>
          <a:chOff x="0" y="0"/>
          <a:chExt cx="0" cy="0"/>
        </a:xfrm>
      </p:grpSpPr>
      <p:sp>
        <p:nvSpPr>
          <p:cNvPr id="59" name="Google Shape;59;p13"/>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13"/>
          <p:cNvCxnSpPr/>
          <p:nvPr/>
        </p:nvCxnSpPr>
        <p:spPr>
          <a:xfrm rot="10800000">
            <a:off x="-1604675" y="1624350"/>
            <a:ext cx="4819800" cy="4419600"/>
          </a:xfrm>
          <a:prstGeom prst="straightConnector1">
            <a:avLst/>
          </a:prstGeom>
          <a:noFill/>
          <a:ln cap="flat" cmpd="sng" w="19050">
            <a:solidFill>
              <a:schemeClr val="lt1"/>
            </a:solidFill>
            <a:prstDash val="solid"/>
            <a:round/>
            <a:headEnd len="med" w="med" type="none"/>
            <a:tailEnd len="med" w="med" type="none"/>
          </a:ln>
        </p:spPr>
      </p:cxnSp>
      <p:sp>
        <p:nvSpPr>
          <p:cNvPr id="61" name="Google Shape;61;p13"/>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2" name="Google Shape;62;p13"/>
          <p:cNvSpPr txBox="1"/>
          <p:nvPr>
            <p:ph hasCustomPrompt="1" idx="2" type="title"/>
          </p:nvPr>
        </p:nvSpPr>
        <p:spPr>
          <a:xfrm>
            <a:off x="4810771" y="116406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3" name="Google Shape;63;p13"/>
          <p:cNvSpPr txBox="1"/>
          <p:nvPr>
            <p:ph hasCustomPrompt="1" idx="3" type="title"/>
          </p:nvPr>
        </p:nvSpPr>
        <p:spPr>
          <a:xfrm>
            <a:off x="4810771" y="203199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5" name="Google Shape;65;p13"/>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6" name="Google Shape;66;p13"/>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7" name="Google Shape;67;p13"/>
          <p:cNvSpPr txBox="1"/>
          <p:nvPr>
            <p:ph hasCustomPrompt="1" idx="7" type="title"/>
          </p:nvPr>
        </p:nvSpPr>
        <p:spPr>
          <a:xfrm>
            <a:off x="4810771" y="288041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8" name="Google Shape;68;p13"/>
          <p:cNvSpPr txBox="1"/>
          <p:nvPr>
            <p:ph hasCustomPrompt="1" idx="8" type="title"/>
          </p:nvPr>
        </p:nvSpPr>
        <p:spPr>
          <a:xfrm>
            <a:off x="4810771" y="374834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0" name="Google Shape;70;p13"/>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1" name="Google Shape;71;p13"/>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2" name="Google Shape;72;p13"/>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3" name="Google Shape;73;p13"/>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_2">
    <p:bg>
      <p:bgPr>
        <a:solidFill>
          <a:schemeClr val="accent5"/>
        </a:solidFill>
      </p:bgPr>
    </p:bg>
    <p:spTree>
      <p:nvGrpSpPr>
        <p:cNvPr id="74" name="Shape 74"/>
        <p:cNvGrpSpPr/>
        <p:nvPr/>
      </p:nvGrpSpPr>
      <p:grpSpPr>
        <a:xfrm>
          <a:off x="0" y="0"/>
          <a:ext cx="0" cy="0"/>
          <a:chOff x="0" y="0"/>
          <a:chExt cx="0" cy="0"/>
        </a:xfrm>
      </p:grpSpPr>
      <p:sp>
        <p:nvSpPr>
          <p:cNvPr id="75" name="Google Shape;75;p14"/>
          <p:cNvSpPr txBox="1"/>
          <p:nvPr>
            <p:ph hasCustomPrompt="1" type="title"/>
          </p:nvPr>
        </p:nvSpPr>
        <p:spPr>
          <a:xfrm>
            <a:off x="815488" y="2995725"/>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76" name="Google Shape;76;p14"/>
          <p:cNvSpPr txBox="1"/>
          <p:nvPr>
            <p:ph idx="2" type="title"/>
          </p:nvPr>
        </p:nvSpPr>
        <p:spPr>
          <a:xfrm>
            <a:off x="1633438" y="2931800"/>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7" name="Google Shape;77;p14"/>
          <p:cNvSpPr txBox="1"/>
          <p:nvPr>
            <p:ph idx="1" type="subTitle"/>
          </p:nvPr>
        </p:nvSpPr>
        <p:spPr>
          <a:xfrm>
            <a:off x="1633438" y="3207354"/>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8" name="Google Shape;78;p14"/>
          <p:cNvSpPr/>
          <p:nvPr/>
        </p:nvSpPr>
        <p:spPr>
          <a:xfrm rot="10800000">
            <a:off x="-19875" y="-13336"/>
            <a:ext cx="9203100" cy="2690100"/>
          </a:xfrm>
          <a:prstGeom prst="triangle">
            <a:avLst>
              <a:gd fmla="val 49898"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txBox="1"/>
          <p:nvPr>
            <p:ph hasCustomPrompt="1" idx="3" type="title"/>
          </p:nvPr>
        </p:nvSpPr>
        <p:spPr>
          <a:xfrm>
            <a:off x="815488" y="3888750"/>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0" name="Google Shape;80;p14"/>
          <p:cNvSpPr txBox="1"/>
          <p:nvPr>
            <p:ph idx="4" type="title"/>
          </p:nvPr>
        </p:nvSpPr>
        <p:spPr>
          <a:xfrm>
            <a:off x="1633438" y="3824821"/>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1" name="Google Shape;81;p14"/>
          <p:cNvSpPr txBox="1"/>
          <p:nvPr>
            <p:ph idx="5" type="subTitle"/>
          </p:nvPr>
        </p:nvSpPr>
        <p:spPr>
          <a:xfrm>
            <a:off x="1633438" y="4100375"/>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2" name="Google Shape;82;p14"/>
          <p:cNvSpPr txBox="1"/>
          <p:nvPr>
            <p:ph hasCustomPrompt="1" idx="6" type="title"/>
          </p:nvPr>
        </p:nvSpPr>
        <p:spPr>
          <a:xfrm>
            <a:off x="4543875" y="2995725"/>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3" name="Google Shape;83;p14"/>
          <p:cNvSpPr txBox="1"/>
          <p:nvPr>
            <p:ph idx="7" type="title"/>
          </p:nvPr>
        </p:nvSpPr>
        <p:spPr>
          <a:xfrm>
            <a:off x="5395160" y="2931800"/>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4" name="Google Shape;84;p14"/>
          <p:cNvSpPr txBox="1"/>
          <p:nvPr>
            <p:ph idx="8" type="subTitle"/>
          </p:nvPr>
        </p:nvSpPr>
        <p:spPr>
          <a:xfrm>
            <a:off x="5395160" y="3207354"/>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5" name="Google Shape;85;p14"/>
          <p:cNvSpPr txBox="1"/>
          <p:nvPr>
            <p:ph hasCustomPrompt="1" idx="9" type="title"/>
          </p:nvPr>
        </p:nvSpPr>
        <p:spPr>
          <a:xfrm>
            <a:off x="4543875" y="3888750"/>
            <a:ext cx="608400" cy="4026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r">
              <a:spcBef>
                <a:spcPts val="0"/>
              </a:spcBef>
              <a:spcAft>
                <a:spcPts val="0"/>
              </a:spcAft>
              <a:buClr>
                <a:schemeClr val="dk1"/>
              </a:buClr>
              <a:buSzPts val="1800"/>
              <a:buNone/>
              <a:defRPr sz="1800">
                <a:solidFill>
                  <a:schemeClr val="dk1"/>
                </a:solidFill>
              </a:defRPr>
            </a:lvl2pPr>
            <a:lvl3pPr lvl="2" rtl="0" algn="r">
              <a:spcBef>
                <a:spcPts val="0"/>
              </a:spcBef>
              <a:spcAft>
                <a:spcPts val="0"/>
              </a:spcAft>
              <a:buClr>
                <a:schemeClr val="dk1"/>
              </a:buClr>
              <a:buSzPts val="1800"/>
              <a:buNone/>
              <a:defRPr sz="1800">
                <a:solidFill>
                  <a:schemeClr val="dk1"/>
                </a:solidFill>
              </a:defRPr>
            </a:lvl3pPr>
            <a:lvl4pPr lvl="3" rtl="0" algn="r">
              <a:spcBef>
                <a:spcPts val="0"/>
              </a:spcBef>
              <a:spcAft>
                <a:spcPts val="0"/>
              </a:spcAft>
              <a:buClr>
                <a:schemeClr val="dk1"/>
              </a:buClr>
              <a:buSzPts val="1800"/>
              <a:buNone/>
              <a:defRPr sz="1800">
                <a:solidFill>
                  <a:schemeClr val="dk1"/>
                </a:solidFill>
              </a:defRPr>
            </a:lvl4pPr>
            <a:lvl5pPr lvl="4" rtl="0" algn="r">
              <a:spcBef>
                <a:spcPts val="0"/>
              </a:spcBef>
              <a:spcAft>
                <a:spcPts val="0"/>
              </a:spcAft>
              <a:buClr>
                <a:schemeClr val="dk1"/>
              </a:buClr>
              <a:buSzPts val="1800"/>
              <a:buNone/>
              <a:defRPr sz="1800">
                <a:solidFill>
                  <a:schemeClr val="dk1"/>
                </a:solidFill>
              </a:defRPr>
            </a:lvl5pPr>
            <a:lvl6pPr lvl="5" rtl="0" algn="r">
              <a:spcBef>
                <a:spcPts val="0"/>
              </a:spcBef>
              <a:spcAft>
                <a:spcPts val="0"/>
              </a:spcAft>
              <a:buClr>
                <a:schemeClr val="dk1"/>
              </a:buClr>
              <a:buSzPts val="1800"/>
              <a:buNone/>
              <a:defRPr sz="1800">
                <a:solidFill>
                  <a:schemeClr val="dk1"/>
                </a:solidFill>
              </a:defRPr>
            </a:lvl6pPr>
            <a:lvl7pPr lvl="6" rtl="0" algn="r">
              <a:spcBef>
                <a:spcPts val="0"/>
              </a:spcBef>
              <a:spcAft>
                <a:spcPts val="0"/>
              </a:spcAft>
              <a:buClr>
                <a:schemeClr val="dk1"/>
              </a:buClr>
              <a:buSzPts val="1800"/>
              <a:buNone/>
              <a:defRPr sz="1800">
                <a:solidFill>
                  <a:schemeClr val="dk1"/>
                </a:solidFill>
              </a:defRPr>
            </a:lvl7pPr>
            <a:lvl8pPr lvl="7" rtl="0" algn="r">
              <a:spcBef>
                <a:spcPts val="0"/>
              </a:spcBef>
              <a:spcAft>
                <a:spcPts val="0"/>
              </a:spcAft>
              <a:buClr>
                <a:schemeClr val="dk1"/>
              </a:buClr>
              <a:buSzPts val="1800"/>
              <a:buNone/>
              <a:defRPr sz="1800">
                <a:solidFill>
                  <a:schemeClr val="dk1"/>
                </a:solidFill>
              </a:defRPr>
            </a:lvl8pPr>
            <a:lvl9pPr lvl="8" rtl="0" algn="r">
              <a:spcBef>
                <a:spcPts val="0"/>
              </a:spcBef>
              <a:spcAft>
                <a:spcPts val="0"/>
              </a:spcAft>
              <a:buClr>
                <a:schemeClr val="dk1"/>
              </a:buClr>
              <a:buSzPts val="1800"/>
              <a:buNone/>
              <a:defRPr sz="1800">
                <a:solidFill>
                  <a:schemeClr val="dk1"/>
                </a:solidFill>
              </a:defRPr>
            </a:lvl9pPr>
          </a:lstStyle>
          <a:p>
            <a:r>
              <a:t>xx%</a:t>
            </a:r>
          </a:p>
        </p:txBody>
      </p:sp>
      <p:sp>
        <p:nvSpPr>
          <p:cNvPr id="86" name="Google Shape;86;p14"/>
          <p:cNvSpPr txBox="1"/>
          <p:nvPr>
            <p:ph idx="13" type="title"/>
          </p:nvPr>
        </p:nvSpPr>
        <p:spPr>
          <a:xfrm>
            <a:off x="5395160" y="3824822"/>
            <a:ext cx="29334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7" name="Google Shape;87;p14"/>
          <p:cNvSpPr txBox="1"/>
          <p:nvPr>
            <p:ph idx="14" type="subTitle"/>
          </p:nvPr>
        </p:nvSpPr>
        <p:spPr>
          <a:xfrm>
            <a:off x="5395160" y="4100376"/>
            <a:ext cx="29334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88" name="Google Shape;88;p14"/>
          <p:cNvCxnSpPr/>
          <p:nvPr/>
        </p:nvCxnSpPr>
        <p:spPr>
          <a:xfrm rot="10800000">
            <a:off x="-2241975" y="1909725"/>
            <a:ext cx="4819800" cy="4419600"/>
          </a:xfrm>
          <a:prstGeom prst="straightConnector1">
            <a:avLst/>
          </a:prstGeom>
          <a:noFill/>
          <a:ln cap="flat" cmpd="sng" w="19050">
            <a:solidFill>
              <a:schemeClr val="dk1"/>
            </a:solidFill>
            <a:prstDash val="solid"/>
            <a:round/>
            <a:headEnd len="med" w="med" type="none"/>
            <a:tailEnd len="med" w="med" type="none"/>
          </a:ln>
        </p:spPr>
      </p:cxnSp>
      <p:cxnSp>
        <p:nvCxnSpPr>
          <p:cNvPr id="89" name="Google Shape;89;p14"/>
          <p:cNvCxnSpPr/>
          <p:nvPr/>
        </p:nvCxnSpPr>
        <p:spPr>
          <a:xfrm flipH="1" rot="10800000">
            <a:off x="6566175" y="1880250"/>
            <a:ext cx="4819800" cy="4419600"/>
          </a:xfrm>
          <a:prstGeom prst="straightConnector1">
            <a:avLst/>
          </a:prstGeom>
          <a:noFill/>
          <a:ln cap="flat" cmpd="sng" w="19050">
            <a:solidFill>
              <a:schemeClr val="dk1"/>
            </a:solidFill>
            <a:prstDash val="solid"/>
            <a:round/>
            <a:headEnd len="med" w="med" type="none"/>
            <a:tailEnd len="med" w="med" type="none"/>
          </a:ln>
        </p:spPr>
      </p:cxnSp>
      <p:sp>
        <p:nvSpPr>
          <p:cNvPr id="90" name="Google Shape;90;p14"/>
          <p:cNvSpPr txBox="1"/>
          <p:nvPr>
            <p:ph idx="15"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lt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91" name="Shape 91"/>
        <p:cNvGrpSpPr/>
        <p:nvPr/>
      </p:nvGrpSpPr>
      <p:grpSpPr>
        <a:xfrm>
          <a:off x="0" y="0"/>
          <a:ext cx="0" cy="0"/>
          <a:chOff x="0" y="0"/>
          <a:chExt cx="0" cy="0"/>
        </a:xfrm>
      </p:grpSpPr>
      <p:sp>
        <p:nvSpPr>
          <p:cNvPr id="92" name="Google Shape;92;p15"/>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b="1" sz="3600">
                <a:solidFill>
                  <a:schemeClr val="lt1"/>
                </a:solidFill>
              </a:defRPr>
            </a:lvl1pPr>
            <a:lvl2pPr lvl="1" rtl="0" algn="ctr">
              <a:spcBef>
                <a:spcPts val="0"/>
              </a:spcBef>
              <a:spcAft>
                <a:spcPts val="0"/>
              </a:spcAft>
              <a:buClr>
                <a:schemeClr val="lt1"/>
              </a:buClr>
              <a:buSzPts val="3600"/>
              <a:buNone/>
              <a:defRPr b="1" sz="3600">
                <a:solidFill>
                  <a:schemeClr val="lt1"/>
                </a:solidFill>
              </a:defRPr>
            </a:lvl2pPr>
            <a:lvl3pPr lvl="2" rtl="0" algn="ctr">
              <a:spcBef>
                <a:spcPts val="0"/>
              </a:spcBef>
              <a:spcAft>
                <a:spcPts val="0"/>
              </a:spcAft>
              <a:buClr>
                <a:schemeClr val="lt1"/>
              </a:buClr>
              <a:buSzPts val="3600"/>
              <a:buNone/>
              <a:defRPr b="1" sz="3600">
                <a:solidFill>
                  <a:schemeClr val="lt1"/>
                </a:solidFill>
              </a:defRPr>
            </a:lvl3pPr>
            <a:lvl4pPr lvl="3" rtl="0" algn="ctr">
              <a:spcBef>
                <a:spcPts val="0"/>
              </a:spcBef>
              <a:spcAft>
                <a:spcPts val="0"/>
              </a:spcAft>
              <a:buClr>
                <a:schemeClr val="lt1"/>
              </a:buClr>
              <a:buSzPts val="3600"/>
              <a:buNone/>
              <a:defRPr b="1" sz="3600">
                <a:solidFill>
                  <a:schemeClr val="lt1"/>
                </a:solidFill>
              </a:defRPr>
            </a:lvl4pPr>
            <a:lvl5pPr lvl="4" rtl="0" algn="ctr">
              <a:spcBef>
                <a:spcPts val="0"/>
              </a:spcBef>
              <a:spcAft>
                <a:spcPts val="0"/>
              </a:spcAft>
              <a:buClr>
                <a:schemeClr val="lt1"/>
              </a:buClr>
              <a:buSzPts val="3600"/>
              <a:buNone/>
              <a:defRPr b="1" sz="3600">
                <a:solidFill>
                  <a:schemeClr val="lt1"/>
                </a:solidFill>
              </a:defRPr>
            </a:lvl5pPr>
            <a:lvl6pPr lvl="5" rtl="0" algn="ctr">
              <a:spcBef>
                <a:spcPts val="0"/>
              </a:spcBef>
              <a:spcAft>
                <a:spcPts val="0"/>
              </a:spcAft>
              <a:buClr>
                <a:schemeClr val="lt1"/>
              </a:buClr>
              <a:buSzPts val="3600"/>
              <a:buNone/>
              <a:defRPr b="1" sz="3600">
                <a:solidFill>
                  <a:schemeClr val="lt1"/>
                </a:solidFill>
              </a:defRPr>
            </a:lvl6pPr>
            <a:lvl7pPr lvl="6" rtl="0" algn="ctr">
              <a:spcBef>
                <a:spcPts val="0"/>
              </a:spcBef>
              <a:spcAft>
                <a:spcPts val="0"/>
              </a:spcAft>
              <a:buClr>
                <a:schemeClr val="lt1"/>
              </a:buClr>
              <a:buSzPts val="3600"/>
              <a:buNone/>
              <a:defRPr b="1" sz="3600">
                <a:solidFill>
                  <a:schemeClr val="lt1"/>
                </a:solidFill>
              </a:defRPr>
            </a:lvl7pPr>
            <a:lvl8pPr lvl="7" rtl="0" algn="ctr">
              <a:spcBef>
                <a:spcPts val="0"/>
              </a:spcBef>
              <a:spcAft>
                <a:spcPts val="0"/>
              </a:spcAft>
              <a:buClr>
                <a:schemeClr val="lt1"/>
              </a:buClr>
              <a:buSzPts val="3600"/>
              <a:buNone/>
              <a:defRPr b="1" sz="3600">
                <a:solidFill>
                  <a:schemeClr val="lt1"/>
                </a:solidFill>
              </a:defRPr>
            </a:lvl8pPr>
            <a:lvl9pPr lvl="8" rtl="0" algn="ctr">
              <a:spcBef>
                <a:spcPts val="0"/>
              </a:spcBef>
              <a:spcAft>
                <a:spcPts val="0"/>
              </a:spcAft>
              <a:buClr>
                <a:schemeClr val="lt1"/>
              </a:buClr>
              <a:buSzPts val="3600"/>
              <a:buNone/>
              <a:defRPr b="1" sz="3600">
                <a:solidFill>
                  <a:schemeClr val="lt1"/>
                </a:solidFill>
              </a:defRPr>
            </a:lvl9pPr>
          </a:lstStyle>
          <a:p/>
        </p:txBody>
      </p:sp>
      <p:sp>
        <p:nvSpPr>
          <p:cNvPr id="93" name="Google Shape;93;p15"/>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8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a:r>
              <a:t>xx%</a:t>
            </a:r>
          </a:p>
        </p:txBody>
      </p:sp>
      <p:sp>
        <p:nvSpPr>
          <p:cNvPr id="94" name="Google Shape;94;p15"/>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cxnSp>
        <p:nvCxnSpPr>
          <p:cNvPr id="95" name="Google Shape;95;p15"/>
          <p:cNvCxnSpPr/>
          <p:nvPr/>
        </p:nvCxnSpPr>
        <p:spPr>
          <a:xfrm>
            <a:off x="6350113" y="-1501125"/>
            <a:ext cx="3757500" cy="4183800"/>
          </a:xfrm>
          <a:prstGeom prst="straightConnector1">
            <a:avLst/>
          </a:prstGeom>
          <a:noFill/>
          <a:ln cap="flat" cmpd="sng" w="19050">
            <a:solidFill>
              <a:schemeClr val="lt1"/>
            </a:solidFill>
            <a:prstDash val="solid"/>
            <a:round/>
            <a:headEnd len="med" w="med" type="none"/>
            <a:tailEnd len="med" w="med" type="none"/>
          </a:ln>
        </p:spPr>
      </p:cxnSp>
      <p:sp>
        <p:nvSpPr>
          <p:cNvPr id="96" name="Google Shape;96;p15"/>
          <p:cNvSpPr/>
          <p:nvPr/>
        </p:nvSpPr>
        <p:spPr>
          <a:xfrm>
            <a:off x="-64200" y="3825775"/>
            <a:ext cx="1296000" cy="138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5258900" y="-23792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5389050" y="-2161975"/>
            <a:ext cx="11403900" cy="58443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5"/>
        </a:solidFill>
      </p:bgPr>
    </p:bg>
    <p:spTree>
      <p:nvGrpSpPr>
        <p:cNvPr id="101" name="Shape 101"/>
        <p:cNvGrpSpPr/>
        <p:nvPr/>
      </p:nvGrpSpPr>
      <p:grpSpPr>
        <a:xfrm>
          <a:off x="0" y="0"/>
          <a:ext cx="0" cy="0"/>
          <a:chOff x="0" y="0"/>
          <a:chExt cx="0" cy="0"/>
        </a:xfrm>
      </p:grpSpPr>
      <p:sp>
        <p:nvSpPr>
          <p:cNvPr id="102" name="Google Shape;102;p16"/>
          <p:cNvSpPr txBox="1"/>
          <p:nvPr>
            <p:ph type="title"/>
          </p:nvPr>
        </p:nvSpPr>
        <p:spPr>
          <a:xfrm>
            <a:off x="931700" y="2019718"/>
            <a:ext cx="3252900" cy="1000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3600"/>
              <a:buNone/>
              <a:defRPr b="1" sz="34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103" name="Google Shape;103;p16"/>
          <p:cNvSpPr txBox="1"/>
          <p:nvPr>
            <p:ph hasCustomPrompt="1" idx="2" type="title"/>
          </p:nvPr>
        </p:nvSpPr>
        <p:spPr>
          <a:xfrm>
            <a:off x="931700" y="967055"/>
            <a:ext cx="3057300" cy="967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8000"/>
              <a:buNone/>
              <a:defRPr b="1" sz="8000">
                <a:solidFill>
                  <a:schemeClr val="dk1"/>
                </a:solidFill>
              </a:defRPr>
            </a:lvl1pPr>
            <a:lvl2pPr lvl="1" rtl="0">
              <a:spcBef>
                <a:spcPts val="0"/>
              </a:spcBef>
              <a:spcAft>
                <a:spcPts val="0"/>
              </a:spcAft>
              <a:buClr>
                <a:schemeClr val="dk1"/>
              </a:buClr>
              <a:buSzPts val="8000"/>
              <a:buNone/>
              <a:defRPr b="1" sz="8000">
                <a:solidFill>
                  <a:schemeClr val="dk1"/>
                </a:solidFill>
              </a:defRPr>
            </a:lvl2pPr>
            <a:lvl3pPr lvl="2" rtl="0">
              <a:spcBef>
                <a:spcPts val="0"/>
              </a:spcBef>
              <a:spcAft>
                <a:spcPts val="0"/>
              </a:spcAft>
              <a:buClr>
                <a:schemeClr val="dk1"/>
              </a:buClr>
              <a:buSzPts val="8000"/>
              <a:buNone/>
              <a:defRPr b="1" sz="8000">
                <a:solidFill>
                  <a:schemeClr val="dk1"/>
                </a:solidFill>
              </a:defRPr>
            </a:lvl3pPr>
            <a:lvl4pPr lvl="3" rtl="0">
              <a:spcBef>
                <a:spcPts val="0"/>
              </a:spcBef>
              <a:spcAft>
                <a:spcPts val="0"/>
              </a:spcAft>
              <a:buClr>
                <a:schemeClr val="dk1"/>
              </a:buClr>
              <a:buSzPts val="8000"/>
              <a:buNone/>
              <a:defRPr b="1" sz="8000">
                <a:solidFill>
                  <a:schemeClr val="dk1"/>
                </a:solidFill>
              </a:defRPr>
            </a:lvl4pPr>
            <a:lvl5pPr lvl="4" rtl="0">
              <a:spcBef>
                <a:spcPts val="0"/>
              </a:spcBef>
              <a:spcAft>
                <a:spcPts val="0"/>
              </a:spcAft>
              <a:buClr>
                <a:schemeClr val="dk1"/>
              </a:buClr>
              <a:buSzPts val="8000"/>
              <a:buNone/>
              <a:defRPr b="1" sz="8000">
                <a:solidFill>
                  <a:schemeClr val="dk1"/>
                </a:solidFill>
              </a:defRPr>
            </a:lvl5pPr>
            <a:lvl6pPr lvl="5" rtl="0">
              <a:spcBef>
                <a:spcPts val="0"/>
              </a:spcBef>
              <a:spcAft>
                <a:spcPts val="0"/>
              </a:spcAft>
              <a:buClr>
                <a:schemeClr val="dk1"/>
              </a:buClr>
              <a:buSzPts val="8000"/>
              <a:buNone/>
              <a:defRPr b="1" sz="8000">
                <a:solidFill>
                  <a:schemeClr val="dk1"/>
                </a:solidFill>
              </a:defRPr>
            </a:lvl6pPr>
            <a:lvl7pPr lvl="6" rtl="0">
              <a:spcBef>
                <a:spcPts val="0"/>
              </a:spcBef>
              <a:spcAft>
                <a:spcPts val="0"/>
              </a:spcAft>
              <a:buClr>
                <a:schemeClr val="dk1"/>
              </a:buClr>
              <a:buSzPts val="8000"/>
              <a:buNone/>
              <a:defRPr b="1" sz="8000">
                <a:solidFill>
                  <a:schemeClr val="dk1"/>
                </a:solidFill>
              </a:defRPr>
            </a:lvl7pPr>
            <a:lvl8pPr lvl="7" rtl="0">
              <a:spcBef>
                <a:spcPts val="0"/>
              </a:spcBef>
              <a:spcAft>
                <a:spcPts val="0"/>
              </a:spcAft>
              <a:buClr>
                <a:schemeClr val="dk1"/>
              </a:buClr>
              <a:buSzPts val="8000"/>
              <a:buNone/>
              <a:defRPr b="1" sz="8000">
                <a:solidFill>
                  <a:schemeClr val="dk1"/>
                </a:solidFill>
              </a:defRPr>
            </a:lvl8pPr>
            <a:lvl9pPr lvl="8" rtl="0">
              <a:spcBef>
                <a:spcPts val="0"/>
              </a:spcBef>
              <a:spcAft>
                <a:spcPts val="0"/>
              </a:spcAft>
              <a:buClr>
                <a:schemeClr val="dk1"/>
              </a:buClr>
              <a:buSzPts val="8000"/>
              <a:buNone/>
              <a:defRPr b="1" sz="8000">
                <a:solidFill>
                  <a:schemeClr val="dk1"/>
                </a:solidFill>
              </a:defRPr>
            </a:lvl9pPr>
          </a:lstStyle>
          <a:p>
            <a:r>
              <a:t>xx%</a:t>
            </a:r>
          </a:p>
        </p:txBody>
      </p:sp>
      <p:sp>
        <p:nvSpPr>
          <p:cNvPr id="104" name="Google Shape;104;p16"/>
          <p:cNvSpPr txBox="1"/>
          <p:nvPr>
            <p:ph idx="1" type="subTitle"/>
          </p:nvPr>
        </p:nvSpPr>
        <p:spPr>
          <a:xfrm>
            <a:off x="931700" y="3326230"/>
            <a:ext cx="1978500" cy="58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05" name="Google Shape;105;p16"/>
          <p:cNvCxnSpPr/>
          <p:nvPr/>
        </p:nvCxnSpPr>
        <p:spPr>
          <a:xfrm>
            <a:off x="258180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06" name="Google Shape;106;p16"/>
          <p:cNvSpPr/>
          <p:nvPr/>
        </p:nvSpPr>
        <p:spPr>
          <a:xfrm>
            <a:off x="-6242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bg>
      <p:bgPr>
        <a:solidFill>
          <a:schemeClr val="accent5"/>
        </a:soli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flipH="1">
            <a:off x="1821475" y="2527625"/>
            <a:ext cx="5501100" cy="463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b="1" sz="3600">
                <a:solidFill>
                  <a:schemeClr val="dk1"/>
                </a:solidFill>
              </a:defRPr>
            </a:lvl1pPr>
            <a:lvl2pPr lvl="1" rtl="0" algn="ctr">
              <a:spcBef>
                <a:spcPts val="0"/>
              </a:spcBef>
              <a:spcAft>
                <a:spcPts val="0"/>
              </a:spcAft>
              <a:buClr>
                <a:schemeClr val="dk1"/>
              </a:buClr>
              <a:buSzPts val="3600"/>
              <a:buNone/>
              <a:defRPr b="1" sz="3600">
                <a:solidFill>
                  <a:schemeClr val="dk1"/>
                </a:solidFill>
              </a:defRPr>
            </a:lvl2pPr>
            <a:lvl3pPr lvl="2" rtl="0" algn="ctr">
              <a:spcBef>
                <a:spcPts val="0"/>
              </a:spcBef>
              <a:spcAft>
                <a:spcPts val="0"/>
              </a:spcAft>
              <a:buClr>
                <a:schemeClr val="dk1"/>
              </a:buClr>
              <a:buSzPts val="3600"/>
              <a:buNone/>
              <a:defRPr b="1" sz="3600">
                <a:solidFill>
                  <a:schemeClr val="dk1"/>
                </a:solidFill>
              </a:defRPr>
            </a:lvl3pPr>
            <a:lvl4pPr lvl="3" rtl="0" algn="ctr">
              <a:spcBef>
                <a:spcPts val="0"/>
              </a:spcBef>
              <a:spcAft>
                <a:spcPts val="0"/>
              </a:spcAft>
              <a:buClr>
                <a:schemeClr val="dk1"/>
              </a:buClr>
              <a:buSzPts val="3600"/>
              <a:buNone/>
              <a:defRPr b="1" sz="3600">
                <a:solidFill>
                  <a:schemeClr val="dk1"/>
                </a:solidFill>
              </a:defRPr>
            </a:lvl4pPr>
            <a:lvl5pPr lvl="4" rtl="0" algn="ctr">
              <a:spcBef>
                <a:spcPts val="0"/>
              </a:spcBef>
              <a:spcAft>
                <a:spcPts val="0"/>
              </a:spcAft>
              <a:buClr>
                <a:schemeClr val="dk1"/>
              </a:buClr>
              <a:buSzPts val="3600"/>
              <a:buNone/>
              <a:defRPr b="1" sz="3600">
                <a:solidFill>
                  <a:schemeClr val="dk1"/>
                </a:solidFill>
              </a:defRPr>
            </a:lvl5pPr>
            <a:lvl6pPr lvl="5" rtl="0" algn="ctr">
              <a:spcBef>
                <a:spcPts val="0"/>
              </a:spcBef>
              <a:spcAft>
                <a:spcPts val="0"/>
              </a:spcAft>
              <a:buClr>
                <a:schemeClr val="dk1"/>
              </a:buClr>
              <a:buSzPts val="3600"/>
              <a:buNone/>
              <a:defRPr b="1" sz="3600">
                <a:solidFill>
                  <a:schemeClr val="dk1"/>
                </a:solidFill>
              </a:defRPr>
            </a:lvl6pPr>
            <a:lvl7pPr lvl="6" rtl="0" algn="ctr">
              <a:spcBef>
                <a:spcPts val="0"/>
              </a:spcBef>
              <a:spcAft>
                <a:spcPts val="0"/>
              </a:spcAft>
              <a:buClr>
                <a:schemeClr val="dk1"/>
              </a:buClr>
              <a:buSzPts val="3600"/>
              <a:buNone/>
              <a:defRPr b="1" sz="3600">
                <a:solidFill>
                  <a:schemeClr val="dk1"/>
                </a:solidFill>
              </a:defRPr>
            </a:lvl7pPr>
            <a:lvl8pPr lvl="7" rtl="0" algn="ctr">
              <a:spcBef>
                <a:spcPts val="0"/>
              </a:spcBef>
              <a:spcAft>
                <a:spcPts val="0"/>
              </a:spcAft>
              <a:buClr>
                <a:schemeClr val="dk1"/>
              </a:buClr>
              <a:buSzPts val="3600"/>
              <a:buNone/>
              <a:defRPr b="1" sz="3600">
                <a:solidFill>
                  <a:schemeClr val="dk1"/>
                </a:solidFill>
              </a:defRPr>
            </a:lvl8pPr>
            <a:lvl9pPr lvl="8" rtl="0" algn="ctr">
              <a:spcBef>
                <a:spcPts val="0"/>
              </a:spcBef>
              <a:spcAft>
                <a:spcPts val="0"/>
              </a:spcAft>
              <a:buClr>
                <a:schemeClr val="dk1"/>
              </a:buClr>
              <a:buSzPts val="3600"/>
              <a:buNone/>
              <a:defRPr b="1" sz="3600">
                <a:solidFill>
                  <a:schemeClr val="dk1"/>
                </a:solidFill>
              </a:defRPr>
            </a:lvl9pPr>
          </a:lstStyle>
          <a:p/>
        </p:txBody>
      </p:sp>
      <p:sp>
        <p:nvSpPr>
          <p:cNvPr id="109" name="Google Shape;109;p17"/>
          <p:cNvSpPr txBox="1"/>
          <p:nvPr>
            <p:ph hasCustomPrompt="1" idx="2" type="title"/>
          </p:nvPr>
        </p:nvSpPr>
        <p:spPr>
          <a:xfrm flipH="1">
            <a:off x="3043350" y="1533511"/>
            <a:ext cx="3057300" cy="87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8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a:r>
              <a:t>xx%</a:t>
            </a:r>
          </a:p>
        </p:txBody>
      </p:sp>
      <p:sp>
        <p:nvSpPr>
          <p:cNvPr id="110" name="Google Shape;110;p17"/>
          <p:cNvSpPr txBox="1"/>
          <p:nvPr>
            <p:ph idx="1" type="subTitle"/>
          </p:nvPr>
        </p:nvSpPr>
        <p:spPr>
          <a:xfrm flipH="1">
            <a:off x="3198150" y="3293187"/>
            <a:ext cx="2747700" cy="31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11" name="Google Shape;111;p17"/>
          <p:cNvCxnSpPr/>
          <p:nvPr/>
        </p:nvCxnSpPr>
        <p:spPr>
          <a:xfrm>
            <a:off x="6350113" y="-1501125"/>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12" name="Google Shape;112;p17"/>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117" name="Shape 117"/>
        <p:cNvGrpSpPr/>
        <p:nvPr/>
      </p:nvGrpSpPr>
      <p:grpSpPr>
        <a:xfrm>
          <a:off x="0" y="0"/>
          <a:ext cx="0" cy="0"/>
          <a:chOff x="0" y="0"/>
          <a:chExt cx="0" cy="0"/>
        </a:xfrm>
      </p:grpSpPr>
      <p:sp>
        <p:nvSpPr>
          <p:cNvPr id="118" name="Google Shape;118;p18"/>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 name="Google Shape;119;p18"/>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120" name="Google Shape;120;p18"/>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1" name="Google Shape;121;p18"/>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122" name="Shape 122"/>
        <p:cNvGrpSpPr/>
        <p:nvPr/>
      </p:nvGrpSpPr>
      <p:grpSpPr>
        <a:xfrm>
          <a:off x="0" y="0"/>
          <a:ext cx="0" cy="0"/>
          <a:chOff x="0" y="0"/>
          <a:chExt cx="0" cy="0"/>
        </a:xfrm>
      </p:grpSpPr>
      <p:sp>
        <p:nvSpPr>
          <p:cNvPr id="123" name="Google Shape;123;p19"/>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idx="1" type="body"/>
          </p:nvPr>
        </p:nvSpPr>
        <p:spPr>
          <a:xfrm>
            <a:off x="2517475" y="2351960"/>
            <a:ext cx="4109100" cy="14841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rtl="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rtl="0" algn="just">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126" name="Google Shape;126;p19"/>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127" name="Shape 127"/>
        <p:cNvGrpSpPr/>
        <p:nvPr/>
      </p:nvGrpSpPr>
      <p:grpSpPr>
        <a:xfrm>
          <a:off x="0" y="0"/>
          <a:ext cx="0" cy="0"/>
          <a:chOff x="0" y="0"/>
          <a:chExt cx="0" cy="0"/>
        </a:xfrm>
      </p:grpSpPr>
      <p:sp>
        <p:nvSpPr>
          <p:cNvPr id="128" name="Google Shape;128;p20"/>
          <p:cNvSpPr txBox="1"/>
          <p:nvPr>
            <p:ph type="title"/>
          </p:nvPr>
        </p:nvSpPr>
        <p:spPr>
          <a:xfrm>
            <a:off x="8624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9" name="Google Shape;129;p20"/>
          <p:cNvSpPr txBox="1"/>
          <p:nvPr>
            <p:ph idx="1" type="subTitle"/>
          </p:nvPr>
        </p:nvSpPr>
        <p:spPr>
          <a:xfrm>
            <a:off x="424450"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0" name="Google Shape;130;p20"/>
          <p:cNvSpPr txBox="1"/>
          <p:nvPr>
            <p:ph idx="2" type="title"/>
          </p:nvPr>
        </p:nvSpPr>
        <p:spPr>
          <a:xfrm>
            <a:off x="6525755"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1" name="Google Shape;131;p20"/>
          <p:cNvSpPr txBox="1"/>
          <p:nvPr>
            <p:ph idx="3" type="subTitle"/>
          </p:nvPr>
        </p:nvSpPr>
        <p:spPr>
          <a:xfrm>
            <a:off x="6087751"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2" name="Google Shape;132;p20"/>
          <p:cNvSpPr txBox="1"/>
          <p:nvPr>
            <p:ph idx="4" type="title"/>
          </p:nvPr>
        </p:nvSpPr>
        <p:spPr>
          <a:xfrm>
            <a:off x="36901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3" name="Google Shape;133;p20"/>
          <p:cNvSpPr txBox="1"/>
          <p:nvPr>
            <p:ph idx="5" type="subTitle"/>
          </p:nvPr>
        </p:nvSpPr>
        <p:spPr>
          <a:xfrm>
            <a:off x="3252148"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4" name="Google Shape;134;p2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b="1" sz="3400">
                <a:solidFill>
                  <a:schemeClr val="dk1"/>
                </a:solidFill>
              </a:defRPr>
            </a:lvl1pPr>
            <a:lvl2pPr lvl="1" rtl="0" algn="r">
              <a:spcBef>
                <a:spcPts val="0"/>
              </a:spcBef>
              <a:spcAft>
                <a:spcPts val="0"/>
              </a:spcAft>
              <a:buClr>
                <a:schemeClr val="dk1"/>
              </a:buClr>
              <a:buSzPts val="3600"/>
              <a:buNone/>
              <a:defRPr b="1" sz="3600">
                <a:solidFill>
                  <a:schemeClr val="dk1"/>
                </a:solidFill>
              </a:defRPr>
            </a:lvl2pPr>
            <a:lvl3pPr lvl="2" rtl="0" algn="r">
              <a:spcBef>
                <a:spcPts val="0"/>
              </a:spcBef>
              <a:spcAft>
                <a:spcPts val="0"/>
              </a:spcAft>
              <a:buClr>
                <a:schemeClr val="dk1"/>
              </a:buClr>
              <a:buSzPts val="3600"/>
              <a:buNone/>
              <a:defRPr b="1" sz="3600">
                <a:solidFill>
                  <a:schemeClr val="dk1"/>
                </a:solidFill>
              </a:defRPr>
            </a:lvl3pPr>
            <a:lvl4pPr lvl="3" rtl="0" algn="r">
              <a:spcBef>
                <a:spcPts val="0"/>
              </a:spcBef>
              <a:spcAft>
                <a:spcPts val="0"/>
              </a:spcAft>
              <a:buClr>
                <a:schemeClr val="dk1"/>
              </a:buClr>
              <a:buSzPts val="3600"/>
              <a:buNone/>
              <a:defRPr b="1" sz="3600">
                <a:solidFill>
                  <a:schemeClr val="dk1"/>
                </a:solidFill>
              </a:defRPr>
            </a:lvl4pPr>
            <a:lvl5pPr lvl="4" rtl="0" algn="r">
              <a:spcBef>
                <a:spcPts val="0"/>
              </a:spcBef>
              <a:spcAft>
                <a:spcPts val="0"/>
              </a:spcAft>
              <a:buClr>
                <a:schemeClr val="dk1"/>
              </a:buClr>
              <a:buSzPts val="3600"/>
              <a:buNone/>
              <a:defRPr b="1" sz="3600">
                <a:solidFill>
                  <a:schemeClr val="dk1"/>
                </a:solidFill>
              </a:defRPr>
            </a:lvl5pPr>
            <a:lvl6pPr lvl="5" rtl="0" algn="r">
              <a:spcBef>
                <a:spcPts val="0"/>
              </a:spcBef>
              <a:spcAft>
                <a:spcPts val="0"/>
              </a:spcAft>
              <a:buClr>
                <a:schemeClr val="dk1"/>
              </a:buClr>
              <a:buSzPts val="3600"/>
              <a:buNone/>
              <a:defRPr b="1" sz="3600">
                <a:solidFill>
                  <a:schemeClr val="dk1"/>
                </a:solidFill>
              </a:defRPr>
            </a:lvl6pPr>
            <a:lvl7pPr lvl="6" rtl="0" algn="r">
              <a:spcBef>
                <a:spcPts val="0"/>
              </a:spcBef>
              <a:spcAft>
                <a:spcPts val="0"/>
              </a:spcAft>
              <a:buClr>
                <a:schemeClr val="dk1"/>
              </a:buClr>
              <a:buSzPts val="3600"/>
              <a:buNone/>
              <a:defRPr b="1" sz="3600">
                <a:solidFill>
                  <a:schemeClr val="dk1"/>
                </a:solidFill>
              </a:defRPr>
            </a:lvl7pPr>
            <a:lvl8pPr lvl="7" rtl="0" algn="r">
              <a:spcBef>
                <a:spcPts val="0"/>
              </a:spcBef>
              <a:spcAft>
                <a:spcPts val="0"/>
              </a:spcAft>
              <a:buClr>
                <a:schemeClr val="dk1"/>
              </a:buClr>
              <a:buSzPts val="3600"/>
              <a:buNone/>
              <a:defRPr b="1" sz="3600">
                <a:solidFill>
                  <a:schemeClr val="dk1"/>
                </a:solidFill>
              </a:defRPr>
            </a:lvl8pPr>
            <a:lvl9pPr lvl="8" rtl="0" algn="r">
              <a:spcBef>
                <a:spcPts val="0"/>
              </a:spcBef>
              <a:spcAft>
                <a:spcPts val="0"/>
              </a:spcAft>
              <a:buClr>
                <a:schemeClr val="dk1"/>
              </a:buClr>
              <a:buSzPts val="3600"/>
              <a:buNone/>
              <a:defRPr b="1" sz="3600">
                <a:solidFill>
                  <a:schemeClr val="dk1"/>
                </a:solidFill>
              </a:defRPr>
            </a:lvl9pPr>
          </a:lstStyle>
          <a:p/>
        </p:txBody>
      </p:sp>
      <p:sp>
        <p:nvSpPr>
          <p:cNvPr id="16" name="Google Shape;16;p3"/>
          <p:cNvSpPr txBox="1"/>
          <p:nvPr>
            <p:ph hasCustomPrompt="1" idx="2" type="title"/>
          </p:nvPr>
        </p:nvSpPr>
        <p:spPr>
          <a:xfrm>
            <a:off x="5151175" y="1032009"/>
            <a:ext cx="30573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8000"/>
              <a:buNone/>
              <a:defRPr b="1" sz="8000">
                <a:solidFill>
                  <a:schemeClr val="dk1"/>
                </a:solidFill>
              </a:defRPr>
            </a:lvl1pPr>
            <a:lvl2pPr lvl="1" rtl="0" algn="r">
              <a:spcBef>
                <a:spcPts val="0"/>
              </a:spcBef>
              <a:spcAft>
                <a:spcPts val="0"/>
              </a:spcAft>
              <a:buClr>
                <a:schemeClr val="dk1"/>
              </a:buClr>
              <a:buSzPts val="8000"/>
              <a:buNone/>
              <a:defRPr b="1" sz="8000">
                <a:solidFill>
                  <a:schemeClr val="dk1"/>
                </a:solidFill>
              </a:defRPr>
            </a:lvl2pPr>
            <a:lvl3pPr lvl="2" rtl="0" algn="r">
              <a:spcBef>
                <a:spcPts val="0"/>
              </a:spcBef>
              <a:spcAft>
                <a:spcPts val="0"/>
              </a:spcAft>
              <a:buClr>
                <a:schemeClr val="dk1"/>
              </a:buClr>
              <a:buSzPts val="8000"/>
              <a:buNone/>
              <a:defRPr b="1" sz="8000">
                <a:solidFill>
                  <a:schemeClr val="dk1"/>
                </a:solidFill>
              </a:defRPr>
            </a:lvl3pPr>
            <a:lvl4pPr lvl="3" rtl="0" algn="r">
              <a:spcBef>
                <a:spcPts val="0"/>
              </a:spcBef>
              <a:spcAft>
                <a:spcPts val="0"/>
              </a:spcAft>
              <a:buClr>
                <a:schemeClr val="dk1"/>
              </a:buClr>
              <a:buSzPts val="8000"/>
              <a:buNone/>
              <a:defRPr b="1" sz="8000">
                <a:solidFill>
                  <a:schemeClr val="dk1"/>
                </a:solidFill>
              </a:defRPr>
            </a:lvl4pPr>
            <a:lvl5pPr lvl="4" rtl="0" algn="r">
              <a:spcBef>
                <a:spcPts val="0"/>
              </a:spcBef>
              <a:spcAft>
                <a:spcPts val="0"/>
              </a:spcAft>
              <a:buClr>
                <a:schemeClr val="dk1"/>
              </a:buClr>
              <a:buSzPts val="8000"/>
              <a:buNone/>
              <a:defRPr b="1" sz="8000">
                <a:solidFill>
                  <a:schemeClr val="dk1"/>
                </a:solidFill>
              </a:defRPr>
            </a:lvl5pPr>
            <a:lvl6pPr lvl="5" rtl="0" algn="r">
              <a:spcBef>
                <a:spcPts val="0"/>
              </a:spcBef>
              <a:spcAft>
                <a:spcPts val="0"/>
              </a:spcAft>
              <a:buClr>
                <a:schemeClr val="dk1"/>
              </a:buClr>
              <a:buSzPts val="8000"/>
              <a:buNone/>
              <a:defRPr b="1" sz="8000">
                <a:solidFill>
                  <a:schemeClr val="dk1"/>
                </a:solidFill>
              </a:defRPr>
            </a:lvl6pPr>
            <a:lvl7pPr lvl="6" rtl="0" algn="r">
              <a:spcBef>
                <a:spcPts val="0"/>
              </a:spcBef>
              <a:spcAft>
                <a:spcPts val="0"/>
              </a:spcAft>
              <a:buClr>
                <a:schemeClr val="dk1"/>
              </a:buClr>
              <a:buSzPts val="8000"/>
              <a:buNone/>
              <a:defRPr b="1" sz="8000">
                <a:solidFill>
                  <a:schemeClr val="dk1"/>
                </a:solidFill>
              </a:defRPr>
            </a:lvl7pPr>
            <a:lvl8pPr lvl="7" rtl="0" algn="r">
              <a:spcBef>
                <a:spcPts val="0"/>
              </a:spcBef>
              <a:spcAft>
                <a:spcPts val="0"/>
              </a:spcAft>
              <a:buClr>
                <a:schemeClr val="dk1"/>
              </a:buClr>
              <a:buSzPts val="8000"/>
              <a:buNone/>
              <a:defRPr b="1" sz="8000">
                <a:solidFill>
                  <a:schemeClr val="dk1"/>
                </a:solidFill>
              </a:defRPr>
            </a:lvl8pPr>
            <a:lvl9pPr lvl="8" rtl="0" algn="r">
              <a:spcBef>
                <a:spcPts val="0"/>
              </a:spcBef>
              <a:spcAft>
                <a:spcPts val="0"/>
              </a:spcAft>
              <a:buClr>
                <a:schemeClr val="dk1"/>
              </a:buClr>
              <a:buSzPts val="8000"/>
              <a:buNone/>
              <a:defRPr b="1" sz="8000">
                <a:solidFill>
                  <a:schemeClr val="dk1"/>
                </a:solidFill>
              </a:defRPr>
            </a:lvl9pPr>
          </a:lstStyle>
          <a:p>
            <a:r>
              <a:t>xx%</a:t>
            </a:r>
          </a:p>
        </p:txBody>
      </p:sp>
      <p:sp>
        <p:nvSpPr>
          <p:cNvPr id="17" name="Google Shape;17;p3"/>
          <p:cNvSpPr txBox="1"/>
          <p:nvPr>
            <p:ph idx="1" type="subTitle"/>
          </p:nvPr>
        </p:nvSpPr>
        <p:spPr>
          <a:xfrm>
            <a:off x="6127050" y="3320300"/>
            <a:ext cx="20814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8" name="Google Shape;18;p3"/>
          <p:cNvCxnSpPr/>
          <p:nvPr/>
        </p:nvCxnSpPr>
        <p:spPr>
          <a:xfrm flipH="1">
            <a:off x="281415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19" name="Google Shape;19;p3"/>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135" name="Shape 135"/>
        <p:cNvGrpSpPr/>
        <p:nvPr/>
      </p:nvGrpSpPr>
      <p:grpSpPr>
        <a:xfrm>
          <a:off x="0" y="0"/>
          <a:ext cx="0" cy="0"/>
          <a:chOff x="0" y="0"/>
          <a:chExt cx="0" cy="0"/>
        </a:xfrm>
      </p:grpSpPr>
      <p:sp>
        <p:nvSpPr>
          <p:cNvPr id="136" name="Google Shape;136;p21"/>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ph type="ctrTitle"/>
          </p:nvPr>
        </p:nvSpPr>
        <p:spPr>
          <a:xfrm>
            <a:off x="1690800" y="1232050"/>
            <a:ext cx="5762400" cy="58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3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p:txBody>
      </p:sp>
      <p:sp>
        <p:nvSpPr>
          <p:cNvPr id="140" name="Google Shape;140;p21"/>
          <p:cNvSpPr txBox="1"/>
          <p:nvPr>
            <p:ph idx="1" type="subTitle"/>
          </p:nvPr>
        </p:nvSpPr>
        <p:spPr>
          <a:xfrm>
            <a:off x="3058800" y="1873367"/>
            <a:ext cx="3026400" cy="99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0_1">
    <p:bg>
      <p:bgPr>
        <a:solidFill>
          <a:schemeClr val="accent6"/>
        </a:solidFill>
      </p:bgPr>
    </p:bg>
    <p:spTree>
      <p:nvGrpSpPr>
        <p:cNvPr id="141" name="Shape 141"/>
        <p:cNvGrpSpPr/>
        <p:nvPr/>
      </p:nvGrpSpPr>
      <p:grpSpPr>
        <a:xfrm>
          <a:off x="0" y="0"/>
          <a:ext cx="0" cy="0"/>
          <a:chOff x="0" y="0"/>
          <a:chExt cx="0" cy="0"/>
        </a:xfrm>
      </p:grpSpPr>
      <p:sp>
        <p:nvSpPr>
          <p:cNvPr id="142" name="Google Shape;142;p22"/>
          <p:cNvSpPr/>
          <p:nvPr/>
        </p:nvSpPr>
        <p:spPr>
          <a:xfrm rot="5400000">
            <a:off x="-3440300" y="-797850"/>
            <a:ext cx="13257600" cy="67392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rot="-5400000">
            <a:off x="4398975" y="-370300"/>
            <a:ext cx="5766000" cy="55911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txBox="1"/>
          <p:nvPr>
            <p:ph type="ctrTitle"/>
          </p:nvPr>
        </p:nvSpPr>
        <p:spPr>
          <a:xfrm>
            <a:off x="713225" y="1672475"/>
            <a:ext cx="3026400" cy="585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145" name="Google Shape;145;p22"/>
          <p:cNvSpPr txBox="1"/>
          <p:nvPr>
            <p:ph idx="1" type="subTitle"/>
          </p:nvPr>
        </p:nvSpPr>
        <p:spPr>
          <a:xfrm>
            <a:off x="713225" y="2472004"/>
            <a:ext cx="3026400" cy="99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6" name="Google Shape;146;p22"/>
          <p:cNvSpPr/>
          <p:nvPr/>
        </p:nvSpPr>
        <p:spPr>
          <a:xfrm rot="-2700000">
            <a:off x="4008372" y="-4515765"/>
            <a:ext cx="5766173" cy="5590952"/>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22"/>
          <p:cNvCxnSpPr/>
          <p:nvPr/>
        </p:nvCxnSpPr>
        <p:spPr>
          <a:xfrm flipH="1" rot="10800000">
            <a:off x="4562550" y="-204075"/>
            <a:ext cx="6010200" cy="6181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ONE_COLUMN_TEXT_1">
    <p:bg>
      <p:bgPr>
        <a:solidFill>
          <a:schemeClr val="accent5"/>
        </a:solidFill>
      </p:bgPr>
    </p:bg>
    <p:spTree>
      <p:nvGrpSpPr>
        <p:cNvPr id="148" name="Shape 148"/>
        <p:cNvGrpSpPr/>
        <p:nvPr/>
      </p:nvGrpSpPr>
      <p:grpSpPr>
        <a:xfrm>
          <a:off x="0" y="0"/>
          <a:ext cx="0" cy="0"/>
          <a:chOff x="0" y="0"/>
          <a:chExt cx="0" cy="0"/>
        </a:xfrm>
      </p:grpSpPr>
      <p:sp>
        <p:nvSpPr>
          <p:cNvPr id="149" name="Google Shape;149;p23"/>
          <p:cNvSpPr txBox="1"/>
          <p:nvPr>
            <p:ph idx="1" type="body"/>
          </p:nvPr>
        </p:nvSpPr>
        <p:spPr>
          <a:xfrm>
            <a:off x="4039975" y="2245288"/>
            <a:ext cx="4390800" cy="652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50" name="Google Shape;150;p23"/>
          <p:cNvSpPr txBox="1"/>
          <p:nvPr>
            <p:ph type="title"/>
          </p:nvPr>
        </p:nvSpPr>
        <p:spPr>
          <a:xfrm>
            <a:off x="4168000" y="963075"/>
            <a:ext cx="4262700" cy="9630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5_1">
    <p:bg>
      <p:bgPr>
        <a:solidFill>
          <a:schemeClr val="accent5"/>
        </a:solidFill>
      </p:bgPr>
    </p:bg>
    <p:spTree>
      <p:nvGrpSpPr>
        <p:cNvPr id="151" name="Shape 151"/>
        <p:cNvGrpSpPr/>
        <p:nvPr/>
      </p:nvGrpSpPr>
      <p:grpSpPr>
        <a:xfrm>
          <a:off x="0" y="0"/>
          <a:ext cx="0" cy="0"/>
          <a:chOff x="0" y="0"/>
          <a:chExt cx="0" cy="0"/>
        </a:xfrm>
      </p:grpSpPr>
      <p:sp>
        <p:nvSpPr>
          <p:cNvPr id="152" name="Google Shape;152;p24"/>
          <p:cNvSpPr/>
          <p:nvPr/>
        </p:nvSpPr>
        <p:spPr>
          <a:xfrm>
            <a:off x="0" y="0"/>
            <a:ext cx="43479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 name="Google Shape;153;p24"/>
          <p:cNvSpPr txBox="1"/>
          <p:nvPr>
            <p:ph type="title"/>
          </p:nvPr>
        </p:nvSpPr>
        <p:spPr>
          <a:xfrm>
            <a:off x="5024185" y="1440200"/>
            <a:ext cx="3400800" cy="5286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154" name="Google Shape;154;p24"/>
          <p:cNvSpPr txBox="1"/>
          <p:nvPr>
            <p:ph idx="1" type="subTitle"/>
          </p:nvPr>
        </p:nvSpPr>
        <p:spPr>
          <a:xfrm>
            <a:off x="5024185" y="2263300"/>
            <a:ext cx="3400800" cy="1317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1_1">
    <p:bg>
      <p:bgPr>
        <a:solidFill>
          <a:schemeClr val="dk1"/>
        </a:solidFill>
      </p:bgPr>
    </p:bg>
    <p:spTree>
      <p:nvGrpSpPr>
        <p:cNvPr id="155" name="Shape 155"/>
        <p:cNvGrpSpPr/>
        <p:nvPr/>
      </p:nvGrpSpPr>
      <p:grpSpPr>
        <a:xfrm>
          <a:off x="0" y="0"/>
          <a:ext cx="0" cy="0"/>
          <a:chOff x="0" y="0"/>
          <a:chExt cx="0" cy="0"/>
        </a:xfrm>
      </p:grpSpPr>
      <p:sp>
        <p:nvSpPr>
          <p:cNvPr id="156" name="Google Shape;156;p25"/>
          <p:cNvSpPr txBox="1"/>
          <p:nvPr>
            <p:ph idx="1" type="body"/>
          </p:nvPr>
        </p:nvSpPr>
        <p:spPr>
          <a:xfrm>
            <a:off x="713225" y="2347842"/>
            <a:ext cx="4109100" cy="14475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157" name="Google Shape;157;p25"/>
          <p:cNvSpPr txBox="1"/>
          <p:nvPr>
            <p:ph type="title"/>
          </p:nvPr>
        </p:nvSpPr>
        <p:spPr>
          <a:xfrm>
            <a:off x="713225" y="1521325"/>
            <a:ext cx="4109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158" name="Google Shape;158;p25"/>
          <p:cNvSpPr/>
          <p:nvPr/>
        </p:nvSpPr>
        <p:spPr>
          <a:xfrm rot="5400000">
            <a:off x="-761012" y="-790512"/>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 name="Google Shape;159;p25"/>
          <p:cNvSpPr/>
          <p:nvPr/>
        </p:nvSpPr>
        <p:spPr>
          <a:xfrm rot="5400000">
            <a:off x="-856262" y="-1009587"/>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 name="Google Shape;160;p25"/>
          <p:cNvSpPr/>
          <p:nvPr/>
        </p:nvSpPr>
        <p:spPr>
          <a:xfrm rot="-5400000">
            <a:off x="2896850" y="288000"/>
            <a:ext cx="10141200" cy="45675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21_1_1">
    <p:bg>
      <p:bgPr>
        <a:solidFill>
          <a:schemeClr val="accent6"/>
        </a:solidFill>
      </p:bgPr>
    </p:bg>
    <p:spTree>
      <p:nvGrpSpPr>
        <p:cNvPr id="161" name="Shape 161"/>
        <p:cNvGrpSpPr/>
        <p:nvPr/>
      </p:nvGrpSpPr>
      <p:grpSpPr>
        <a:xfrm>
          <a:off x="0" y="0"/>
          <a:ext cx="0" cy="0"/>
          <a:chOff x="0" y="0"/>
          <a:chExt cx="0" cy="0"/>
        </a:xfrm>
      </p:grpSpPr>
      <p:sp>
        <p:nvSpPr>
          <p:cNvPr id="162" name="Google Shape;162;p26"/>
          <p:cNvSpPr/>
          <p:nvPr/>
        </p:nvSpPr>
        <p:spPr>
          <a:xfrm flipH="1" rot="10800000">
            <a:off x="-2390100" y="-102475"/>
            <a:ext cx="13887000" cy="65724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5261951" y="1545125"/>
            <a:ext cx="7035600" cy="32772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txBox="1"/>
          <p:nvPr>
            <p:ph idx="1" type="body"/>
          </p:nvPr>
        </p:nvSpPr>
        <p:spPr>
          <a:xfrm>
            <a:off x="2434275" y="3133239"/>
            <a:ext cx="4275300" cy="481200"/>
          </a:xfrm>
          <a:prstGeom prst="rect">
            <a:avLst/>
          </a:prstGeom>
        </p:spPr>
        <p:txBody>
          <a:bodyPr anchorCtr="0" anchor="t" bIns="91425" lIns="91425" spcFirstLastPara="1" rIns="91425" wrap="square" tIns="91425">
            <a:noAutofit/>
          </a:bodyPr>
          <a:lstStyle>
            <a:lvl1pPr indent="-323850" lvl="0" marL="457200" rtl="0" algn="ctr">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indent="-298450" lvl="1" marL="914400"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indent="-298450" lvl="2" marL="1371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indent="-298450" lvl="3" marL="18288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indent="-298450" lvl="4" marL="22860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indent="-298450" lvl="5" marL="27432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indent="-298450" lvl="6" marL="32004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indent="-298450" lvl="7" marL="3657600" rtl="0">
              <a:spcBef>
                <a:spcPts val="160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indent="-298450" lvl="8" marL="4114800" rtl="0">
              <a:spcBef>
                <a:spcPts val="1600"/>
              </a:spcBef>
              <a:spcAft>
                <a:spcPts val="1600"/>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p:txBody>
      </p:sp>
      <p:sp>
        <p:nvSpPr>
          <p:cNvPr id="165" name="Google Shape;165;p26"/>
          <p:cNvSpPr txBox="1"/>
          <p:nvPr>
            <p:ph type="title"/>
          </p:nvPr>
        </p:nvSpPr>
        <p:spPr>
          <a:xfrm>
            <a:off x="1726200" y="1681450"/>
            <a:ext cx="5691600" cy="1311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6000"/>
              <a:buNone/>
              <a:defRPr b="1" sz="8000">
                <a:solidFill>
                  <a:schemeClr val="lt1"/>
                </a:solidFill>
              </a:defRPr>
            </a:lvl1pPr>
            <a:lvl2pPr lvl="1" rtl="0">
              <a:spcBef>
                <a:spcPts val="0"/>
              </a:spcBef>
              <a:spcAft>
                <a:spcPts val="0"/>
              </a:spcAft>
              <a:buClr>
                <a:schemeClr val="lt1"/>
              </a:buClr>
              <a:buSzPts val="6000"/>
              <a:buNone/>
              <a:defRPr b="1" sz="6000">
                <a:solidFill>
                  <a:schemeClr val="lt1"/>
                </a:solidFill>
              </a:defRPr>
            </a:lvl2pPr>
            <a:lvl3pPr lvl="2" rtl="0">
              <a:spcBef>
                <a:spcPts val="0"/>
              </a:spcBef>
              <a:spcAft>
                <a:spcPts val="0"/>
              </a:spcAft>
              <a:buClr>
                <a:schemeClr val="lt1"/>
              </a:buClr>
              <a:buSzPts val="6000"/>
              <a:buNone/>
              <a:defRPr b="1" sz="6000">
                <a:solidFill>
                  <a:schemeClr val="lt1"/>
                </a:solidFill>
              </a:defRPr>
            </a:lvl3pPr>
            <a:lvl4pPr lvl="3" rtl="0">
              <a:spcBef>
                <a:spcPts val="0"/>
              </a:spcBef>
              <a:spcAft>
                <a:spcPts val="0"/>
              </a:spcAft>
              <a:buClr>
                <a:schemeClr val="lt1"/>
              </a:buClr>
              <a:buSzPts val="6000"/>
              <a:buNone/>
              <a:defRPr b="1" sz="6000">
                <a:solidFill>
                  <a:schemeClr val="lt1"/>
                </a:solidFill>
              </a:defRPr>
            </a:lvl4pPr>
            <a:lvl5pPr lvl="4" rtl="0">
              <a:spcBef>
                <a:spcPts val="0"/>
              </a:spcBef>
              <a:spcAft>
                <a:spcPts val="0"/>
              </a:spcAft>
              <a:buClr>
                <a:schemeClr val="lt1"/>
              </a:buClr>
              <a:buSzPts val="6000"/>
              <a:buNone/>
              <a:defRPr b="1" sz="6000">
                <a:solidFill>
                  <a:schemeClr val="lt1"/>
                </a:solidFill>
              </a:defRPr>
            </a:lvl5pPr>
            <a:lvl6pPr lvl="5" rtl="0">
              <a:spcBef>
                <a:spcPts val="0"/>
              </a:spcBef>
              <a:spcAft>
                <a:spcPts val="0"/>
              </a:spcAft>
              <a:buClr>
                <a:schemeClr val="lt1"/>
              </a:buClr>
              <a:buSzPts val="6000"/>
              <a:buNone/>
              <a:defRPr b="1" sz="6000">
                <a:solidFill>
                  <a:schemeClr val="lt1"/>
                </a:solidFill>
              </a:defRPr>
            </a:lvl6pPr>
            <a:lvl7pPr lvl="6" rtl="0">
              <a:spcBef>
                <a:spcPts val="0"/>
              </a:spcBef>
              <a:spcAft>
                <a:spcPts val="0"/>
              </a:spcAft>
              <a:buClr>
                <a:schemeClr val="lt1"/>
              </a:buClr>
              <a:buSzPts val="6000"/>
              <a:buNone/>
              <a:defRPr b="1" sz="6000">
                <a:solidFill>
                  <a:schemeClr val="lt1"/>
                </a:solidFill>
              </a:defRPr>
            </a:lvl7pPr>
            <a:lvl8pPr lvl="7" rtl="0">
              <a:spcBef>
                <a:spcPts val="0"/>
              </a:spcBef>
              <a:spcAft>
                <a:spcPts val="0"/>
              </a:spcAft>
              <a:buClr>
                <a:schemeClr val="lt1"/>
              </a:buClr>
              <a:buSzPts val="6000"/>
              <a:buNone/>
              <a:defRPr b="1" sz="6000">
                <a:solidFill>
                  <a:schemeClr val="lt1"/>
                </a:solidFill>
              </a:defRPr>
            </a:lvl8pPr>
            <a:lvl9pPr lvl="8" rtl="0">
              <a:spcBef>
                <a:spcPts val="0"/>
              </a:spcBef>
              <a:spcAft>
                <a:spcPts val="0"/>
              </a:spcAft>
              <a:buClr>
                <a:schemeClr val="lt1"/>
              </a:buClr>
              <a:buSzPts val="6000"/>
              <a:buNone/>
              <a:defRPr b="1" sz="6000">
                <a:solidFill>
                  <a:schemeClr val="lt1"/>
                </a:solidFill>
              </a:defRPr>
            </a:lvl9pPr>
          </a:lstStyle>
          <a:p/>
        </p:txBody>
      </p:sp>
      <p:sp>
        <p:nvSpPr>
          <p:cNvPr id="166" name="Google Shape;166;p26"/>
          <p:cNvSpPr/>
          <p:nvPr/>
        </p:nvSpPr>
        <p:spPr>
          <a:xfrm rot="10800000">
            <a:off x="6919375" y="-738125"/>
            <a:ext cx="3405900" cy="3302400"/>
          </a:xfrm>
          <a:prstGeom prst="rtTriangl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 name="Google Shape;167;p26"/>
          <p:cNvSpPr/>
          <p:nvPr/>
        </p:nvSpPr>
        <p:spPr>
          <a:xfrm rot="10800000">
            <a:off x="7062250" y="-79527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3">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rot="-5400000">
            <a:off x="7319425" y="3228300"/>
            <a:ext cx="2112600" cy="2048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 name="Google Shape;171;p27"/>
          <p:cNvSpPr/>
          <p:nvPr/>
        </p:nvSpPr>
        <p:spPr>
          <a:xfrm>
            <a:off x="-738725" y="248210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 name="Google Shape;172;p27"/>
          <p:cNvSpPr/>
          <p:nvPr/>
        </p:nvSpPr>
        <p:spPr>
          <a:xfrm rot="10800000">
            <a:off x="6727825" y="-915550"/>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 name="Google Shape;173;p27"/>
          <p:cNvSpPr/>
          <p:nvPr/>
        </p:nvSpPr>
        <p:spPr>
          <a:xfrm rot="5400000">
            <a:off x="-262475" y="-188987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 name="Google Shape;174;p27"/>
          <p:cNvSpPr txBox="1"/>
          <p:nvPr>
            <p:ph type="title"/>
          </p:nvPr>
        </p:nvSpPr>
        <p:spPr>
          <a:xfrm>
            <a:off x="713226" y="1795438"/>
            <a:ext cx="34008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lt1"/>
              </a:buClr>
              <a:buSzPts val="3000"/>
              <a:buNone/>
              <a:defRPr b="1" sz="3000">
                <a:solidFill>
                  <a:schemeClr val="lt1"/>
                </a:solidFill>
              </a:defRPr>
            </a:lvl1pPr>
            <a:lvl2pPr lvl="1" rtl="0">
              <a:spcBef>
                <a:spcPts val="0"/>
              </a:spcBef>
              <a:spcAft>
                <a:spcPts val="0"/>
              </a:spcAft>
              <a:buClr>
                <a:schemeClr val="lt1"/>
              </a:buClr>
              <a:buSzPts val="2000"/>
              <a:buNone/>
              <a:defRPr b="1" sz="2000">
                <a:solidFill>
                  <a:schemeClr val="lt1"/>
                </a:solidFill>
              </a:defRPr>
            </a:lvl2pPr>
            <a:lvl3pPr lvl="2" rtl="0">
              <a:spcBef>
                <a:spcPts val="0"/>
              </a:spcBef>
              <a:spcAft>
                <a:spcPts val="0"/>
              </a:spcAft>
              <a:buClr>
                <a:schemeClr val="lt1"/>
              </a:buClr>
              <a:buSzPts val="2000"/>
              <a:buNone/>
              <a:defRPr b="1" sz="2000">
                <a:solidFill>
                  <a:schemeClr val="lt1"/>
                </a:solidFill>
              </a:defRPr>
            </a:lvl3pPr>
            <a:lvl4pPr lvl="3" rtl="0">
              <a:spcBef>
                <a:spcPts val="0"/>
              </a:spcBef>
              <a:spcAft>
                <a:spcPts val="0"/>
              </a:spcAft>
              <a:buClr>
                <a:schemeClr val="lt1"/>
              </a:buClr>
              <a:buSzPts val="2000"/>
              <a:buNone/>
              <a:defRPr b="1" sz="2000">
                <a:solidFill>
                  <a:schemeClr val="lt1"/>
                </a:solidFill>
              </a:defRPr>
            </a:lvl4pPr>
            <a:lvl5pPr lvl="4" rtl="0">
              <a:spcBef>
                <a:spcPts val="0"/>
              </a:spcBef>
              <a:spcAft>
                <a:spcPts val="0"/>
              </a:spcAft>
              <a:buClr>
                <a:schemeClr val="lt1"/>
              </a:buClr>
              <a:buSzPts val="2000"/>
              <a:buNone/>
              <a:defRPr b="1" sz="2000">
                <a:solidFill>
                  <a:schemeClr val="lt1"/>
                </a:solidFill>
              </a:defRPr>
            </a:lvl5pPr>
            <a:lvl6pPr lvl="5" rtl="0">
              <a:spcBef>
                <a:spcPts val="0"/>
              </a:spcBef>
              <a:spcAft>
                <a:spcPts val="0"/>
              </a:spcAft>
              <a:buClr>
                <a:schemeClr val="lt1"/>
              </a:buClr>
              <a:buSzPts val="2000"/>
              <a:buNone/>
              <a:defRPr b="1" sz="2000">
                <a:solidFill>
                  <a:schemeClr val="lt1"/>
                </a:solidFill>
              </a:defRPr>
            </a:lvl6pPr>
            <a:lvl7pPr lvl="6" rtl="0">
              <a:spcBef>
                <a:spcPts val="0"/>
              </a:spcBef>
              <a:spcAft>
                <a:spcPts val="0"/>
              </a:spcAft>
              <a:buClr>
                <a:schemeClr val="lt1"/>
              </a:buClr>
              <a:buSzPts val="2000"/>
              <a:buNone/>
              <a:defRPr b="1" sz="2000">
                <a:solidFill>
                  <a:schemeClr val="lt1"/>
                </a:solidFill>
              </a:defRPr>
            </a:lvl7pPr>
            <a:lvl8pPr lvl="7" rtl="0">
              <a:spcBef>
                <a:spcPts val="0"/>
              </a:spcBef>
              <a:spcAft>
                <a:spcPts val="0"/>
              </a:spcAft>
              <a:buClr>
                <a:schemeClr val="lt1"/>
              </a:buClr>
              <a:buSzPts val="2000"/>
              <a:buNone/>
              <a:defRPr b="1" sz="2000">
                <a:solidFill>
                  <a:schemeClr val="lt1"/>
                </a:solidFill>
              </a:defRPr>
            </a:lvl8pPr>
            <a:lvl9pPr lvl="8" rtl="0">
              <a:spcBef>
                <a:spcPts val="0"/>
              </a:spcBef>
              <a:spcAft>
                <a:spcPts val="0"/>
              </a:spcAft>
              <a:buClr>
                <a:schemeClr val="lt1"/>
              </a:buClr>
              <a:buSzPts val="2000"/>
              <a:buNone/>
              <a:defRPr b="1" sz="2000">
                <a:solidFill>
                  <a:schemeClr val="lt1"/>
                </a:solidFill>
              </a:defRPr>
            </a:lvl9pPr>
          </a:lstStyle>
          <a:p/>
        </p:txBody>
      </p:sp>
      <p:sp>
        <p:nvSpPr>
          <p:cNvPr id="175" name="Google Shape;175;p27"/>
          <p:cNvSpPr txBox="1"/>
          <p:nvPr>
            <p:ph idx="1" type="subTitle"/>
          </p:nvPr>
        </p:nvSpPr>
        <p:spPr>
          <a:xfrm>
            <a:off x="713225" y="2630156"/>
            <a:ext cx="3400800" cy="42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chemeClr val="accent6"/>
        </a:solidFill>
      </p:bgPr>
    </p:bg>
    <p:spTree>
      <p:nvGrpSpPr>
        <p:cNvPr id="176" name="Shape 176"/>
        <p:cNvGrpSpPr/>
        <p:nvPr/>
      </p:nvGrpSpPr>
      <p:grpSpPr>
        <a:xfrm>
          <a:off x="0" y="0"/>
          <a:ext cx="0" cy="0"/>
          <a:chOff x="0" y="0"/>
          <a:chExt cx="0" cy="0"/>
        </a:xfrm>
      </p:grpSpPr>
      <p:sp>
        <p:nvSpPr>
          <p:cNvPr id="177" name="Google Shape;177;p28"/>
          <p:cNvSpPr/>
          <p:nvPr/>
        </p:nvSpPr>
        <p:spPr>
          <a:xfrm rot="-5400000">
            <a:off x="4642941" y="-1673359"/>
            <a:ext cx="7685100" cy="7451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 name="Google Shape;178;p28"/>
          <p:cNvSpPr/>
          <p:nvPr/>
        </p:nvSpPr>
        <p:spPr>
          <a:xfrm flipH="1" rot="-5400000">
            <a:off x="2841550" y="288050"/>
            <a:ext cx="10141200" cy="4567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txBox="1"/>
          <p:nvPr>
            <p:ph type="title"/>
          </p:nvPr>
        </p:nvSpPr>
        <p:spPr>
          <a:xfrm>
            <a:off x="713225" y="1627150"/>
            <a:ext cx="4659300" cy="1897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6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80" name="Google Shape;180;p28"/>
          <p:cNvSpPr/>
          <p:nvPr/>
        </p:nvSpPr>
        <p:spPr>
          <a:xfrm rot="5400000">
            <a:off x="-341212" y="-788137"/>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 name="Google Shape;181;p28"/>
          <p:cNvSpPr/>
          <p:nvPr/>
        </p:nvSpPr>
        <p:spPr>
          <a:xfrm rot="5400000">
            <a:off x="-436462" y="-1007212"/>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 name="Google Shape;182;p28"/>
          <p:cNvSpPr/>
          <p:nvPr/>
        </p:nvSpPr>
        <p:spPr>
          <a:xfrm flipH="1">
            <a:off x="5408725" y="4511825"/>
            <a:ext cx="3458400" cy="19239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bg>
      <p:bgPr>
        <a:solidFill>
          <a:schemeClr val="accent5"/>
        </a:solidFill>
      </p:bgPr>
    </p:bg>
    <p:spTree>
      <p:nvGrpSpPr>
        <p:cNvPr id="183" name="Shape 183"/>
        <p:cNvGrpSpPr/>
        <p:nvPr/>
      </p:nvGrpSpPr>
      <p:grpSpPr>
        <a:xfrm>
          <a:off x="0" y="0"/>
          <a:ext cx="0" cy="0"/>
          <a:chOff x="0" y="0"/>
          <a:chExt cx="0" cy="0"/>
        </a:xfrm>
      </p:grpSpPr>
      <p:sp>
        <p:nvSpPr>
          <p:cNvPr id="184" name="Google Shape;184;p29"/>
          <p:cNvSpPr txBox="1"/>
          <p:nvPr>
            <p:ph type="title"/>
          </p:nvPr>
        </p:nvSpPr>
        <p:spPr>
          <a:xfrm>
            <a:off x="1319574" y="201112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5" name="Google Shape;185;p29"/>
          <p:cNvSpPr txBox="1"/>
          <p:nvPr>
            <p:ph idx="1" type="subTitle"/>
          </p:nvPr>
        </p:nvSpPr>
        <p:spPr>
          <a:xfrm>
            <a:off x="1319576" y="2286575"/>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6" name="Google Shape;186;p29"/>
          <p:cNvSpPr txBox="1"/>
          <p:nvPr>
            <p:ph idx="2" type="title"/>
          </p:nvPr>
        </p:nvSpPr>
        <p:spPr>
          <a:xfrm>
            <a:off x="4681398" y="201127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7" name="Google Shape;187;p29"/>
          <p:cNvSpPr txBox="1"/>
          <p:nvPr>
            <p:ph idx="3" type="subTitle"/>
          </p:nvPr>
        </p:nvSpPr>
        <p:spPr>
          <a:xfrm>
            <a:off x="4681376" y="2285050"/>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88" name="Google Shape;188;p29"/>
          <p:cNvSpPr txBox="1"/>
          <p:nvPr>
            <p:ph idx="4" type="title"/>
          </p:nvPr>
        </p:nvSpPr>
        <p:spPr>
          <a:xfrm>
            <a:off x="2410949" y="326842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89" name="Google Shape;189;p29"/>
          <p:cNvSpPr txBox="1"/>
          <p:nvPr>
            <p:ph idx="5" type="subTitle"/>
          </p:nvPr>
        </p:nvSpPr>
        <p:spPr>
          <a:xfrm>
            <a:off x="2410951" y="3543875"/>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0" name="Google Shape;190;p29"/>
          <p:cNvSpPr txBox="1"/>
          <p:nvPr>
            <p:ph idx="6" type="title"/>
          </p:nvPr>
        </p:nvSpPr>
        <p:spPr>
          <a:xfrm>
            <a:off x="5772773" y="3268575"/>
            <a:ext cx="19593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p:txBody>
      </p:sp>
      <p:sp>
        <p:nvSpPr>
          <p:cNvPr id="191" name="Google Shape;191;p29"/>
          <p:cNvSpPr txBox="1"/>
          <p:nvPr>
            <p:ph idx="7" type="subTitle"/>
          </p:nvPr>
        </p:nvSpPr>
        <p:spPr>
          <a:xfrm>
            <a:off x="5772750" y="3542350"/>
            <a:ext cx="2221500" cy="58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2" name="Google Shape;192;p29"/>
          <p:cNvSpPr/>
          <p:nvPr/>
        </p:nvSpPr>
        <p:spPr>
          <a:xfrm rot="-5400000">
            <a:off x="7319425" y="3228300"/>
            <a:ext cx="2112600" cy="2048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p:nvPr/>
        </p:nvSpPr>
        <p:spPr>
          <a:xfrm>
            <a:off x="-519650" y="23868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 name="Google Shape;194;p29"/>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 name="Google Shape;195;p29"/>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 name="Google Shape;196;p29"/>
          <p:cNvSpPr/>
          <p:nvPr/>
        </p:nvSpPr>
        <p:spPr>
          <a:xfrm rot="5400000">
            <a:off x="-262475" y="-18898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97" name="Google Shape;197;p29"/>
          <p:cNvSpPr txBox="1"/>
          <p:nvPr>
            <p:ph idx="8"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198" name="Shape 198"/>
        <p:cNvGrpSpPr/>
        <p:nvPr/>
      </p:nvGrpSpPr>
      <p:grpSpPr>
        <a:xfrm>
          <a:off x="0" y="0"/>
          <a:ext cx="0" cy="0"/>
          <a:chOff x="0" y="0"/>
          <a:chExt cx="0" cy="0"/>
        </a:xfrm>
      </p:grpSpPr>
      <p:sp>
        <p:nvSpPr>
          <p:cNvPr id="199" name="Google Shape;199;p30"/>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00" name="Google Shape;200;p30"/>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1" name="Google Shape;201;p30"/>
          <p:cNvSpPr txBox="1"/>
          <p:nvPr>
            <p:ph idx="1" type="subTitle"/>
          </p:nvPr>
        </p:nvSpPr>
        <p:spPr>
          <a:xfrm>
            <a:off x="734175"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2" name="Google Shape;202;p30"/>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3" name="Google Shape;203;p30"/>
          <p:cNvSpPr txBox="1"/>
          <p:nvPr>
            <p:ph idx="4" type="subTitle"/>
          </p:nvPr>
        </p:nvSpPr>
        <p:spPr>
          <a:xfrm>
            <a:off x="734175" y="3747815"/>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4" name="Google Shape;204;p30"/>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5" name="Google Shape;205;p30"/>
          <p:cNvSpPr txBox="1"/>
          <p:nvPr>
            <p:ph idx="6" type="subTitle"/>
          </p:nvPr>
        </p:nvSpPr>
        <p:spPr>
          <a:xfrm>
            <a:off x="5677150"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06" name="Google Shape;206;p30"/>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07" name="Google Shape;207;p30"/>
          <p:cNvSpPr txBox="1"/>
          <p:nvPr>
            <p:ph idx="8" type="subTitle"/>
          </p:nvPr>
        </p:nvSpPr>
        <p:spPr>
          <a:xfrm>
            <a:off x="5677150" y="3746088"/>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lvl1pPr indent="-317500" lvl="0" marL="457200" marR="508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2" name="Google Shape;22;p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3" name="Google Shape;23;p4"/>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3_1">
    <p:bg>
      <p:bgPr>
        <a:solidFill>
          <a:schemeClr val="accent5"/>
        </a:solidFill>
      </p:bgPr>
    </p:bg>
    <p:spTree>
      <p:nvGrpSpPr>
        <p:cNvPr id="208" name="Shape 208"/>
        <p:cNvGrpSpPr/>
        <p:nvPr/>
      </p:nvGrpSpPr>
      <p:grpSpPr>
        <a:xfrm>
          <a:off x="0" y="0"/>
          <a:ext cx="0" cy="0"/>
          <a:chOff x="0" y="0"/>
          <a:chExt cx="0" cy="0"/>
        </a:xfrm>
      </p:grpSpPr>
      <p:sp>
        <p:nvSpPr>
          <p:cNvPr id="209" name="Google Shape;209;p31"/>
          <p:cNvSpPr txBox="1"/>
          <p:nvPr>
            <p:ph type="title"/>
          </p:nvPr>
        </p:nvSpPr>
        <p:spPr>
          <a:xfrm>
            <a:off x="2056190" y="2074300"/>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0" name="Google Shape;210;p31"/>
          <p:cNvSpPr txBox="1"/>
          <p:nvPr>
            <p:ph idx="1" type="subTitle"/>
          </p:nvPr>
        </p:nvSpPr>
        <p:spPr>
          <a:xfrm>
            <a:off x="2056192" y="2332425"/>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1" name="Google Shape;211;p31"/>
          <p:cNvSpPr txBox="1"/>
          <p:nvPr>
            <p:ph idx="2" type="title"/>
          </p:nvPr>
        </p:nvSpPr>
        <p:spPr>
          <a:xfrm>
            <a:off x="2056190" y="3402924"/>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2" name="Google Shape;212;p31"/>
          <p:cNvSpPr txBox="1"/>
          <p:nvPr>
            <p:ph idx="3" type="subTitle"/>
          </p:nvPr>
        </p:nvSpPr>
        <p:spPr>
          <a:xfrm>
            <a:off x="2056192" y="3661050"/>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3" name="Google Shape;213;p31"/>
          <p:cNvSpPr txBox="1"/>
          <p:nvPr>
            <p:ph idx="4" type="title"/>
          </p:nvPr>
        </p:nvSpPr>
        <p:spPr>
          <a:xfrm>
            <a:off x="5444664" y="2074300"/>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4" name="Google Shape;214;p31"/>
          <p:cNvSpPr txBox="1"/>
          <p:nvPr>
            <p:ph idx="5" type="subTitle"/>
          </p:nvPr>
        </p:nvSpPr>
        <p:spPr>
          <a:xfrm>
            <a:off x="5444664" y="2332425"/>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5" name="Google Shape;215;p31"/>
          <p:cNvSpPr txBox="1"/>
          <p:nvPr>
            <p:ph idx="6" type="title"/>
          </p:nvPr>
        </p:nvSpPr>
        <p:spPr>
          <a:xfrm>
            <a:off x="5444664" y="3402925"/>
            <a:ext cx="22272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16" name="Google Shape;216;p31"/>
          <p:cNvSpPr txBox="1"/>
          <p:nvPr>
            <p:ph idx="7" type="subTitle"/>
          </p:nvPr>
        </p:nvSpPr>
        <p:spPr>
          <a:xfrm>
            <a:off x="5444664" y="3661050"/>
            <a:ext cx="2227200" cy="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17" name="Google Shape;217;p31"/>
          <p:cNvSpPr/>
          <p:nvPr/>
        </p:nvSpPr>
        <p:spPr>
          <a:xfrm>
            <a:off x="-1462325"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 name="Google Shape;218;p31"/>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 name="Google Shape;219;p31"/>
          <p:cNvSpPr/>
          <p:nvPr/>
        </p:nvSpPr>
        <p:spPr>
          <a:xfrm rot="10800000">
            <a:off x="613277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 name="Google Shape;220;p31"/>
          <p:cNvSpPr txBox="1"/>
          <p:nvPr>
            <p:ph idx="8"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3_1_1">
    <p:bg>
      <p:bgPr>
        <a:solidFill>
          <a:srgbClr val="191919">
            <a:alpha val="0"/>
          </a:srgbClr>
        </a:solidFill>
      </p:bgPr>
    </p:bg>
    <p:spTree>
      <p:nvGrpSpPr>
        <p:cNvPr id="221" name="Shape 221"/>
        <p:cNvGrpSpPr/>
        <p:nvPr/>
      </p:nvGrpSpPr>
      <p:grpSpPr>
        <a:xfrm>
          <a:off x="0" y="0"/>
          <a:ext cx="0" cy="0"/>
          <a:chOff x="0" y="0"/>
          <a:chExt cx="0" cy="0"/>
        </a:xfrm>
      </p:grpSpPr>
      <p:sp>
        <p:nvSpPr>
          <p:cNvPr id="222" name="Google Shape;222;p32"/>
          <p:cNvSpPr txBox="1"/>
          <p:nvPr>
            <p:ph type="title"/>
          </p:nvPr>
        </p:nvSpPr>
        <p:spPr>
          <a:xfrm>
            <a:off x="713225"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23" name="Google Shape;223;p32"/>
          <p:cNvSpPr txBox="1"/>
          <p:nvPr>
            <p:ph idx="1" type="subTitle"/>
          </p:nvPr>
        </p:nvSpPr>
        <p:spPr>
          <a:xfrm>
            <a:off x="713225"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24" name="Google Shape;224;p32"/>
          <p:cNvSpPr/>
          <p:nvPr/>
        </p:nvSpPr>
        <p:spPr>
          <a:xfrm flipH="1">
            <a:off x="7004125" y="2529725"/>
            <a:ext cx="3405900" cy="33024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5" name="Google Shape;225;p32"/>
          <p:cNvSpPr/>
          <p:nvPr/>
        </p:nvSpPr>
        <p:spPr>
          <a:xfrm flipH="1">
            <a:off x="7194625" y="265355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6" name="Google Shape;226;p32"/>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 name="Google Shape;227;p32"/>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 name="Google Shape;228;p32"/>
          <p:cNvSpPr txBox="1"/>
          <p:nvPr>
            <p:ph idx="2" type="title"/>
          </p:nvPr>
        </p:nvSpPr>
        <p:spPr>
          <a:xfrm>
            <a:off x="2670358"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29" name="Google Shape;229;p32"/>
          <p:cNvSpPr txBox="1"/>
          <p:nvPr>
            <p:ph idx="3" type="subTitle"/>
          </p:nvPr>
        </p:nvSpPr>
        <p:spPr>
          <a:xfrm>
            <a:off x="2670358"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0" name="Google Shape;230;p32"/>
          <p:cNvSpPr txBox="1"/>
          <p:nvPr>
            <p:ph idx="4" type="title"/>
          </p:nvPr>
        </p:nvSpPr>
        <p:spPr>
          <a:xfrm>
            <a:off x="4627491"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31" name="Google Shape;231;p32"/>
          <p:cNvSpPr txBox="1"/>
          <p:nvPr>
            <p:ph idx="5" type="subTitle"/>
          </p:nvPr>
        </p:nvSpPr>
        <p:spPr>
          <a:xfrm>
            <a:off x="4627491"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2" name="Google Shape;232;p32"/>
          <p:cNvSpPr txBox="1"/>
          <p:nvPr>
            <p:ph idx="6" type="title"/>
          </p:nvPr>
        </p:nvSpPr>
        <p:spPr>
          <a:xfrm>
            <a:off x="6584624" y="3349725"/>
            <a:ext cx="1846200" cy="325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33" name="Google Shape;233;p32"/>
          <p:cNvSpPr txBox="1"/>
          <p:nvPr>
            <p:ph idx="7" type="subTitle"/>
          </p:nvPr>
        </p:nvSpPr>
        <p:spPr>
          <a:xfrm>
            <a:off x="6584624" y="3607847"/>
            <a:ext cx="1846200" cy="5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4" name="Google Shape;234;p32"/>
          <p:cNvSpPr txBox="1"/>
          <p:nvPr>
            <p:ph idx="8"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235" name="Shape 235"/>
        <p:cNvGrpSpPr/>
        <p:nvPr/>
      </p:nvGrpSpPr>
      <p:grpSpPr>
        <a:xfrm>
          <a:off x="0" y="0"/>
          <a:ext cx="0" cy="0"/>
          <a:chOff x="0" y="0"/>
          <a:chExt cx="0" cy="0"/>
        </a:xfrm>
      </p:grpSpPr>
      <p:sp>
        <p:nvSpPr>
          <p:cNvPr id="236" name="Google Shape;236;p33"/>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37" name="Google Shape;237;p33"/>
          <p:cNvSpPr txBox="1"/>
          <p:nvPr>
            <p:ph idx="1" type="subTitle"/>
          </p:nvPr>
        </p:nvSpPr>
        <p:spPr>
          <a:xfrm>
            <a:off x="1742675"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8" name="Google Shape;238;p33"/>
          <p:cNvSpPr txBox="1"/>
          <p:nvPr>
            <p:ph idx="2" type="subTitle"/>
          </p:nvPr>
        </p:nvSpPr>
        <p:spPr>
          <a:xfrm>
            <a:off x="5021770"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39" name="Google Shape;239;p33"/>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40" name="Google Shape;240;p33"/>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41" name="Google Shape;241;p33"/>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6_1">
    <p:bg>
      <p:bgPr>
        <a:solidFill>
          <a:schemeClr val="dk1"/>
        </a:solidFill>
      </p:bgPr>
    </p:bg>
    <p:spTree>
      <p:nvGrpSpPr>
        <p:cNvPr id="243" name="Shape 243"/>
        <p:cNvGrpSpPr/>
        <p:nvPr/>
      </p:nvGrpSpPr>
      <p:grpSpPr>
        <a:xfrm>
          <a:off x="0" y="0"/>
          <a:ext cx="0" cy="0"/>
          <a:chOff x="0" y="0"/>
          <a:chExt cx="0" cy="0"/>
        </a:xfrm>
      </p:grpSpPr>
      <p:sp>
        <p:nvSpPr>
          <p:cNvPr id="244" name="Google Shape;244;p34"/>
          <p:cNvSpPr/>
          <p:nvPr/>
        </p:nvSpPr>
        <p:spPr>
          <a:xfrm>
            <a:off x="2419275" y="712798"/>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p:nvPr/>
        </p:nvSpPr>
        <p:spPr>
          <a:xfrm rot="10800000">
            <a:off x="-1956075" y="-76202"/>
            <a:ext cx="8680800" cy="45069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txBox="1"/>
          <p:nvPr>
            <p:ph idx="1" type="subTitle"/>
          </p:nvPr>
        </p:nvSpPr>
        <p:spPr>
          <a:xfrm>
            <a:off x="837600" y="1363909"/>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47" name="Google Shape;247;p34"/>
          <p:cNvSpPr txBox="1"/>
          <p:nvPr>
            <p:ph idx="2" type="subTitle"/>
          </p:nvPr>
        </p:nvSpPr>
        <p:spPr>
          <a:xfrm>
            <a:off x="5204373" y="3528545"/>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cxnSp>
        <p:nvCxnSpPr>
          <p:cNvPr id="248" name="Google Shape;248;p34"/>
          <p:cNvCxnSpPr/>
          <p:nvPr/>
        </p:nvCxnSpPr>
        <p:spPr>
          <a:xfrm>
            <a:off x="-1375750" y="2424873"/>
            <a:ext cx="3079500" cy="3177300"/>
          </a:xfrm>
          <a:prstGeom prst="straightConnector1">
            <a:avLst/>
          </a:prstGeom>
          <a:noFill/>
          <a:ln cap="flat" cmpd="sng" w="19050">
            <a:solidFill>
              <a:schemeClr val="lt1"/>
            </a:solidFill>
            <a:prstDash val="solid"/>
            <a:round/>
            <a:headEnd len="med" w="med" type="none"/>
            <a:tailEnd len="med" w="med" type="none"/>
          </a:ln>
        </p:spPr>
      </p:cxnSp>
      <p:cxnSp>
        <p:nvCxnSpPr>
          <p:cNvPr id="249" name="Google Shape;249;p34"/>
          <p:cNvCxnSpPr/>
          <p:nvPr/>
        </p:nvCxnSpPr>
        <p:spPr>
          <a:xfrm>
            <a:off x="7838750" y="-62702"/>
            <a:ext cx="3079500" cy="3177300"/>
          </a:xfrm>
          <a:prstGeom prst="straightConnector1">
            <a:avLst/>
          </a:prstGeom>
          <a:noFill/>
          <a:ln cap="flat" cmpd="sng" w="19050">
            <a:solidFill>
              <a:schemeClr val="lt1"/>
            </a:solidFill>
            <a:prstDash val="solid"/>
            <a:round/>
            <a:headEnd len="med" w="med" type="none"/>
            <a:tailEnd len="med" w="med" type="none"/>
          </a:ln>
        </p:spPr>
      </p:cxnSp>
      <p:sp>
        <p:nvSpPr>
          <p:cNvPr id="250" name="Google Shape;250;p34"/>
          <p:cNvSpPr txBox="1"/>
          <p:nvPr>
            <p:ph type="title"/>
          </p:nvPr>
        </p:nvSpPr>
        <p:spPr>
          <a:xfrm>
            <a:off x="5204373" y="2704650"/>
            <a:ext cx="3100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51" name="Google Shape;251;p34"/>
          <p:cNvSpPr txBox="1"/>
          <p:nvPr>
            <p:ph idx="3" type="title"/>
          </p:nvPr>
        </p:nvSpPr>
        <p:spPr>
          <a:xfrm>
            <a:off x="837600" y="530725"/>
            <a:ext cx="3100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252" name="Shape 252"/>
        <p:cNvGrpSpPr/>
        <p:nvPr/>
      </p:nvGrpSpPr>
      <p:grpSpPr>
        <a:xfrm>
          <a:off x="0" y="0"/>
          <a:ext cx="0" cy="0"/>
          <a:chOff x="0" y="0"/>
          <a:chExt cx="0" cy="0"/>
        </a:xfrm>
      </p:grpSpPr>
      <p:sp>
        <p:nvSpPr>
          <p:cNvPr id="253" name="Google Shape;253;p35"/>
          <p:cNvSpPr txBox="1"/>
          <p:nvPr>
            <p:ph type="title"/>
          </p:nvPr>
        </p:nvSpPr>
        <p:spPr>
          <a:xfrm>
            <a:off x="1176825"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4" name="Google Shape;254;p35"/>
          <p:cNvSpPr txBox="1"/>
          <p:nvPr>
            <p:ph idx="1" type="subTitle"/>
          </p:nvPr>
        </p:nvSpPr>
        <p:spPr>
          <a:xfrm>
            <a:off x="713225"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5" name="Google Shape;255;p35"/>
          <p:cNvSpPr txBox="1"/>
          <p:nvPr>
            <p:ph idx="2" type="title"/>
          </p:nvPr>
        </p:nvSpPr>
        <p:spPr>
          <a:xfrm>
            <a:off x="6468199"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6" name="Google Shape;256;p35"/>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7" name="Google Shape;257;p35"/>
          <p:cNvSpPr txBox="1"/>
          <p:nvPr>
            <p:ph idx="4" type="title"/>
          </p:nvPr>
        </p:nvSpPr>
        <p:spPr>
          <a:xfrm>
            <a:off x="3822450"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58" name="Google Shape;258;p35"/>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59" name="Google Shape;259;p35"/>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261" name="Shape 261"/>
        <p:cNvGrpSpPr/>
        <p:nvPr/>
      </p:nvGrpSpPr>
      <p:grpSpPr>
        <a:xfrm>
          <a:off x="0" y="0"/>
          <a:ext cx="0" cy="0"/>
          <a:chOff x="0" y="0"/>
          <a:chExt cx="0" cy="0"/>
        </a:xfrm>
      </p:grpSpPr>
      <p:sp>
        <p:nvSpPr>
          <p:cNvPr id="262" name="Google Shape;262;p36"/>
          <p:cNvSpPr txBox="1"/>
          <p:nvPr>
            <p:ph idx="1" type="body"/>
          </p:nvPr>
        </p:nvSpPr>
        <p:spPr>
          <a:xfrm>
            <a:off x="2078825" y="4335775"/>
            <a:ext cx="5229300" cy="4251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ctr">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3" name="Google Shape;263;p36"/>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64" name="Google Shape;264;p36"/>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 name="Google Shape;265;p36"/>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 name="Google Shape;266;p36"/>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 name="Google Shape;267;p36"/>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268" name="Shape 268"/>
        <p:cNvGrpSpPr/>
        <p:nvPr/>
      </p:nvGrpSpPr>
      <p:grpSpPr>
        <a:xfrm>
          <a:off x="0" y="0"/>
          <a:ext cx="0" cy="0"/>
          <a:chOff x="0" y="0"/>
          <a:chExt cx="0" cy="0"/>
        </a:xfrm>
      </p:grpSpPr>
      <p:sp>
        <p:nvSpPr>
          <p:cNvPr id="269" name="Google Shape;269;p37"/>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0" name="Google Shape;270;p37"/>
          <p:cNvSpPr txBox="1"/>
          <p:nvPr>
            <p:ph idx="1" type="subTitle"/>
          </p:nvPr>
        </p:nvSpPr>
        <p:spPr>
          <a:xfrm>
            <a:off x="71322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1" name="Google Shape;271;p37"/>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2" name="Google Shape;272;p37"/>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3" name="Google Shape;273;p37"/>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274" name="Google Shape;274;p37"/>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275" name="Google Shape;275;p37"/>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276" name="Shape 276"/>
        <p:cNvGrpSpPr/>
        <p:nvPr/>
      </p:nvGrpSpPr>
      <p:grpSpPr>
        <a:xfrm>
          <a:off x="0" y="0"/>
          <a:ext cx="0" cy="0"/>
          <a:chOff x="0" y="0"/>
          <a:chExt cx="0" cy="0"/>
        </a:xfrm>
      </p:grpSpPr>
      <p:sp>
        <p:nvSpPr>
          <p:cNvPr id="277" name="Google Shape;277;p38"/>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8"/>
          <p:cNvSpPr txBox="1"/>
          <p:nvPr>
            <p:ph type="title"/>
          </p:nvPr>
        </p:nvSpPr>
        <p:spPr>
          <a:xfrm>
            <a:off x="1043779" y="18305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0" name="Google Shape;280;p38"/>
          <p:cNvSpPr txBox="1"/>
          <p:nvPr>
            <p:ph idx="1" type="subTitle"/>
          </p:nvPr>
        </p:nvSpPr>
        <p:spPr>
          <a:xfrm>
            <a:off x="1059229" y="21402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1" name="Google Shape;281;p38"/>
          <p:cNvSpPr txBox="1"/>
          <p:nvPr>
            <p:ph idx="2" type="title"/>
          </p:nvPr>
        </p:nvSpPr>
        <p:spPr>
          <a:xfrm>
            <a:off x="1043779" y="32808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2" name="Google Shape;282;p38"/>
          <p:cNvSpPr txBox="1"/>
          <p:nvPr>
            <p:ph idx="3" type="subTitle"/>
          </p:nvPr>
        </p:nvSpPr>
        <p:spPr>
          <a:xfrm>
            <a:off x="1059229"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3" name="Google Shape;283;p38"/>
          <p:cNvSpPr txBox="1"/>
          <p:nvPr>
            <p:ph idx="4" type="title"/>
          </p:nvPr>
        </p:nvSpPr>
        <p:spPr>
          <a:xfrm>
            <a:off x="3631360" y="18305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4" name="Google Shape;284;p38"/>
          <p:cNvSpPr txBox="1"/>
          <p:nvPr>
            <p:ph idx="5" type="subTitle"/>
          </p:nvPr>
        </p:nvSpPr>
        <p:spPr>
          <a:xfrm>
            <a:off x="3639010"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5" name="Google Shape;285;p38"/>
          <p:cNvSpPr txBox="1"/>
          <p:nvPr>
            <p:ph idx="6" type="title"/>
          </p:nvPr>
        </p:nvSpPr>
        <p:spPr>
          <a:xfrm>
            <a:off x="3631360" y="32808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6" name="Google Shape;286;p38"/>
          <p:cNvSpPr txBox="1"/>
          <p:nvPr>
            <p:ph idx="7" type="subTitle"/>
          </p:nvPr>
        </p:nvSpPr>
        <p:spPr>
          <a:xfrm>
            <a:off x="3639010"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7" name="Google Shape;287;p38"/>
          <p:cNvSpPr txBox="1"/>
          <p:nvPr>
            <p:ph idx="8" type="title"/>
          </p:nvPr>
        </p:nvSpPr>
        <p:spPr>
          <a:xfrm>
            <a:off x="6215127" y="18305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8" name="Google Shape;288;p38"/>
          <p:cNvSpPr txBox="1"/>
          <p:nvPr>
            <p:ph idx="9" type="subTitle"/>
          </p:nvPr>
        </p:nvSpPr>
        <p:spPr>
          <a:xfrm>
            <a:off x="6219627"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89" name="Google Shape;289;p38"/>
          <p:cNvSpPr txBox="1"/>
          <p:nvPr>
            <p:ph idx="13" type="title"/>
          </p:nvPr>
        </p:nvSpPr>
        <p:spPr>
          <a:xfrm>
            <a:off x="6215127" y="32808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0" name="Google Shape;290;p38"/>
          <p:cNvSpPr txBox="1"/>
          <p:nvPr>
            <p:ph idx="14" type="subTitle"/>
          </p:nvPr>
        </p:nvSpPr>
        <p:spPr>
          <a:xfrm>
            <a:off x="6219627"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1" name="Google Shape;291;p38"/>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29_1">
    <p:bg>
      <p:bgPr>
        <a:solidFill>
          <a:schemeClr val="dk1"/>
        </a:solidFill>
      </p:bgPr>
    </p:bg>
    <p:spTree>
      <p:nvGrpSpPr>
        <p:cNvPr id="292" name="Shape 292"/>
        <p:cNvGrpSpPr/>
        <p:nvPr/>
      </p:nvGrpSpPr>
      <p:grpSpPr>
        <a:xfrm>
          <a:off x="0" y="0"/>
          <a:ext cx="0" cy="0"/>
          <a:chOff x="0" y="0"/>
          <a:chExt cx="0" cy="0"/>
        </a:xfrm>
      </p:grpSpPr>
      <p:sp>
        <p:nvSpPr>
          <p:cNvPr id="293" name="Google Shape;293;p39"/>
          <p:cNvSpPr txBox="1"/>
          <p:nvPr>
            <p:ph type="title"/>
          </p:nvPr>
        </p:nvSpPr>
        <p:spPr>
          <a:xfrm>
            <a:off x="1043779" y="32046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4" name="Google Shape;294;p39"/>
          <p:cNvSpPr txBox="1"/>
          <p:nvPr>
            <p:ph idx="1" type="subTitle"/>
          </p:nvPr>
        </p:nvSpPr>
        <p:spPr>
          <a:xfrm>
            <a:off x="1059229"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5" name="Google Shape;295;p39"/>
          <p:cNvSpPr txBox="1"/>
          <p:nvPr>
            <p:ph idx="2" type="title"/>
          </p:nvPr>
        </p:nvSpPr>
        <p:spPr>
          <a:xfrm>
            <a:off x="2342317" y="17543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6" name="Google Shape;296;p39"/>
          <p:cNvSpPr txBox="1"/>
          <p:nvPr>
            <p:ph idx="3" type="subTitle"/>
          </p:nvPr>
        </p:nvSpPr>
        <p:spPr>
          <a:xfrm>
            <a:off x="2349967"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7" name="Google Shape;297;p39"/>
          <p:cNvSpPr txBox="1"/>
          <p:nvPr>
            <p:ph idx="4" type="title"/>
          </p:nvPr>
        </p:nvSpPr>
        <p:spPr>
          <a:xfrm>
            <a:off x="3631360" y="32046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8" name="Google Shape;298;p39"/>
          <p:cNvSpPr txBox="1"/>
          <p:nvPr>
            <p:ph idx="5" type="subTitle"/>
          </p:nvPr>
        </p:nvSpPr>
        <p:spPr>
          <a:xfrm>
            <a:off x="3639010"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299" name="Google Shape;299;p39"/>
          <p:cNvSpPr txBox="1"/>
          <p:nvPr>
            <p:ph idx="6" type="title"/>
          </p:nvPr>
        </p:nvSpPr>
        <p:spPr>
          <a:xfrm>
            <a:off x="4926083" y="17543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00" name="Google Shape;300;p39"/>
          <p:cNvSpPr txBox="1"/>
          <p:nvPr>
            <p:ph idx="7" type="subTitle"/>
          </p:nvPr>
        </p:nvSpPr>
        <p:spPr>
          <a:xfrm>
            <a:off x="4930583"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1" name="Google Shape;301;p39"/>
          <p:cNvSpPr txBox="1"/>
          <p:nvPr>
            <p:ph idx="8" type="title"/>
          </p:nvPr>
        </p:nvSpPr>
        <p:spPr>
          <a:xfrm>
            <a:off x="6215127" y="32046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302" name="Google Shape;302;p39"/>
          <p:cNvSpPr txBox="1"/>
          <p:nvPr>
            <p:ph idx="9" type="subTitle"/>
          </p:nvPr>
        </p:nvSpPr>
        <p:spPr>
          <a:xfrm>
            <a:off x="6219627"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303" name="Google Shape;303;p39"/>
          <p:cNvSpPr txBox="1"/>
          <p:nvPr>
            <p:ph idx="13"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304" name="Shape 304"/>
        <p:cNvGrpSpPr/>
        <p:nvPr/>
      </p:nvGrpSpPr>
      <p:grpSpPr>
        <a:xfrm>
          <a:off x="0" y="0"/>
          <a:ext cx="0" cy="0"/>
          <a:chOff x="0" y="0"/>
          <a:chExt cx="0" cy="0"/>
        </a:xfrm>
      </p:grpSpPr>
      <p:sp>
        <p:nvSpPr>
          <p:cNvPr id="305" name="Google Shape;305;p40"/>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txBox="1"/>
          <p:nvPr>
            <p:ph type="title"/>
          </p:nvPr>
        </p:nvSpPr>
        <p:spPr>
          <a:xfrm>
            <a:off x="8624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08" name="Google Shape;308;p40"/>
          <p:cNvSpPr txBox="1"/>
          <p:nvPr>
            <p:ph idx="1" type="subTitle"/>
          </p:nvPr>
        </p:nvSpPr>
        <p:spPr>
          <a:xfrm>
            <a:off x="424450"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09" name="Google Shape;309;p40"/>
          <p:cNvSpPr txBox="1"/>
          <p:nvPr>
            <p:ph idx="2" type="title"/>
          </p:nvPr>
        </p:nvSpPr>
        <p:spPr>
          <a:xfrm>
            <a:off x="6525755"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0" name="Google Shape;310;p40"/>
          <p:cNvSpPr txBox="1"/>
          <p:nvPr>
            <p:ph idx="3" type="subTitle"/>
          </p:nvPr>
        </p:nvSpPr>
        <p:spPr>
          <a:xfrm>
            <a:off x="6087751"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1" name="Google Shape;311;p40"/>
          <p:cNvSpPr txBox="1"/>
          <p:nvPr>
            <p:ph idx="4" type="title"/>
          </p:nvPr>
        </p:nvSpPr>
        <p:spPr>
          <a:xfrm>
            <a:off x="36901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2" name="Google Shape;312;p40"/>
          <p:cNvSpPr txBox="1"/>
          <p:nvPr>
            <p:ph idx="5" type="subTitle"/>
          </p:nvPr>
        </p:nvSpPr>
        <p:spPr>
          <a:xfrm>
            <a:off x="3252148"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3" name="Google Shape;313;p4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24" name="Shape 24"/>
        <p:cNvGrpSpPr/>
        <p:nvPr/>
      </p:nvGrpSpPr>
      <p:grpSpPr>
        <a:xfrm>
          <a:off x="0" y="0"/>
          <a:ext cx="0" cy="0"/>
          <a:chOff x="0" y="0"/>
          <a:chExt cx="0" cy="0"/>
        </a:xfrm>
      </p:grpSpPr>
      <p:sp>
        <p:nvSpPr>
          <p:cNvPr id="25" name="Google Shape;25;p5"/>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 name="Google Shape;26;p5"/>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7" name="Google Shape;27;p5"/>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8" name="Google Shape;28;p5"/>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9" name="Google Shape;29;p5"/>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2_1">
    <p:bg>
      <p:bgPr>
        <a:solidFill>
          <a:schemeClr val="accent5"/>
        </a:solidFill>
      </p:bgPr>
    </p:bg>
    <p:spTree>
      <p:nvGrpSpPr>
        <p:cNvPr id="314" name="Shape 314"/>
        <p:cNvGrpSpPr/>
        <p:nvPr/>
      </p:nvGrpSpPr>
      <p:grpSpPr>
        <a:xfrm>
          <a:off x="0" y="0"/>
          <a:ext cx="0" cy="0"/>
          <a:chOff x="0" y="0"/>
          <a:chExt cx="0" cy="0"/>
        </a:xfrm>
      </p:grpSpPr>
      <p:sp>
        <p:nvSpPr>
          <p:cNvPr id="315" name="Google Shape;315;p41"/>
          <p:cNvSpPr/>
          <p:nvPr/>
        </p:nvSpPr>
        <p:spPr>
          <a:xfrm flipH="1" rot="5400000">
            <a:off x="-3170100" y="96925"/>
            <a:ext cx="10676100" cy="48081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txBox="1"/>
          <p:nvPr>
            <p:ph type="title"/>
          </p:nvPr>
        </p:nvSpPr>
        <p:spPr>
          <a:xfrm>
            <a:off x="5621850" y="1032225"/>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17" name="Google Shape;317;p41"/>
          <p:cNvSpPr txBox="1"/>
          <p:nvPr>
            <p:ph idx="1" type="subTitle"/>
          </p:nvPr>
        </p:nvSpPr>
        <p:spPr>
          <a:xfrm>
            <a:off x="5295600" y="1276125"/>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18" name="Google Shape;318;p41"/>
          <p:cNvSpPr txBox="1"/>
          <p:nvPr>
            <p:ph idx="2" type="title"/>
          </p:nvPr>
        </p:nvSpPr>
        <p:spPr>
          <a:xfrm>
            <a:off x="713225" y="2279700"/>
            <a:ext cx="3328800" cy="584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19" name="Google Shape;319;p41"/>
          <p:cNvSpPr txBox="1"/>
          <p:nvPr>
            <p:ph idx="3" type="title"/>
          </p:nvPr>
        </p:nvSpPr>
        <p:spPr>
          <a:xfrm>
            <a:off x="5621850" y="246081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20" name="Google Shape;320;p41"/>
          <p:cNvSpPr txBox="1"/>
          <p:nvPr>
            <p:ph idx="4" type="subTitle"/>
          </p:nvPr>
        </p:nvSpPr>
        <p:spPr>
          <a:xfrm>
            <a:off x="5295600" y="2709472"/>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1" name="Google Shape;321;p41"/>
          <p:cNvSpPr txBox="1"/>
          <p:nvPr>
            <p:ph idx="5" type="title"/>
          </p:nvPr>
        </p:nvSpPr>
        <p:spPr>
          <a:xfrm>
            <a:off x="5621850" y="3877419"/>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22" name="Google Shape;322;p41"/>
          <p:cNvSpPr txBox="1"/>
          <p:nvPr>
            <p:ph idx="6" type="subTitle"/>
          </p:nvPr>
        </p:nvSpPr>
        <p:spPr>
          <a:xfrm>
            <a:off x="5295600" y="4126082"/>
            <a:ext cx="2416200" cy="56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23" name="Google Shape;323;p41"/>
          <p:cNvSpPr/>
          <p:nvPr/>
        </p:nvSpPr>
        <p:spPr>
          <a:xfrm rot="10800000">
            <a:off x="6984125" y="-614375"/>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 name="Google Shape;324;p41"/>
          <p:cNvSpPr/>
          <p:nvPr/>
        </p:nvSpPr>
        <p:spPr>
          <a:xfrm rot="10800000">
            <a:off x="7044125" y="-70962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 name="Google Shape;325;p41"/>
          <p:cNvSpPr/>
          <p:nvPr/>
        </p:nvSpPr>
        <p:spPr>
          <a:xfrm flipH="1">
            <a:off x="7963400" y="3988625"/>
            <a:ext cx="1355400" cy="13143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 name="Google Shape;326;p41"/>
          <p:cNvSpPr/>
          <p:nvPr/>
        </p:nvSpPr>
        <p:spPr>
          <a:xfrm>
            <a:off x="7338200" y="4256000"/>
            <a:ext cx="2913300" cy="1366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327" name="Shape 327"/>
        <p:cNvGrpSpPr/>
        <p:nvPr/>
      </p:nvGrpSpPr>
      <p:grpSpPr>
        <a:xfrm>
          <a:off x="0" y="0"/>
          <a:ext cx="0" cy="0"/>
          <a:chOff x="0" y="0"/>
          <a:chExt cx="0" cy="0"/>
        </a:xfrm>
      </p:grpSpPr>
      <p:sp>
        <p:nvSpPr>
          <p:cNvPr id="328" name="Google Shape;328;p42"/>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29" name="Google Shape;329;p42"/>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 name="Google Shape;330;p42"/>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bg>
      <p:bgPr>
        <a:solidFill>
          <a:schemeClr val="accent5"/>
        </a:solidFill>
      </p:bgPr>
    </p:bg>
    <p:spTree>
      <p:nvGrpSpPr>
        <p:cNvPr id="331" name="Shape 331"/>
        <p:cNvGrpSpPr/>
        <p:nvPr/>
      </p:nvGrpSpPr>
      <p:grpSpPr>
        <a:xfrm>
          <a:off x="0" y="0"/>
          <a:ext cx="0" cy="0"/>
          <a:chOff x="0" y="0"/>
          <a:chExt cx="0" cy="0"/>
        </a:xfrm>
      </p:grpSpPr>
      <p:sp>
        <p:nvSpPr>
          <p:cNvPr id="332" name="Google Shape;332;p43"/>
          <p:cNvSpPr/>
          <p:nvPr/>
        </p:nvSpPr>
        <p:spPr>
          <a:xfrm>
            <a:off x="-522475" y="3430700"/>
            <a:ext cx="2292600" cy="208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34" name="Google Shape;334;p43"/>
          <p:cNvSpPr/>
          <p:nvPr/>
        </p:nvSpPr>
        <p:spPr>
          <a:xfrm rot="10800000">
            <a:off x="7261800" y="-552525"/>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p:nvPr/>
        </p:nvSpPr>
        <p:spPr>
          <a:xfrm flipH="1">
            <a:off x="-2363425" y="4490900"/>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3"/>
          <p:cNvSpPr/>
          <p:nvPr/>
        </p:nvSpPr>
        <p:spPr>
          <a:xfrm flipH="1" rot="-5400000">
            <a:off x="7959050" y="337625"/>
            <a:ext cx="2457300" cy="11526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1_1">
    <p:bg>
      <p:bgPr>
        <a:solidFill>
          <a:schemeClr val="dk1"/>
        </a:solidFill>
      </p:bgPr>
    </p:bg>
    <p:spTree>
      <p:nvGrpSpPr>
        <p:cNvPr id="337" name="Shape 337"/>
        <p:cNvGrpSpPr/>
        <p:nvPr/>
      </p:nvGrpSpPr>
      <p:grpSpPr>
        <a:xfrm>
          <a:off x="0" y="0"/>
          <a:ext cx="0" cy="0"/>
          <a:chOff x="0" y="0"/>
          <a:chExt cx="0" cy="0"/>
        </a:xfrm>
      </p:grpSpPr>
      <p:sp>
        <p:nvSpPr>
          <p:cNvPr id="338" name="Google Shape;338;p44"/>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lt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39" name="Google Shape;339;p44"/>
          <p:cNvSpPr/>
          <p:nvPr/>
        </p:nvSpPr>
        <p:spPr>
          <a:xfrm flipH="1" rot="10800000">
            <a:off x="-229775" y="-36025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
          <p:cNvSpPr/>
          <p:nvPr/>
        </p:nvSpPr>
        <p:spPr>
          <a:xfrm>
            <a:off x="6989900" y="3447800"/>
            <a:ext cx="5364900" cy="25164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4_1">
    <p:bg>
      <p:bgPr>
        <a:solidFill>
          <a:schemeClr val="accent5"/>
        </a:solidFill>
      </p:bgPr>
    </p:bg>
    <p:spTree>
      <p:nvGrpSpPr>
        <p:cNvPr id="341" name="Shape 341"/>
        <p:cNvGrpSpPr/>
        <p:nvPr/>
      </p:nvGrpSpPr>
      <p:grpSpPr>
        <a:xfrm>
          <a:off x="0" y="0"/>
          <a:ext cx="0" cy="0"/>
          <a:chOff x="0" y="0"/>
          <a:chExt cx="0" cy="0"/>
        </a:xfrm>
      </p:grpSpPr>
      <p:sp>
        <p:nvSpPr>
          <p:cNvPr id="342" name="Google Shape;342;p45"/>
          <p:cNvSpPr txBox="1"/>
          <p:nvPr>
            <p:ph type="title"/>
          </p:nvPr>
        </p:nvSpPr>
        <p:spPr>
          <a:xfrm>
            <a:off x="713225" y="530725"/>
            <a:ext cx="5771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43" name="Google Shape;343;p45"/>
          <p:cNvSpPr/>
          <p:nvPr/>
        </p:nvSpPr>
        <p:spPr>
          <a:xfrm rot="10800000">
            <a:off x="-2495250" y="-885400"/>
            <a:ext cx="4317900" cy="2213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344" name="Shape 344"/>
        <p:cNvGrpSpPr/>
        <p:nvPr/>
      </p:nvGrpSpPr>
      <p:grpSpPr>
        <a:xfrm>
          <a:off x="0" y="0"/>
          <a:ext cx="0" cy="0"/>
          <a:chOff x="0" y="0"/>
          <a:chExt cx="0" cy="0"/>
        </a:xfrm>
      </p:grpSpPr>
      <p:sp>
        <p:nvSpPr>
          <p:cNvPr id="345" name="Google Shape;345;p46"/>
          <p:cNvSpPr txBox="1"/>
          <p:nvPr>
            <p:ph type="title"/>
          </p:nvPr>
        </p:nvSpPr>
        <p:spPr>
          <a:xfrm>
            <a:off x="713225" y="530725"/>
            <a:ext cx="7359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46" name="Google Shape;346;p46"/>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 name="Google Shape;347;p46"/>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 name="Google Shape;348;p46"/>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349" name="Shape 349"/>
        <p:cNvGrpSpPr/>
        <p:nvPr/>
      </p:nvGrpSpPr>
      <p:grpSpPr>
        <a:xfrm>
          <a:off x="0" y="0"/>
          <a:ext cx="0" cy="0"/>
          <a:chOff x="0" y="0"/>
          <a:chExt cx="0" cy="0"/>
        </a:xfrm>
      </p:grpSpPr>
      <p:sp>
        <p:nvSpPr>
          <p:cNvPr id="350" name="Google Shape;350;p47"/>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51" name="Google Shape;351;p47"/>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7"/>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353" name="Shape 353"/>
        <p:cNvGrpSpPr/>
        <p:nvPr/>
      </p:nvGrpSpPr>
      <p:grpSpPr>
        <a:xfrm>
          <a:off x="0" y="0"/>
          <a:ext cx="0" cy="0"/>
          <a:chOff x="0" y="0"/>
          <a:chExt cx="0" cy="0"/>
        </a:xfrm>
      </p:grpSpPr>
      <p:sp>
        <p:nvSpPr>
          <p:cNvPr id="354" name="Google Shape;354;p48"/>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55" name="Google Shape;355;p48"/>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 name="Google Shape;356;p48"/>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 name="Google Shape;357;p4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TITLE_AND_BODY_1">
    <p:bg>
      <p:bgPr>
        <a:solidFill>
          <a:schemeClr val="accent5"/>
        </a:solidFill>
      </p:bgPr>
    </p:bg>
    <p:spTree>
      <p:nvGrpSpPr>
        <p:cNvPr id="358" name="Shape 358"/>
        <p:cNvGrpSpPr/>
        <p:nvPr/>
      </p:nvGrpSpPr>
      <p:grpSpPr>
        <a:xfrm>
          <a:off x="0" y="0"/>
          <a:ext cx="0" cy="0"/>
          <a:chOff x="0" y="0"/>
          <a:chExt cx="0" cy="0"/>
        </a:xfrm>
      </p:grpSpPr>
      <p:sp>
        <p:nvSpPr>
          <p:cNvPr id="359" name="Google Shape;359;p49"/>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60" name="Google Shape;360;p49"/>
          <p:cNvSpPr/>
          <p:nvPr/>
        </p:nvSpPr>
        <p:spPr>
          <a:xfrm>
            <a:off x="-1681400" y="24821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 name="Google Shape;361;p49"/>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 name="Google Shape;362;p49"/>
          <p:cNvSpPr/>
          <p:nvPr/>
        </p:nvSpPr>
        <p:spPr>
          <a:xfrm rot="10800000">
            <a:off x="5515225" y="-1807100"/>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9"/>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p:cSld name="TITLE_AND_BODY_1_1">
    <p:bg>
      <p:bgPr>
        <a:solidFill>
          <a:schemeClr val="accent5"/>
        </a:solidFill>
      </p:bgPr>
    </p:bg>
    <p:spTree>
      <p:nvGrpSpPr>
        <p:cNvPr id="364" name="Shape 364"/>
        <p:cNvGrpSpPr/>
        <p:nvPr/>
      </p:nvGrpSpPr>
      <p:grpSpPr>
        <a:xfrm>
          <a:off x="0" y="0"/>
          <a:ext cx="0" cy="0"/>
          <a:chOff x="0" y="0"/>
          <a:chExt cx="0" cy="0"/>
        </a:xfrm>
      </p:grpSpPr>
      <p:sp>
        <p:nvSpPr>
          <p:cNvPr id="365" name="Google Shape;365;p50"/>
          <p:cNvSpPr txBox="1"/>
          <p:nvPr>
            <p:ph type="title"/>
          </p:nvPr>
        </p:nvSpPr>
        <p:spPr>
          <a:xfrm>
            <a:off x="713225" y="530725"/>
            <a:ext cx="7710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66" name="Google Shape;366;p50"/>
          <p:cNvSpPr/>
          <p:nvPr/>
        </p:nvSpPr>
        <p:spPr>
          <a:xfrm flipH="1">
            <a:off x="7413700" y="248210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 name="Google Shape;367;p50"/>
          <p:cNvSpPr/>
          <p:nvPr/>
        </p:nvSpPr>
        <p:spPr>
          <a:xfrm flipH="1" rot="10800000">
            <a:off x="-924550" y="-1354075"/>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 name="Google Shape;368;p50"/>
          <p:cNvSpPr/>
          <p:nvPr/>
        </p:nvSpPr>
        <p:spPr>
          <a:xfrm flipH="1" rot="10800000">
            <a:off x="-1996725" y="-1985675"/>
            <a:ext cx="5364900" cy="2516400"/>
          </a:xfrm>
          <a:prstGeom prst="triangle">
            <a:avLst>
              <a:gd fmla="val 50000"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0"/>
          <p:cNvSpPr txBox="1"/>
          <p:nvPr>
            <p:ph idx="1" type="body"/>
          </p:nvPr>
        </p:nvSpPr>
        <p:spPr>
          <a:xfrm>
            <a:off x="713225" y="1424150"/>
            <a:ext cx="7710900" cy="3259800"/>
          </a:xfrm>
          <a:prstGeom prst="rect">
            <a:avLst/>
          </a:prstGeom>
        </p:spPr>
        <p:txBody>
          <a:bodyPr anchorCtr="0" anchor="t" bIns="91425" lIns="91425" spcFirstLastPara="1" rIns="91425" wrap="square" tIns="91425">
            <a:noAutofit/>
          </a:bodyPr>
          <a:lstStyle>
            <a:lvl1pPr indent="-317500" lvl="0" marL="457200" marR="50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2" name="Google Shape;32;p6"/>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 name="Google Shape;34;p6"/>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 name="Google Shape;35;p6"/>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370" name="Shape 370"/>
        <p:cNvGrpSpPr/>
        <p:nvPr/>
      </p:nvGrpSpPr>
      <p:grpSpPr>
        <a:xfrm>
          <a:off x="0" y="0"/>
          <a:ext cx="0" cy="0"/>
          <a:chOff x="0" y="0"/>
          <a:chExt cx="0" cy="0"/>
        </a:xfrm>
      </p:grpSpPr>
      <p:sp>
        <p:nvSpPr>
          <p:cNvPr id="371" name="Google Shape;371;p51"/>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72" name="Google Shape;372;p51"/>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3" name="Google Shape;373;p51"/>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4" name="Google Shape;374;p51"/>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5" name="Google Shape;375;p51"/>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376" name="Google Shape;376;p51"/>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377" name="Google Shape;377;p51"/>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378" name="Shape 378"/>
        <p:cNvGrpSpPr/>
        <p:nvPr/>
      </p:nvGrpSpPr>
      <p:grpSpPr>
        <a:xfrm>
          <a:off x="0" y="0"/>
          <a:ext cx="0" cy="0"/>
          <a:chOff x="0" y="0"/>
          <a:chExt cx="0" cy="0"/>
        </a:xfrm>
      </p:grpSpPr>
      <p:sp>
        <p:nvSpPr>
          <p:cNvPr id="379" name="Google Shape;379;p52"/>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 name="Google Shape;380;p52"/>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2"/>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2"/>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2"/>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4" name="Google Shape;384;p52"/>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5" name="Google Shape;385;p52"/>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86" name="Google Shape;386;p52"/>
          <p:cNvSpPr txBox="1"/>
          <p:nvPr>
            <p:ph hasCustomPrompt="1" type="title"/>
          </p:nvPr>
        </p:nvSpPr>
        <p:spPr>
          <a:xfrm>
            <a:off x="588299"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7" name="Google Shape;387;p52"/>
          <p:cNvSpPr txBox="1"/>
          <p:nvPr>
            <p:ph hasCustomPrompt="1" idx="4" type="title"/>
          </p:nvPr>
        </p:nvSpPr>
        <p:spPr>
          <a:xfrm>
            <a:off x="3363300"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8" name="Google Shape;388;p52"/>
          <p:cNvSpPr txBox="1"/>
          <p:nvPr>
            <p:ph hasCustomPrompt="1" idx="5" type="title"/>
          </p:nvPr>
        </p:nvSpPr>
        <p:spPr>
          <a:xfrm>
            <a:off x="6138301"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389" name="Google Shape;389;p52"/>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390" name="Google Shape;390;p52"/>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 name="Google Shape;391;p52"/>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 name="Google Shape;392;p52"/>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3_1">
    <p:bg>
      <p:bgPr>
        <a:solidFill>
          <a:schemeClr val="dk1"/>
        </a:solidFill>
      </p:bgPr>
    </p:bg>
    <p:spTree>
      <p:nvGrpSpPr>
        <p:cNvPr id="393" name="Shape 393"/>
        <p:cNvGrpSpPr/>
        <p:nvPr/>
      </p:nvGrpSpPr>
      <p:grpSpPr>
        <a:xfrm>
          <a:off x="0" y="0"/>
          <a:ext cx="0" cy="0"/>
          <a:chOff x="0" y="0"/>
          <a:chExt cx="0" cy="0"/>
        </a:xfrm>
      </p:grpSpPr>
      <p:sp>
        <p:nvSpPr>
          <p:cNvPr id="394" name="Google Shape;394;p53"/>
          <p:cNvSpPr txBox="1"/>
          <p:nvPr>
            <p:ph idx="1" type="subTitle"/>
          </p:nvPr>
        </p:nvSpPr>
        <p:spPr>
          <a:xfrm>
            <a:off x="713250" y="1264629"/>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5" name="Google Shape;395;p53"/>
          <p:cNvSpPr txBox="1"/>
          <p:nvPr>
            <p:ph hasCustomPrompt="1" type="title"/>
          </p:nvPr>
        </p:nvSpPr>
        <p:spPr>
          <a:xfrm>
            <a:off x="713227" y="639821"/>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396" name="Google Shape;396;p53"/>
          <p:cNvSpPr txBox="1"/>
          <p:nvPr>
            <p:ph idx="2" type="subTitle"/>
          </p:nvPr>
        </p:nvSpPr>
        <p:spPr>
          <a:xfrm>
            <a:off x="713250" y="2701904"/>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7" name="Google Shape;397;p53"/>
          <p:cNvSpPr txBox="1"/>
          <p:nvPr>
            <p:ph hasCustomPrompt="1" idx="3" type="title"/>
          </p:nvPr>
        </p:nvSpPr>
        <p:spPr>
          <a:xfrm>
            <a:off x="713227" y="2077096"/>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398" name="Google Shape;398;p53"/>
          <p:cNvSpPr txBox="1"/>
          <p:nvPr>
            <p:ph idx="4" type="subTitle"/>
          </p:nvPr>
        </p:nvSpPr>
        <p:spPr>
          <a:xfrm>
            <a:off x="713250" y="4139179"/>
            <a:ext cx="7717500" cy="36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399" name="Google Shape;399;p53"/>
          <p:cNvSpPr txBox="1"/>
          <p:nvPr>
            <p:ph hasCustomPrompt="1" idx="5" type="title"/>
          </p:nvPr>
        </p:nvSpPr>
        <p:spPr>
          <a:xfrm>
            <a:off x="713227" y="3514371"/>
            <a:ext cx="77175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5000"/>
              <a:buNone/>
              <a:defRPr b="1" sz="5000">
                <a:solidFill>
                  <a:schemeClr val="lt1"/>
                </a:solidFill>
              </a:defRPr>
            </a:lvl1pPr>
            <a:lvl2pPr lvl="1" rtl="0" algn="ctr">
              <a:spcBef>
                <a:spcPts val="0"/>
              </a:spcBef>
              <a:spcAft>
                <a:spcPts val="0"/>
              </a:spcAft>
              <a:buClr>
                <a:schemeClr val="lt1"/>
              </a:buClr>
              <a:buSzPts val="5000"/>
              <a:buNone/>
              <a:defRPr b="1" sz="5000">
                <a:solidFill>
                  <a:schemeClr val="lt1"/>
                </a:solidFill>
              </a:defRPr>
            </a:lvl2pPr>
            <a:lvl3pPr lvl="2" rtl="0" algn="ctr">
              <a:spcBef>
                <a:spcPts val="0"/>
              </a:spcBef>
              <a:spcAft>
                <a:spcPts val="0"/>
              </a:spcAft>
              <a:buClr>
                <a:schemeClr val="lt1"/>
              </a:buClr>
              <a:buSzPts val="5000"/>
              <a:buNone/>
              <a:defRPr b="1" sz="5000">
                <a:solidFill>
                  <a:schemeClr val="lt1"/>
                </a:solidFill>
              </a:defRPr>
            </a:lvl3pPr>
            <a:lvl4pPr lvl="3" rtl="0" algn="ctr">
              <a:spcBef>
                <a:spcPts val="0"/>
              </a:spcBef>
              <a:spcAft>
                <a:spcPts val="0"/>
              </a:spcAft>
              <a:buClr>
                <a:schemeClr val="lt1"/>
              </a:buClr>
              <a:buSzPts val="5000"/>
              <a:buNone/>
              <a:defRPr b="1" sz="5000">
                <a:solidFill>
                  <a:schemeClr val="lt1"/>
                </a:solidFill>
              </a:defRPr>
            </a:lvl4pPr>
            <a:lvl5pPr lvl="4" rtl="0" algn="ctr">
              <a:spcBef>
                <a:spcPts val="0"/>
              </a:spcBef>
              <a:spcAft>
                <a:spcPts val="0"/>
              </a:spcAft>
              <a:buClr>
                <a:schemeClr val="lt1"/>
              </a:buClr>
              <a:buSzPts val="5000"/>
              <a:buNone/>
              <a:defRPr b="1" sz="5000">
                <a:solidFill>
                  <a:schemeClr val="lt1"/>
                </a:solidFill>
              </a:defRPr>
            </a:lvl5pPr>
            <a:lvl6pPr lvl="5" rtl="0" algn="ctr">
              <a:spcBef>
                <a:spcPts val="0"/>
              </a:spcBef>
              <a:spcAft>
                <a:spcPts val="0"/>
              </a:spcAft>
              <a:buClr>
                <a:schemeClr val="lt1"/>
              </a:buClr>
              <a:buSzPts val="5000"/>
              <a:buNone/>
              <a:defRPr b="1" sz="5000">
                <a:solidFill>
                  <a:schemeClr val="lt1"/>
                </a:solidFill>
              </a:defRPr>
            </a:lvl6pPr>
            <a:lvl7pPr lvl="6" rtl="0" algn="ctr">
              <a:spcBef>
                <a:spcPts val="0"/>
              </a:spcBef>
              <a:spcAft>
                <a:spcPts val="0"/>
              </a:spcAft>
              <a:buClr>
                <a:schemeClr val="lt1"/>
              </a:buClr>
              <a:buSzPts val="5000"/>
              <a:buNone/>
              <a:defRPr b="1" sz="5000">
                <a:solidFill>
                  <a:schemeClr val="lt1"/>
                </a:solidFill>
              </a:defRPr>
            </a:lvl7pPr>
            <a:lvl8pPr lvl="7" rtl="0" algn="ctr">
              <a:spcBef>
                <a:spcPts val="0"/>
              </a:spcBef>
              <a:spcAft>
                <a:spcPts val="0"/>
              </a:spcAft>
              <a:buClr>
                <a:schemeClr val="lt1"/>
              </a:buClr>
              <a:buSzPts val="5000"/>
              <a:buNone/>
              <a:defRPr b="1" sz="5000">
                <a:solidFill>
                  <a:schemeClr val="lt1"/>
                </a:solidFill>
              </a:defRPr>
            </a:lvl8pPr>
            <a:lvl9pPr lvl="8" rtl="0" algn="ctr">
              <a:spcBef>
                <a:spcPts val="0"/>
              </a:spcBef>
              <a:spcAft>
                <a:spcPts val="0"/>
              </a:spcAft>
              <a:buClr>
                <a:schemeClr val="lt1"/>
              </a:buClr>
              <a:buSzPts val="5000"/>
              <a:buNone/>
              <a:defRPr b="1" sz="5000">
                <a:solidFill>
                  <a:schemeClr val="lt1"/>
                </a:solidFill>
              </a:defRPr>
            </a:lvl9pPr>
          </a:lstStyle>
          <a:p>
            <a:r>
              <a:t>xx%</a:t>
            </a:r>
          </a:p>
        </p:txBody>
      </p:sp>
      <p:sp>
        <p:nvSpPr>
          <p:cNvPr id="400" name="Google Shape;400;p53"/>
          <p:cNvSpPr/>
          <p:nvPr/>
        </p:nvSpPr>
        <p:spPr>
          <a:xfrm rot="10800000">
            <a:off x="5913650" y="-411375"/>
            <a:ext cx="5264100" cy="26976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3"/>
          <p:cNvSpPr/>
          <p:nvPr/>
        </p:nvSpPr>
        <p:spPr>
          <a:xfrm flipH="1">
            <a:off x="-924100" y="3997950"/>
            <a:ext cx="3329700" cy="15618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34">
    <p:spTree>
      <p:nvGrpSpPr>
        <p:cNvPr id="403" name="Shape 403"/>
        <p:cNvGrpSpPr/>
        <p:nvPr/>
      </p:nvGrpSpPr>
      <p:grpSpPr>
        <a:xfrm>
          <a:off x="0" y="0"/>
          <a:ext cx="0" cy="0"/>
          <a:chOff x="0" y="0"/>
          <a:chExt cx="0" cy="0"/>
        </a:xfrm>
      </p:grpSpPr>
      <p:sp>
        <p:nvSpPr>
          <p:cNvPr id="404" name="Google Shape;404;p54"/>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405" name="Google Shape;405;p54"/>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 name="Google Shape;406;p54"/>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 name="Google Shape;407;p54"/>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4"/>
          <p:cNvSpPr txBox="1"/>
          <p:nvPr>
            <p:ph idx="2" type="title"/>
          </p:nvPr>
        </p:nvSpPr>
        <p:spPr>
          <a:xfrm>
            <a:off x="928050"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09" name="Google Shape;409;p54"/>
          <p:cNvSpPr txBox="1"/>
          <p:nvPr>
            <p:ph idx="1" type="subTitle"/>
          </p:nvPr>
        </p:nvSpPr>
        <p:spPr>
          <a:xfrm>
            <a:off x="758850"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0" name="Google Shape;410;p54"/>
          <p:cNvSpPr txBox="1"/>
          <p:nvPr>
            <p:ph idx="3" type="title"/>
          </p:nvPr>
        </p:nvSpPr>
        <p:spPr>
          <a:xfrm>
            <a:off x="6686827"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11" name="Google Shape;411;p54"/>
          <p:cNvSpPr txBox="1"/>
          <p:nvPr>
            <p:ph idx="4" type="subTitle"/>
          </p:nvPr>
        </p:nvSpPr>
        <p:spPr>
          <a:xfrm>
            <a:off x="6517622"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2" name="Google Shape;412;p54"/>
          <p:cNvSpPr txBox="1"/>
          <p:nvPr>
            <p:ph idx="5" type="title"/>
          </p:nvPr>
        </p:nvSpPr>
        <p:spPr>
          <a:xfrm>
            <a:off x="3815126" y="3565775"/>
            <a:ext cx="15096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413" name="Google Shape;413;p54"/>
          <p:cNvSpPr txBox="1"/>
          <p:nvPr>
            <p:ph idx="6" type="subTitle"/>
          </p:nvPr>
        </p:nvSpPr>
        <p:spPr>
          <a:xfrm>
            <a:off x="3645921" y="3950490"/>
            <a:ext cx="1848000" cy="39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414" name="Google Shape;414;p54"/>
          <p:cNvSpPr txBox="1"/>
          <p:nvPr>
            <p:ph hasCustomPrompt="1" idx="7" type="title"/>
          </p:nvPr>
        </p:nvSpPr>
        <p:spPr>
          <a:xfrm>
            <a:off x="4006513" y="2497875"/>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
        <p:nvSpPr>
          <p:cNvPr id="415" name="Google Shape;415;p54"/>
          <p:cNvSpPr txBox="1"/>
          <p:nvPr>
            <p:ph hasCustomPrompt="1" idx="8" type="title"/>
          </p:nvPr>
        </p:nvSpPr>
        <p:spPr>
          <a:xfrm>
            <a:off x="1117350" y="2497873"/>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
        <p:nvSpPr>
          <p:cNvPr id="416" name="Google Shape;416;p54"/>
          <p:cNvSpPr txBox="1"/>
          <p:nvPr>
            <p:ph hasCustomPrompt="1" idx="9" type="title"/>
          </p:nvPr>
        </p:nvSpPr>
        <p:spPr>
          <a:xfrm>
            <a:off x="6876113" y="2497873"/>
            <a:ext cx="1131000" cy="390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2500"/>
              <a:buNone/>
              <a:defRPr b="1" sz="2500">
                <a:solidFill>
                  <a:schemeClr val="dk1"/>
                </a:solidFill>
              </a:defRPr>
            </a:lvl1pPr>
            <a:lvl2pPr lvl="1" rtl="0" algn="ctr">
              <a:spcBef>
                <a:spcPts val="0"/>
              </a:spcBef>
              <a:spcAft>
                <a:spcPts val="0"/>
              </a:spcAft>
              <a:buClr>
                <a:schemeClr val="dk1"/>
              </a:buClr>
              <a:buSzPts val="2500"/>
              <a:buNone/>
              <a:defRPr b="1" sz="2500">
                <a:solidFill>
                  <a:schemeClr val="dk1"/>
                </a:solidFill>
              </a:defRPr>
            </a:lvl2pPr>
            <a:lvl3pPr lvl="2" rtl="0" algn="ctr">
              <a:spcBef>
                <a:spcPts val="0"/>
              </a:spcBef>
              <a:spcAft>
                <a:spcPts val="0"/>
              </a:spcAft>
              <a:buClr>
                <a:schemeClr val="dk1"/>
              </a:buClr>
              <a:buSzPts val="2500"/>
              <a:buNone/>
              <a:defRPr b="1" sz="2500">
                <a:solidFill>
                  <a:schemeClr val="dk1"/>
                </a:solidFill>
              </a:defRPr>
            </a:lvl3pPr>
            <a:lvl4pPr lvl="3" rtl="0" algn="ctr">
              <a:spcBef>
                <a:spcPts val="0"/>
              </a:spcBef>
              <a:spcAft>
                <a:spcPts val="0"/>
              </a:spcAft>
              <a:buClr>
                <a:schemeClr val="dk1"/>
              </a:buClr>
              <a:buSzPts val="2500"/>
              <a:buNone/>
              <a:defRPr b="1" sz="2500">
                <a:solidFill>
                  <a:schemeClr val="dk1"/>
                </a:solidFill>
              </a:defRPr>
            </a:lvl4pPr>
            <a:lvl5pPr lvl="4" rtl="0" algn="ctr">
              <a:spcBef>
                <a:spcPts val="0"/>
              </a:spcBef>
              <a:spcAft>
                <a:spcPts val="0"/>
              </a:spcAft>
              <a:buClr>
                <a:schemeClr val="dk1"/>
              </a:buClr>
              <a:buSzPts val="2500"/>
              <a:buNone/>
              <a:defRPr b="1" sz="2500">
                <a:solidFill>
                  <a:schemeClr val="dk1"/>
                </a:solidFill>
              </a:defRPr>
            </a:lvl5pPr>
            <a:lvl6pPr lvl="5" rtl="0" algn="ctr">
              <a:spcBef>
                <a:spcPts val="0"/>
              </a:spcBef>
              <a:spcAft>
                <a:spcPts val="0"/>
              </a:spcAft>
              <a:buClr>
                <a:schemeClr val="dk1"/>
              </a:buClr>
              <a:buSzPts val="2500"/>
              <a:buNone/>
              <a:defRPr b="1" sz="2500">
                <a:solidFill>
                  <a:schemeClr val="dk1"/>
                </a:solidFill>
              </a:defRPr>
            </a:lvl6pPr>
            <a:lvl7pPr lvl="6" rtl="0" algn="ctr">
              <a:spcBef>
                <a:spcPts val="0"/>
              </a:spcBef>
              <a:spcAft>
                <a:spcPts val="0"/>
              </a:spcAft>
              <a:buClr>
                <a:schemeClr val="dk1"/>
              </a:buClr>
              <a:buSzPts val="2500"/>
              <a:buNone/>
              <a:defRPr b="1" sz="2500">
                <a:solidFill>
                  <a:schemeClr val="dk1"/>
                </a:solidFill>
              </a:defRPr>
            </a:lvl7pPr>
            <a:lvl8pPr lvl="7" rtl="0" algn="ctr">
              <a:spcBef>
                <a:spcPts val="0"/>
              </a:spcBef>
              <a:spcAft>
                <a:spcPts val="0"/>
              </a:spcAft>
              <a:buClr>
                <a:schemeClr val="dk1"/>
              </a:buClr>
              <a:buSzPts val="2500"/>
              <a:buNone/>
              <a:defRPr b="1" sz="2500">
                <a:solidFill>
                  <a:schemeClr val="dk1"/>
                </a:solidFill>
              </a:defRPr>
            </a:lvl8pPr>
            <a:lvl9pPr lvl="8" rtl="0" algn="ctr">
              <a:spcBef>
                <a:spcPts val="0"/>
              </a:spcBef>
              <a:spcAft>
                <a:spcPts val="0"/>
              </a:spcAft>
              <a:buClr>
                <a:schemeClr val="dk1"/>
              </a:buClr>
              <a:buSzPts val="2500"/>
              <a:buNone/>
              <a:defRPr b="1" sz="2500">
                <a:solidFill>
                  <a:schemeClr val="dk1"/>
                </a:solidFill>
              </a:defRPr>
            </a:lvl9pPr>
          </a:lstStyle>
          <a:p>
            <a:r>
              <a:t>xx%</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solidFill>
          <a:schemeClr val="accent5"/>
        </a:solidFill>
      </p:bgPr>
    </p:bg>
    <p:spTree>
      <p:nvGrpSpPr>
        <p:cNvPr id="417" name="Shape 417"/>
        <p:cNvGrpSpPr/>
        <p:nvPr/>
      </p:nvGrpSpPr>
      <p:grpSpPr>
        <a:xfrm>
          <a:off x="0" y="0"/>
          <a:ext cx="0" cy="0"/>
          <a:chOff x="0" y="0"/>
          <a:chExt cx="0" cy="0"/>
        </a:xfrm>
      </p:grpSpPr>
      <p:sp>
        <p:nvSpPr>
          <p:cNvPr id="418" name="Google Shape;418;p55"/>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5"/>
          <p:cNvSpPr/>
          <p:nvPr/>
        </p:nvSpPr>
        <p:spPr>
          <a:xfrm>
            <a:off x="-75550" y="463300"/>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5"/>
          <p:cNvSpPr/>
          <p:nvPr/>
        </p:nvSpPr>
        <p:spPr>
          <a:xfrm rot="10800000">
            <a:off x="6530450" y="-61437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 name="Google Shape;421;p55"/>
          <p:cNvSpPr/>
          <p:nvPr/>
        </p:nvSpPr>
        <p:spPr>
          <a:xfrm rot="10800000">
            <a:off x="6749525" y="-709625"/>
            <a:ext cx="3405900" cy="3302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 name="Google Shape;422;p55"/>
          <p:cNvSpPr txBox="1"/>
          <p:nvPr>
            <p:ph type="title"/>
          </p:nvPr>
        </p:nvSpPr>
        <p:spPr>
          <a:xfrm>
            <a:off x="713225" y="530725"/>
            <a:ext cx="3858900" cy="842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423" name="Shape 423"/>
        <p:cNvGrpSpPr/>
        <p:nvPr/>
      </p:nvGrpSpPr>
      <p:grpSpPr>
        <a:xfrm>
          <a:off x="0" y="0"/>
          <a:ext cx="0" cy="0"/>
          <a:chOff x="0" y="0"/>
          <a:chExt cx="0" cy="0"/>
        </a:xfrm>
      </p:grpSpPr>
      <p:sp>
        <p:nvSpPr>
          <p:cNvPr id="424" name="Google Shape;424;p56"/>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425" name="Google Shape;425;p56"/>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6"/>
          <p:cNvSpPr txBox="1"/>
          <p:nvPr>
            <p:ph type="title"/>
          </p:nvPr>
        </p:nvSpPr>
        <p:spPr>
          <a:xfrm>
            <a:off x="713250" y="6727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8000">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427" name="Google Shape;427;p56"/>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428" name="Google Shape;428;p56"/>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lt1"/>
                </a:solidFill>
                <a:latin typeface="Didact Gothic"/>
                <a:ea typeface="Didact Gothic"/>
                <a:cs typeface="Didact Gothic"/>
                <a:sym typeface="Didact Gothic"/>
              </a:rPr>
              <a:t>, including icons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100">
                <a:solidFill>
                  <a:schemeClr val="lt1"/>
                </a:solidFill>
                <a:latin typeface="Didact Gothic"/>
                <a:ea typeface="Didact Gothic"/>
                <a:cs typeface="Didact Gothic"/>
                <a:sym typeface="Didact Gothic"/>
              </a:rPr>
              <a:t>, infographics &amp; images by </a:t>
            </a:r>
            <a:r>
              <a:rPr b="1" lang="en" sz="11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429" name="Google Shape;429;p56"/>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35">
    <p:spTree>
      <p:nvGrpSpPr>
        <p:cNvPr id="430" name="Shape 430"/>
        <p:cNvGrpSpPr/>
        <p:nvPr/>
      </p:nvGrpSpPr>
      <p:grpSpPr>
        <a:xfrm>
          <a:off x="0" y="0"/>
          <a:ext cx="0" cy="0"/>
          <a:chOff x="0" y="0"/>
          <a:chExt cx="0" cy="0"/>
        </a:xfrm>
      </p:grpSpPr>
      <p:sp>
        <p:nvSpPr>
          <p:cNvPr id="431" name="Google Shape;431;p57"/>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 name="Google Shape;432;p57"/>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 name="Google Shape;433;p57"/>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 name="Google Shape;434;p57"/>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35_1">
    <p:spTree>
      <p:nvGrpSpPr>
        <p:cNvPr id="435" name="Shape 435"/>
        <p:cNvGrpSpPr/>
        <p:nvPr/>
      </p:nvGrpSpPr>
      <p:grpSpPr>
        <a:xfrm>
          <a:off x="0" y="0"/>
          <a:ext cx="0" cy="0"/>
          <a:chOff x="0" y="0"/>
          <a:chExt cx="0" cy="0"/>
        </a:xfrm>
      </p:grpSpPr>
      <p:sp>
        <p:nvSpPr>
          <p:cNvPr id="436" name="Google Shape;436;p58"/>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8"/>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5_1_1">
    <p:spTree>
      <p:nvGrpSpPr>
        <p:cNvPr id="438" name="Shape 438"/>
        <p:cNvGrpSpPr/>
        <p:nvPr/>
      </p:nvGrpSpPr>
      <p:grpSpPr>
        <a:xfrm>
          <a:off x="0" y="0"/>
          <a:ext cx="0" cy="0"/>
          <a:chOff x="0" y="0"/>
          <a:chExt cx="0" cy="0"/>
        </a:xfrm>
      </p:grpSpPr>
      <p:cxnSp>
        <p:nvCxnSpPr>
          <p:cNvPr id="439" name="Google Shape;439;p59"/>
          <p:cNvCxnSpPr/>
          <p:nvPr/>
        </p:nvCxnSpPr>
        <p:spPr>
          <a:xfrm>
            <a:off x="6350113" y="-1501125"/>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440" name="Google Shape;440;p59"/>
          <p:cNvSpPr/>
          <p:nvPr/>
        </p:nvSpPr>
        <p:spPr>
          <a:xfrm>
            <a:off x="-64200" y="3825775"/>
            <a:ext cx="1296000" cy="138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9"/>
          <p:cNvSpPr/>
          <p:nvPr/>
        </p:nvSpPr>
        <p:spPr>
          <a:xfrm>
            <a:off x="5258900" y="-237925"/>
            <a:ext cx="11403900" cy="58443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9"/>
          <p:cNvSpPr/>
          <p:nvPr/>
        </p:nvSpPr>
        <p:spPr>
          <a:xfrm rot="10800000">
            <a:off x="-5389050" y="-2161975"/>
            <a:ext cx="11403900" cy="5844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9"/>
          <p:cNvSpPr/>
          <p:nvPr/>
        </p:nvSpPr>
        <p:spPr>
          <a:xfrm>
            <a:off x="5211275" y="3863525"/>
            <a:ext cx="2907300" cy="1490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9"/>
          <p:cNvSpPr/>
          <p:nvPr/>
        </p:nvSpPr>
        <p:spPr>
          <a:xfrm rot="10800000">
            <a:off x="1107975" y="-556075"/>
            <a:ext cx="2907300" cy="14901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36" name="Shape 36"/>
        <p:cNvGrpSpPr/>
        <p:nvPr/>
      </p:nvGrpSpPr>
      <p:grpSpPr>
        <a:xfrm>
          <a:off x="0" y="0"/>
          <a:ext cx="0" cy="0"/>
          <a:chOff x="0" y="0"/>
          <a:chExt cx="0" cy="0"/>
        </a:xfrm>
      </p:grpSpPr>
      <p:sp>
        <p:nvSpPr>
          <p:cNvPr id="37" name="Google Shape;37;p7"/>
          <p:cNvSpPr txBox="1"/>
          <p:nvPr>
            <p:ph idx="1" type="body"/>
          </p:nvPr>
        </p:nvSpPr>
        <p:spPr>
          <a:xfrm>
            <a:off x="713225" y="2204605"/>
            <a:ext cx="3850200" cy="6906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8" name="Google Shape;38;p7"/>
          <p:cNvSpPr txBox="1"/>
          <p:nvPr>
            <p:ph type="title"/>
          </p:nvPr>
        </p:nvSpPr>
        <p:spPr>
          <a:xfrm>
            <a:off x="713225" y="923025"/>
            <a:ext cx="4220700" cy="98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6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41" name="Shape 41"/>
        <p:cNvGrpSpPr/>
        <p:nvPr/>
      </p:nvGrpSpPr>
      <p:grpSpPr>
        <a:xfrm>
          <a:off x="0" y="0"/>
          <a:ext cx="0" cy="0"/>
          <a:chOff x="0" y="0"/>
          <a:chExt cx="0" cy="0"/>
        </a:xfrm>
      </p:grpSpPr>
      <p:sp>
        <p:nvSpPr>
          <p:cNvPr id="42" name="Google Shape;42;p9"/>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ctrTitle"/>
          </p:nvPr>
        </p:nvSpPr>
        <p:spPr>
          <a:xfrm>
            <a:off x="1690800" y="2470300"/>
            <a:ext cx="5762400" cy="69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46" name="Google Shape;46;p9"/>
          <p:cNvSpPr txBox="1"/>
          <p:nvPr>
            <p:ph idx="1" type="subTitle"/>
          </p:nvPr>
        </p:nvSpPr>
        <p:spPr>
          <a:xfrm>
            <a:off x="2218725" y="3334300"/>
            <a:ext cx="47064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47"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txBox="1"/>
          <p:nvPr>
            <p:ph type="title"/>
          </p:nvPr>
        </p:nvSpPr>
        <p:spPr>
          <a:xfrm>
            <a:off x="4572000" y="3729575"/>
            <a:ext cx="3858900" cy="77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51" name="Google Shape;51;p10"/>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theme" Target="../theme/theme2.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indent="-317500" lvl="1" marL="914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indent="-317500" lvl="2" marL="1371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indent="-317500" lvl="3" marL="18288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indent="-317500" lvl="4" marL="22860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indent="-317500" lvl="5" marL="27432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indent="-317500" lvl="6" marL="3200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indent="-317500" lvl="7" marL="3657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indent="-317500" lvl="8" marL="41148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delster1/bugSmashers/tree/main/9-7-23_versionControl" TargetMode="External"/><Relationship Id="rId4" Type="http://schemas.openxmlformats.org/officeDocument/2006/relationships/image" Target="../media/image15.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roject-awesome.org/" TargetMode="External"/><Relationship Id="rId4" Type="http://schemas.openxmlformats.org/officeDocument/2006/relationships/image" Target="../media/image1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0"/>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Project-Based Learning!</a:t>
            </a:r>
            <a:endParaRPr/>
          </a:p>
        </p:txBody>
      </p:sp>
      <p:sp>
        <p:nvSpPr>
          <p:cNvPr id="450" name="Google Shape;450;p60"/>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Dellie Wright and Dylan Kneidel</a:t>
            </a:r>
            <a:endParaRPr/>
          </a:p>
        </p:txBody>
      </p:sp>
      <p:cxnSp>
        <p:nvCxnSpPr>
          <p:cNvPr id="451" name="Google Shape;451;p60"/>
          <p:cNvCxnSpPr/>
          <p:nvPr/>
        </p:nvCxnSpPr>
        <p:spPr>
          <a:xfrm>
            <a:off x="7402150" y="4016555"/>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9"/>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Think of…</a:t>
            </a:r>
            <a:endParaRPr sz="1800"/>
          </a:p>
          <a:p>
            <a:pPr indent="-342900" lvl="0" marL="457200" rtl="0" algn="l">
              <a:spcBef>
                <a:spcPts val="0"/>
              </a:spcBef>
              <a:spcAft>
                <a:spcPts val="0"/>
              </a:spcAft>
              <a:buSzPts val="1800"/>
              <a:buChar char="-"/>
            </a:pPr>
            <a:r>
              <a:rPr lang="en" sz="1800"/>
              <a:t>Problems in your daily life</a:t>
            </a:r>
            <a:endParaRPr sz="1800"/>
          </a:p>
          <a:p>
            <a:pPr indent="-342900" lvl="0" marL="457200" rtl="0" algn="l">
              <a:spcBef>
                <a:spcPts val="0"/>
              </a:spcBef>
              <a:spcAft>
                <a:spcPts val="0"/>
              </a:spcAft>
              <a:buSzPts val="1800"/>
              <a:buChar char="-"/>
            </a:pPr>
            <a:r>
              <a:rPr lang="en" sz="1800"/>
              <a:t>Desires of yours</a:t>
            </a:r>
            <a:endParaRPr sz="1800"/>
          </a:p>
          <a:p>
            <a:pPr indent="-342900" lvl="0" marL="457200" rtl="0" algn="l">
              <a:spcBef>
                <a:spcPts val="0"/>
              </a:spcBef>
              <a:spcAft>
                <a:spcPts val="0"/>
              </a:spcAft>
              <a:buSzPts val="1800"/>
              <a:buChar char="-"/>
            </a:pPr>
            <a:r>
              <a:rPr lang="en" sz="1800"/>
              <a:t>Interests of yours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Anything can be a project!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Some good questions to drive brainstorming…</a:t>
            </a:r>
            <a:endParaRPr sz="1800"/>
          </a:p>
          <a:p>
            <a:pPr indent="-342900" lvl="0" marL="457200" rtl="0" algn="l">
              <a:spcBef>
                <a:spcPts val="0"/>
              </a:spcBef>
              <a:spcAft>
                <a:spcPts val="0"/>
              </a:spcAft>
              <a:buSzPts val="1800"/>
              <a:buChar char="-"/>
            </a:pPr>
            <a:r>
              <a:rPr lang="en" sz="1800"/>
              <a:t>How many new things am I willing to pile onto this?</a:t>
            </a:r>
            <a:endParaRPr sz="1800"/>
          </a:p>
          <a:p>
            <a:pPr indent="-342900" lvl="0" marL="457200" rtl="0" algn="l">
              <a:spcBef>
                <a:spcPts val="0"/>
              </a:spcBef>
              <a:spcAft>
                <a:spcPts val="0"/>
              </a:spcAft>
              <a:buSzPts val="1800"/>
              <a:buChar char="-"/>
            </a:pPr>
            <a:r>
              <a:rPr lang="en" sz="1800"/>
              <a:t>How long do I want to work on this?</a:t>
            </a:r>
            <a:endParaRPr sz="1800"/>
          </a:p>
          <a:p>
            <a:pPr indent="-342900" lvl="0" marL="457200" rtl="0" algn="l">
              <a:spcBef>
                <a:spcPts val="0"/>
              </a:spcBef>
              <a:spcAft>
                <a:spcPts val="0"/>
              </a:spcAft>
              <a:buSzPts val="1800"/>
              <a:buChar char="-"/>
            </a:pPr>
            <a:r>
              <a:rPr lang="en" sz="1800"/>
              <a:t>Who is my target audience?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508" name="Google Shape;508;p69"/>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Cont’d</a:t>
            </a:r>
            <a:endParaRPr/>
          </a:p>
        </p:txBody>
      </p:sp>
      <p:pic>
        <p:nvPicPr>
          <p:cNvPr id="509" name="Google Shape;509;p69"/>
          <p:cNvPicPr preferRelativeResize="0"/>
          <p:nvPr/>
        </p:nvPicPr>
        <p:blipFill>
          <a:blip r:embed="rId3">
            <a:alphaModFix/>
          </a:blip>
          <a:stretch>
            <a:fillRect/>
          </a:stretch>
        </p:blipFill>
        <p:spPr>
          <a:xfrm>
            <a:off x="6165875" y="389125"/>
            <a:ext cx="2050975" cy="30619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0"/>
          <p:cNvSpPr txBox="1"/>
          <p:nvPr>
            <p:ph type="title"/>
          </p:nvPr>
        </p:nvSpPr>
        <p:spPr>
          <a:xfrm>
            <a:off x="713223" y="2307450"/>
            <a:ext cx="8004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I plan my project?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1"/>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Identify Major Components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Consider Project Features - To Do App!</a:t>
            </a:r>
            <a:endParaRPr sz="1800"/>
          </a:p>
          <a:p>
            <a:pPr indent="-342900" lvl="1" marL="914400" rtl="0" algn="l">
              <a:spcBef>
                <a:spcPts val="0"/>
              </a:spcBef>
              <a:spcAft>
                <a:spcPts val="0"/>
              </a:spcAft>
              <a:buSzPts val="1800"/>
              <a:buChar char="-"/>
            </a:pPr>
            <a:r>
              <a:rPr lang="en" sz="1800"/>
              <a:t>Must Haves vs. Nice to Haves</a:t>
            </a:r>
            <a:endParaRPr sz="1800"/>
          </a:p>
          <a:p>
            <a:pPr indent="0" lvl="0" marL="0" rtl="0" algn="l">
              <a:spcBef>
                <a:spcPts val="1600"/>
              </a:spcBef>
              <a:spcAft>
                <a:spcPts val="0"/>
              </a:spcAft>
              <a:buNone/>
            </a:pPr>
            <a:r>
              <a:t/>
            </a:r>
            <a:endParaRPr sz="1800"/>
          </a:p>
          <a:p>
            <a:pPr indent="-342900" lvl="0" marL="457200" rtl="0" algn="l">
              <a:spcBef>
                <a:spcPts val="0"/>
              </a:spcBef>
              <a:spcAft>
                <a:spcPts val="0"/>
              </a:spcAft>
              <a:buSzPts val="1800"/>
              <a:buChar char="-"/>
            </a:pPr>
            <a:r>
              <a:rPr lang="en" sz="1800"/>
              <a:t>Consider Implementation </a:t>
            </a:r>
            <a:endParaRPr sz="1800"/>
          </a:p>
          <a:p>
            <a:pPr indent="-342900" lvl="1" marL="914400" rtl="0" algn="l">
              <a:spcBef>
                <a:spcPts val="0"/>
              </a:spcBef>
              <a:spcAft>
                <a:spcPts val="0"/>
              </a:spcAft>
              <a:buSzPts val="1800"/>
              <a:buChar char="-"/>
            </a:pPr>
            <a:r>
              <a:rPr lang="en" sz="1800"/>
              <a:t>How does everything connect?</a:t>
            </a:r>
            <a:endParaRPr sz="1800"/>
          </a:p>
          <a:p>
            <a:pPr indent="-342900" lvl="1" marL="914400" rtl="0" algn="l">
              <a:spcBef>
                <a:spcPts val="0"/>
              </a:spcBef>
              <a:spcAft>
                <a:spcPts val="0"/>
              </a:spcAft>
              <a:buSzPts val="1800"/>
              <a:buChar char="-"/>
            </a:pPr>
            <a:r>
              <a:rPr lang="en" sz="1800"/>
              <a:t>What libraries or frameworks will I need?</a:t>
            </a:r>
            <a:endParaRPr sz="1800"/>
          </a:p>
          <a:p>
            <a:pPr indent="0" lvl="0" marL="0" rtl="0" algn="l">
              <a:spcBef>
                <a:spcPts val="1600"/>
              </a:spcBef>
              <a:spcAft>
                <a:spcPts val="0"/>
              </a:spcAft>
              <a:buNone/>
            </a:pPr>
            <a:r>
              <a:t/>
            </a:r>
            <a:endParaRPr sz="1800"/>
          </a:p>
          <a:p>
            <a:pPr indent="-342900" lvl="0" marL="457200" rtl="0" algn="l">
              <a:spcBef>
                <a:spcPts val="0"/>
              </a:spcBef>
              <a:spcAft>
                <a:spcPts val="0"/>
              </a:spcAft>
              <a:buSzPts val="1800"/>
              <a:buChar char="-"/>
            </a:pPr>
            <a:r>
              <a:rPr lang="en" sz="1800"/>
              <a:t>Create a todo/task list!</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p:txBody>
      </p:sp>
      <p:sp>
        <p:nvSpPr>
          <p:cNvPr id="520" name="Google Shape;520;p71"/>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a:t>
            </a:r>
            <a:r>
              <a:rPr lang="en"/>
              <a:t> down a project</a:t>
            </a:r>
            <a:endParaRPr/>
          </a:p>
        </p:txBody>
      </p:sp>
      <p:pic>
        <p:nvPicPr>
          <p:cNvPr id="521" name="Google Shape;521;p71"/>
          <p:cNvPicPr preferRelativeResize="0"/>
          <p:nvPr/>
        </p:nvPicPr>
        <p:blipFill>
          <a:blip r:embed="rId3">
            <a:alphaModFix/>
          </a:blip>
          <a:stretch>
            <a:fillRect/>
          </a:stretch>
        </p:blipFill>
        <p:spPr>
          <a:xfrm>
            <a:off x="5556012" y="1854699"/>
            <a:ext cx="3061174" cy="1619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2"/>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Break the project down!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527" name="Google Shape;527;p72"/>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Design</a:t>
            </a:r>
            <a:endParaRPr/>
          </a:p>
        </p:txBody>
      </p:sp>
      <p:pic>
        <p:nvPicPr>
          <p:cNvPr id="528" name="Google Shape;528;p72"/>
          <p:cNvPicPr preferRelativeResize="0"/>
          <p:nvPr/>
        </p:nvPicPr>
        <p:blipFill>
          <a:blip r:embed="rId3">
            <a:alphaModFix/>
          </a:blip>
          <a:stretch>
            <a:fillRect/>
          </a:stretch>
        </p:blipFill>
        <p:spPr>
          <a:xfrm>
            <a:off x="4703200" y="1059175"/>
            <a:ext cx="2824199" cy="2824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3"/>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Scope</a:t>
            </a:r>
            <a:endParaRPr sz="1800"/>
          </a:p>
          <a:p>
            <a:pPr indent="-342900" lvl="0" marL="457200" rtl="0" algn="l">
              <a:spcBef>
                <a:spcPts val="0"/>
              </a:spcBef>
              <a:spcAft>
                <a:spcPts val="0"/>
              </a:spcAft>
              <a:buSzPts val="1800"/>
              <a:buChar char="-"/>
            </a:pPr>
            <a:r>
              <a:rPr lang="en" sz="1800"/>
              <a:t>Define a clear scope for your project</a:t>
            </a:r>
            <a:endParaRPr sz="1800"/>
          </a:p>
          <a:p>
            <a:pPr indent="-342900" lvl="0" marL="457200" rtl="0" algn="l">
              <a:spcBef>
                <a:spcPts val="0"/>
              </a:spcBef>
              <a:spcAft>
                <a:spcPts val="0"/>
              </a:spcAft>
              <a:buSzPts val="1800"/>
              <a:buChar char="-"/>
            </a:pPr>
            <a:r>
              <a:rPr lang="en" sz="1800"/>
              <a:t>Clear goals, tasks, and deliverables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Schedule</a:t>
            </a:r>
            <a:endParaRPr sz="1800"/>
          </a:p>
          <a:p>
            <a:pPr indent="-342900" lvl="0" marL="457200" rtl="0" algn="l">
              <a:spcBef>
                <a:spcPts val="0"/>
              </a:spcBef>
              <a:spcAft>
                <a:spcPts val="0"/>
              </a:spcAft>
              <a:buSzPts val="1800"/>
              <a:buChar char="-"/>
            </a:pPr>
            <a:r>
              <a:rPr lang="en" sz="1800"/>
              <a:t>What are some realistic deadlines or goals?</a:t>
            </a:r>
            <a:endParaRPr sz="1800"/>
          </a:p>
          <a:p>
            <a:pPr indent="-342900" lvl="0" marL="457200" rtl="0" algn="l">
              <a:spcBef>
                <a:spcPts val="0"/>
              </a:spcBef>
              <a:spcAft>
                <a:spcPts val="0"/>
              </a:spcAft>
              <a:buSzPts val="1800"/>
              <a:buChar char="-"/>
            </a:pPr>
            <a:r>
              <a:rPr lang="en" sz="1800"/>
              <a:t>Time Management - you’re a student!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Budget</a:t>
            </a:r>
            <a:endParaRPr sz="1800"/>
          </a:p>
          <a:p>
            <a:pPr indent="-342900" lvl="0" marL="457200" rtl="0" algn="l">
              <a:spcBef>
                <a:spcPts val="0"/>
              </a:spcBef>
              <a:spcAft>
                <a:spcPts val="0"/>
              </a:spcAft>
              <a:buSzPts val="1800"/>
              <a:buChar char="-"/>
            </a:pPr>
            <a:r>
              <a:rPr lang="en" sz="1800"/>
              <a:t>Resource Allocation - time, money, hardware…</a:t>
            </a:r>
            <a:endParaRPr sz="1800"/>
          </a:p>
          <a:p>
            <a:pPr indent="-342900" lvl="0" marL="457200" rtl="0" algn="l">
              <a:spcBef>
                <a:spcPts val="0"/>
              </a:spcBef>
              <a:spcAft>
                <a:spcPts val="0"/>
              </a:spcAft>
              <a:buSzPts val="1800"/>
              <a:buChar char="-"/>
            </a:pPr>
            <a:r>
              <a:rPr lang="en" sz="1800"/>
              <a:t>Open Source Software!</a:t>
            </a:r>
            <a:endParaRPr sz="1800"/>
          </a:p>
          <a:p>
            <a:pPr indent="0" lvl="0" marL="0" rtl="0" algn="l">
              <a:spcBef>
                <a:spcPts val="0"/>
              </a:spcBef>
              <a:spcAft>
                <a:spcPts val="0"/>
              </a:spcAft>
              <a:buNone/>
            </a:pPr>
            <a:r>
              <a:t/>
            </a:r>
            <a:endParaRPr sz="1800"/>
          </a:p>
        </p:txBody>
      </p:sp>
      <p:sp>
        <p:nvSpPr>
          <p:cNvPr id="534" name="Google Shape;534;p73"/>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PM - THe Big 3</a:t>
            </a:r>
            <a:endParaRPr/>
          </a:p>
        </p:txBody>
      </p:sp>
      <p:pic>
        <p:nvPicPr>
          <p:cNvPr id="535" name="Google Shape;535;p73"/>
          <p:cNvPicPr preferRelativeResize="0"/>
          <p:nvPr/>
        </p:nvPicPr>
        <p:blipFill rotWithShape="1">
          <a:blip r:embed="rId3">
            <a:alphaModFix/>
          </a:blip>
          <a:srcRect b="12434" l="7122" r="7887" t="4502"/>
          <a:stretch/>
        </p:blipFill>
        <p:spPr>
          <a:xfrm>
            <a:off x="5667300" y="962875"/>
            <a:ext cx="1743125" cy="1512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4"/>
          <p:cNvSpPr txBox="1"/>
          <p:nvPr>
            <p:ph type="title"/>
          </p:nvPr>
        </p:nvSpPr>
        <p:spPr>
          <a:xfrm>
            <a:off x="713223" y="2307450"/>
            <a:ext cx="8004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project technology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5"/>
          <p:cNvSpPr txBox="1"/>
          <p:nvPr>
            <p:ph type="title"/>
          </p:nvPr>
        </p:nvSpPr>
        <p:spPr>
          <a:xfrm>
            <a:off x="713225" y="530575"/>
            <a:ext cx="77175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Project Technology?</a:t>
            </a:r>
            <a:endParaRPr/>
          </a:p>
        </p:txBody>
      </p:sp>
      <p:pic>
        <p:nvPicPr>
          <p:cNvPr id="546" name="Google Shape;546;p75"/>
          <p:cNvPicPr preferRelativeResize="0"/>
          <p:nvPr/>
        </p:nvPicPr>
        <p:blipFill>
          <a:blip r:embed="rId3">
            <a:alphaModFix/>
          </a:blip>
          <a:stretch>
            <a:fillRect/>
          </a:stretch>
        </p:blipFill>
        <p:spPr>
          <a:xfrm>
            <a:off x="4803100" y="1992200"/>
            <a:ext cx="1176725" cy="1512812"/>
          </a:xfrm>
          <a:prstGeom prst="rect">
            <a:avLst/>
          </a:prstGeom>
          <a:noFill/>
          <a:ln>
            <a:noFill/>
          </a:ln>
        </p:spPr>
      </p:pic>
      <p:pic>
        <p:nvPicPr>
          <p:cNvPr id="547" name="Google Shape;547;p75"/>
          <p:cNvPicPr preferRelativeResize="0"/>
          <p:nvPr/>
        </p:nvPicPr>
        <p:blipFill>
          <a:blip r:embed="rId4">
            <a:alphaModFix/>
          </a:blip>
          <a:stretch>
            <a:fillRect/>
          </a:stretch>
        </p:blipFill>
        <p:spPr>
          <a:xfrm>
            <a:off x="7436149" y="3071025"/>
            <a:ext cx="1707850" cy="1979124"/>
          </a:xfrm>
          <a:prstGeom prst="rect">
            <a:avLst/>
          </a:prstGeom>
          <a:noFill/>
          <a:ln>
            <a:noFill/>
          </a:ln>
        </p:spPr>
      </p:pic>
      <p:pic>
        <p:nvPicPr>
          <p:cNvPr id="548" name="Google Shape;548;p75"/>
          <p:cNvPicPr preferRelativeResize="0"/>
          <p:nvPr/>
        </p:nvPicPr>
        <p:blipFill rotWithShape="1">
          <a:blip r:embed="rId5">
            <a:alphaModFix/>
          </a:blip>
          <a:srcRect b="0" l="0" r="72550" t="0"/>
          <a:stretch/>
        </p:blipFill>
        <p:spPr>
          <a:xfrm>
            <a:off x="7724799" y="1992200"/>
            <a:ext cx="974350" cy="1013125"/>
          </a:xfrm>
          <a:prstGeom prst="rect">
            <a:avLst/>
          </a:prstGeom>
          <a:noFill/>
          <a:ln>
            <a:noFill/>
          </a:ln>
        </p:spPr>
      </p:pic>
      <p:pic>
        <p:nvPicPr>
          <p:cNvPr id="549" name="Google Shape;549;p75"/>
          <p:cNvPicPr preferRelativeResize="0"/>
          <p:nvPr/>
        </p:nvPicPr>
        <p:blipFill>
          <a:blip r:embed="rId6">
            <a:alphaModFix/>
          </a:blip>
          <a:stretch>
            <a:fillRect/>
          </a:stretch>
        </p:blipFill>
        <p:spPr>
          <a:xfrm>
            <a:off x="4012975" y="3723201"/>
            <a:ext cx="2106650" cy="1326949"/>
          </a:xfrm>
          <a:prstGeom prst="rect">
            <a:avLst/>
          </a:prstGeom>
          <a:noFill/>
          <a:ln>
            <a:noFill/>
          </a:ln>
        </p:spPr>
      </p:pic>
      <p:pic>
        <p:nvPicPr>
          <p:cNvPr id="550" name="Google Shape;550;p75"/>
          <p:cNvPicPr preferRelativeResize="0"/>
          <p:nvPr/>
        </p:nvPicPr>
        <p:blipFill>
          <a:blip r:embed="rId7">
            <a:alphaModFix/>
          </a:blip>
          <a:stretch>
            <a:fillRect/>
          </a:stretch>
        </p:blipFill>
        <p:spPr>
          <a:xfrm>
            <a:off x="6119625" y="3300050"/>
            <a:ext cx="1176725" cy="1176725"/>
          </a:xfrm>
          <a:prstGeom prst="rect">
            <a:avLst/>
          </a:prstGeom>
          <a:noFill/>
          <a:ln>
            <a:noFill/>
          </a:ln>
        </p:spPr>
      </p:pic>
      <p:sp>
        <p:nvSpPr>
          <p:cNvPr id="551" name="Google Shape;551;p75"/>
          <p:cNvSpPr txBox="1"/>
          <p:nvPr>
            <p:ph idx="1" type="body"/>
          </p:nvPr>
        </p:nvSpPr>
        <p:spPr>
          <a:xfrm>
            <a:off x="691050" y="1243350"/>
            <a:ext cx="68118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libraries, </a:t>
            </a:r>
            <a:r>
              <a:rPr lang="en" sz="1800"/>
              <a:t>frameworks</a:t>
            </a:r>
            <a:r>
              <a:rPr lang="en" sz="1800"/>
              <a:t>, and languages you will use to build your project.</a:t>
            </a:r>
            <a:endParaRPr sz="1800"/>
          </a:p>
          <a:p>
            <a:pPr indent="0" lvl="0" marL="0" rtl="0" algn="l">
              <a:spcBef>
                <a:spcPts val="0"/>
              </a:spcBef>
              <a:spcAft>
                <a:spcPts val="0"/>
              </a:spcAft>
              <a:buNone/>
            </a:pPr>
            <a:r>
              <a:rPr lang="en" sz="1800"/>
              <a:t>Examples:</a:t>
            </a:r>
            <a:endParaRPr sz="1800"/>
          </a:p>
          <a:p>
            <a:pPr indent="-342900" lvl="0" marL="457200" rtl="0" algn="l">
              <a:spcBef>
                <a:spcPts val="0"/>
              </a:spcBef>
              <a:spcAft>
                <a:spcPts val="0"/>
              </a:spcAft>
              <a:buSzPts val="1800"/>
              <a:buChar char="-"/>
            </a:pPr>
            <a:r>
              <a:rPr lang="en" sz="1800"/>
              <a:t>Python &amp; Flask</a:t>
            </a:r>
            <a:endParaRPr sz="1800"/>
          </a:p>
          <a:p>
            <a:pPr indent="-342900" lvl="0" marL="457200" rtl="0" algn="l">
              <a:spcBef>
                <a:spcPts val="0"/>
              </a:spcBef>
              <a:spcAft>
                <a:spcPts val="0"/>
              </a:spcAft>
              <a:buSzPts val="1800"/>
              <a:buChar char="-"/>
            </a:pPr>
            <a:r>
              <a:rPr lang="en" sz="1800"/>
              <a:t>LAMP</a:t>
            </a:r>
            <a:endParaRPr sz="1800"/>
          </a:p>
          <a:p>
            <a:pPr indent="-342900" lvl="0" marL="457200" rtl="0" algn="l">
              <a:spcBef>
                <a:spcPts val="0"/>
              </a:spcBef>
              <a:spcAft>
                <a:spcPts val="0"/>
              </a:spcAft>
              <a:buSzPts val="1800"/>
              <a:buChar char="-"/>
            </a:pPr>
            <a:r>
              <a:rPr lang="en" sz="1800"/>
              <a:t>MERN</a:t>
            </a:r>
            <a:endParaRPr sz="1800"/>
          </a:p>
          <a:p>
            <a:pPr indent="-342900" lvl="0" marL="457200" rtl="0" algn="l">
              <a:spcBef>
                <a:spcPts val="0"/>
              </a:spcBef>
              <a:spcAft>
                <a:spcPts val="0"/>
              </a:spcAft>
              <a:buSzPts val="1800"/>
              <a:buChar char="-"/>
            </a:pPr>
            <a:r>
              <a:rPr lang="en" sz="1800"/>
              <a:t>React Native</a:t>
            </a:r>
            <a:endParaRPr sz="1800"/>
          </a:p>
          <a:p>
            <a:pPr indent="-342900" lvl="0" marL="457200" rtl="0" algn="l">
              <a:spcBef>
                <a:spcPts val="0"/>
              </a:spcBef>
              <a:spcAft>
                <a:spcPts val="0"/>
              </a:spcAft>
              <a:buSzPts val="1800"/>
              <a:buChar char="-"/>
            </a:pPr>
            <a:r>
              <a:rPr lang="en" sz="1800"/>
              <a:t>Flutter</a:t>
            </a:r>
            <a:endParaRPr sz="1800"/>
          </a:p>
          <a:p>
            <a:pPr indent="-342900" lvl="0" marL="457200" rtl="0" algn="l">
              <a:spcBef>
                <a:spcPts val="0"/>
              </a:spcBef>
              <a:spcAft>
                <a:spcPts val="0"/>
              </a:spcAft>
              <a:buSzPts val="1800"/>
              <a:buChar char="-"/>
            </a:pPr>
            <a:r>
              <a:rPr lang="en" sz="1800"/>
              <a:t>Many more!</a:t>
            </a:r>
            <a:endParaRPr sz="1800"/>
          </a:p>
          <a:p>
            <a:pPr indent="0" lvl="0" marL="0" rtl="0" algn="l">
              <a:spcBef>
                <a:spcPts val="0"/>
              </a:spcBef>
              <a:spcAft>
                <a:spcPts val="0"/>
              </a:spcAft>
              <a:buNone/>
            </a:pPr>
            <a:r>
              <a:rPr lang="en" sz="1800"/>
              <a:t>What is a dev Stack?</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What is Documentation?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How to use Version Control Systems?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6"/>
          <p:cNvSpPr txBox="1"/>
          <p:nvPr>
            <p:ph idx="1" type="body"/>
          </p:nvPr>
        </p:nvSpPr>
        <p:spPr>
          <a:xfrm>
            <a:off x="713225" y="1424150"/>
            <a:ext cx="77619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Familiarity</a:t>
            </a:r>
            <a:endParaRPr sz="1800"/>
          </a:p>
          <a:p>
            <a:pPr indent="-342900" lvl="0" marL="457200" rtl="0" algn="l">
              <a:spcBef>
                <a:spcPts val="0"/>
              </a:spcBef>
              <a:spcAft>
                <a:spcPts val="0"/>
              </a:spcAft>
              <a:buSzPts val="1800"/>
              <a:buChar char="-"/>
            </a:pPr>
            <a:r>
              <a:rPr lang="en" sz="1800"/>
              <a:t>Can I write code with this?</a:t>
            </a:r>
            <a:endParaRPr sz="1800"/>
          </a:p>
          <a:p>
            <a:pPr indent="-342900" lvl="0" marL="457200" rtl="0" algn="l">
              <a:spcBef>
                <a:spcPts val="0"/>
              </a:spcBef>
              <a:spcAft>
                <a:spcPts val="0"/>
              </a:spcAft>
              <a:buSzPts val="1800"/>
              <a:buChar char="-"/>
            </a:pPr>
            <a:r>
              <a:rPr lang="en" sz="1800"/>
              <a:t>If not, are resources readily available?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What does my project need?</a:t>
            </a:r>
            <a:endParaRPr sz="1800"/>
          </a:p>
          <a:p>
            <a:pPr indent="-342900" lvl="0" marL="457200" rtl="0" algn="l">
              <a:spcBef>
                <a:spcPts val="0"/>
              </a:spcBef>
              <a:spcAft>
                <a:spcPts val="0"/>
              </a:spcAft>
              <a:buSzPts val="1800"/>
              <a:buChar char="-"/>
            </a:pPr>
            <a:r>
              <a:rPr lang="en" sz="1800"/>
              <a:t>What kind of app is my project?</a:t>
            </a:r>
            <a:endParaRPr sz="1800"/>
          </a:p>
          <a:p>
            <a:pPr indent="-342900" lvl="0" marL="457200" rtl="0" algn="l">
              <a:spcBef>
                <a:spcPts val="0"/>
              </a:spcBef>
              <a:spcAft>
                <a:spcPts val="0"/>
              </a:spcAft>
              <a:buSzPts val="1800"/>
              <a:buChar char="-"/>
            </a:pPr>
            <a:r>
              <a:rPr lang="en" sz="1800"/>
              <a:t>What functionality does my project have?</a:t>
            </a:r>
            <a:endParaRPr sz="1800"/>
          </a:p>
          <a:p>
            <a:pPr indent="-342900" lvl="0" marL="457200" rtl="0" algn="l">
              <a:spcBef>
                <a:spcPts val="0"/>
              </a:spcBef>
              <a:spcAft>
                <a:spcPts val="0"/>
              </a:spcAft>
              <a:buSzPts val="1800"/>
              <a:buChar char="-"/>
            </a:pPr>
            <a:r>
              <a:rPr lang="en" sz="1800"/>
              <a:t>Scalability?</a:t>
            </a:r>
            <a:endParaRPr sz="1800"/>
          </a:p>
          <a:p>
            <a:pPr indent="-342900" lvl="0" marL="457200" rtl="0" algn="l">
              <a:spcBef>
                <a:spcPts val="0"/>
              </a:spcBef>
              <a:spcAft>
                <a:spcPts val="0"/>
              </a:spcAft>
              <a:buSzPts val="1800"/>
              <a:buChar char="-"/>
            </a:pPr>
            <a:r>
              <a:rPr lang="en" sz="1800"/>
              <a:t>Performance requirements?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Get out of your comfort zone! Try something new!</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p:txBody>
      </p:sp>
      <p:sp>
        <p:nvSpPr>
          <p:cNvPr id="557" name="Google Shape;557;p76"/>
          <p:cNvSpPr txBox="1"/>
          <p:nvPr>
            <p:ph type="title"/>
          </p:nvPr>
        </p:nvSpPr>
        <p:spPr>
          <a:xfrm>
            <a:off x="713225" y="530575"/>
            <a:ext cx="77175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project technology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7"/>
          <p:cNvSpPr txBox="1"/>
          <p:nvPr>
            <p:ph type="title"/>
          </p:nvPr>
        </p:nvSpPr>
        <p:spPr>
          <a:xfrm>
            <a:off x="713225" y="530575"/>
            <a:ext cx="77175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&amp; using project resources</a:t>
            </a:r>
            <a:endParaRPr/>
          </a:p>
        </p:txBody>
      </p:sp>
      <p:sp>
        <p:nvSpPr>
          <p:cNvPr id="563" name="Google Shape;563;p77"/>
          <p:cNvSpPr txBox="1"/>
          <p:nvPr>
            <p:ph idx="1" type="body"/>
          </p:nvPr>
        </p:nvSpPr>
        <p:spPr>
          <a:xfrm>
            <a:off x="713225" y="1424150"/>
            <a:ext cx="77619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What is Documentation?</a:t>
            </a:r>
            <a:endParaRPr sz="1800"/>
          </a:p>
          <a:p>
            <a:pPr indent="-342900" lvl="0" marL="457200" rtl="0" algn="l">
              <a:spcBef>
                <a:spcPts val="0"/>
              </a:spcBef>
              <a:spcAft>
                <a:spcPts val="0"/>
              </a:spcAft>
              <a:buSzPts val="1800"/>
              <a:buChar char="-"/>
            </a:pPr>
            <a:r>
              <a:rPr lang="en" sz="1800"/>
              <a:t>How do I read it?</a:t>
            </a:r>
            <a:endParaRPr sz="1800"/>
          </a:p>
          <a:p>
            <a:pPr indent="-342900" lvl="0" marL="457200" rtl="0" algn="l">
              <a:spcBef>
                <a:spcPts val="0"/>
              </a:spcBef>
              <a:spcAft>
                <a:spcPts val="0"/>
              </a:spcAft>
              <a:buSzPts val="1800"/>
              <a:buChar char="-"/>
            </a:pPr>
            <a:r>
              <a:rPr lang="en" sz="1800"/>
              <a:t>Where can I find it?</a:t>
            </a:r>
            <a:endParaRPr sz="1800"/>
          </a:p>
          <a:p>
            <a:pPr indent="-342900" lvl="0" marL="457200" rtl="0" algn="l">
              <a:spcBef>
                <a:spcPts val="0"/>
              </a:spcBef>
              <a:spcAft>
                <a:spcPts val="0"/>
              </a:spcAft>
              <a:buSzPts val="1800"/>
              <a:buChar char="-"/>
            </a:pPr>
            <a:r>
              <a:rPr lang="en" sz="1800"/>
              <a:t>Don’t be afraid of reading!</a:t>
            </a:r>
            <a:endParaRPr sz="1800"/>
          </a:p>
          <a:p>
            <a:pPr indent="0" lvl="0" marL="0" rtl="0" algn="l">
              <a:spcBef>
                <a:spcPts val="0"/>
              </a:spcBef>
              <a:spcAft>
                <a:spcPts val="0"/>
              </a:spcAft>
              <a:buNone/>
            </a:pPr>
            <a:r>
              <a:rPr lang="en" sz="1800"/>
              <a:t>Getting-Started</a:t>
            </a:r>
            <a:endParaRPr sz="1800"/>
          </a:p>
          <a:p>
            <a:pPr indent="-342900" lvl="0" marL="457200" rtl="0" algn="l">
              <a:spcBef>
                <a:spcPts val="0"/>
              </a:spcBef>
              <a:spcAft>
                <a:spcPts val="0"/>
              </a:spcAft>
              <a:buSzPts val="1800"/>
              <a:buChar char="-"/>
            </a:pPr>
            <a:r>
              <a:rPr lang="en" sz="1800"/>
              <a:t>Tutorials</a:t>
            </a:r>
            <a:endParaRPr sz="1800"/>
          </a:p>
          <a:p>
            <a:pPr indent="-342900" lvl="0" marL="457200" rtl="0" algn="l">
              <a:spcBef>
                <a:spcPts val="0"/>
              </a:spcBef>
              <a:spcAft>
                <a:spcPts val="0"/>
              </a:spcAft>
              <a:buSzPts val="1800"/>
              <a:buChar char="-"/>
            </a:pPr>
            <a:r>
              <a:rPr lang="en" sz="1800"/>
              <a:t>/examples/</a:t>
            </a:r>
            <a:endParaRPr sz="1800"/>
          </a:p>
          <a:p>
            <a:pPr indent="-342900" lvl="0" marL="457200" rtl="0" algn="l">
              <a:spcBef>
                <a:spcPts val="0"/>
              </a:spcBef>
              <a:spcAft>
                <a:spcPts val="0"/>
              </a:spcAft>
              <a:buSzPts val="1800"/>
              <a:buChar char="-"/>
            </a:pPr>
            <a:r>
              <a:rPr lang="en" sz="1800"/>
              <a:t>Resc:</a:t>
            </a:r>
            <a:endParaRPr sz="1800"/>
          </a:p>
          <a:p>
            <a:pPr indent="-342900" lvl="1" marL="914400" rtl="0" algn="l">
              <a:spcBef>
                <a:spcPts val="0"/>
              </a:spcBef>
              <a:spcAft>
                <a:spcPts val="0"/>
              </a:spcAft>
              <a:buSzPts val="1800"/>
              <a:buChar char="-"/>
            </a:pPr>
            <a:r>
              <a:rPr lang="en" sz="1800"/>
              <a:t>Geeksforgeeks</a:t>
            </a:r>
            <a:endParaRPr sz="1800"/>
          </a:p>
          <a:p>
            <a:pPr indent="-342900" lvl="1" marL="914400" rtl="0" algn="l">
              <a:spcBef>
                <a:spcPts val="0"/>
              </a:spcBef>
              <a:spcAft>
                <a:spcPts val="0"/>
              </a:spcAft>
              <a:buSzPts val="1800"/>
              <a:buChar char="-"/>
            </a:pPr>
            <a:r>
              <a:rPr lang="en" sz="1800"/>
              <a:t>ChatGPT</a:t>
            </a:r>
            <a:endParaRPr sz="1800"/>
          </a:p>
          <a:p>
            <a:pPr indent="-342900" lvl="1" marL="914400" rtl="0" algn="l">
              <a:spcBef>
                <a:spcPts val="0"/>
              </a:spcBef>
              <a:spcAft>
                <a:spcPts val="0"/>
              </a:spcAft>
              <a:buSzPts val="1800"/>
              <a:buChar char="-"/>
            </a:pPr>
            <a:r>
              <a:rPr lang="en" sz="1800"/>
              <a:t>W3Schools</a:t>
            </a:r>
            <a:endParaRPr sz="1800"/>
          </a:p>
          <a:p>
            <a:pPr indent="0" lvl="0" marL="0" rtl="0" algn="l">
              <a:spcBef>
                <a:spcPts val="1600"/>
              </a:spcBef>
              <a:spcAft>
                <a:spcPts val="0"/>
              </a:spcAft>
              <a:buNone/>
            </a:pPr>
            <a:r>
              <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8"/>
          <p:cNvSpPr txBox="1"/>
          <p:nvPr>
            <p:ph idx="1" type="body"/>
          </p:nvPr>
        </p:nvSpPr>
        <p:spPr>
          <a:xfrm>
            <a:off x="713225" y="1424150"/>
            <a:ext cx="7761900" cy="3259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u="sng">
                <a:solidFill>
                  <a:schemeClr val="hlink"/>
                </a:solidFill>
                <a:hlinkClick r:id="rId3"/>
              </a:rPr>
              <a:t>https://github.com/delster1/bugSmashers/tree/main/9-7-23_versionControl</a:t>
            </a:r>
            <a:endParaRPr sz="1800"/>
          </a:p>
          <a:p>
            <a:pPr indent="0" lvl="0" marL="457200" rtl="0" algn="l">
              <a:spcBef>
                <a:spcPts val="0"/>
              </a:spcBef>
              <a:spcAft>
                <a:spcPts val="0"/>
              </a:spcAft>
              <a:buNone/>
            </a:pPr>
            <a:r>
              <a:t/>
            </a:r>
            <a:endParaRPr sz="1800"/>
          </a:p>
        </p:txBody>
      </p:sp>
      <p:sp>
        <p:nvSpPr>
          <p:cNvPr id="569" name="Google Shape;569;p78"/>
          <p:cNvSpPr txBox="1"/>
          <p:nvPr>
            <p:ph type="title"/>
          </p:nvPr>
        </p:nvSpPr>
        <p:spPr>
          <a:xfrm>
            <a:off x="713225" y="530575"/>
            <a:ext cx="77175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Version Control</a:t>
            </a:r>
            <a:endParaRPr/>
          </a:p>
        </p:txBody>
      </p:sp>
      <p:pic>
        <p:nvPicPr>
          <p:cNvPr id="570" name="Google Shape;570;p78"/>
          <p:cNvPicPr preferRelativeResize="0"/>
          <p:nvPr/>
        </p:nvPicPr>
        <p:blipFill>
          <a:blip r:embed="rId4">
            <a:alphaModFix/>
          </a:blip>
          <a:stretch>
            <a:fillRect/>
          </a:stretch>
        </p:blipFill>
        <p:spPr>
          <a:xfrm>
            <a:off x="1253600" y="2230675"/>
            <a:ext cx="2865125" cy="2865125"/>
          </a:xfrm>
          <a:prstGeom prst="rect">
            <a:avLst/>
          </a:prstGeom>
          <a:noFill/>
          <a:ln>
            <a:noFill/>
          </a:ln>
        </p:spPr>
      </p:pic>
      <p:pic>
        <p:nvPicPr>
          <p:cNvPr id="571" name="Google Shape;571;p78"/>
          <p:cNvPicPr preferRelativeResize="0"/>
          <p:nvPr/>
        </p:nvPicPr>
        <p:blipFill>
          <a:blip r:embed="rId5">
            <a:alphaModFix/>
          </a:blip>
          <a:stretch>
            <a:fillRect/>
          </a:stretch>
        </p:blipFill>
        <p:spPr>
          <a:xfrm>
            <a:off x="5035000" y="2172125"/>
            <a:ext cx="2865126" cy="2865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1"/>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PBL - Project Based Learning</a:t>
            </a:r>
            <a:endParaRPr sz="1800"/>
          </a:p>
          <a:p>
            <a:pPr indent="-342900" lvl="0" marL="457200" rtl="0" algn="l">
              <a:spcBef>
                <a:spcPts val="0"/>
              </a:spcBef>
              <a:spcAft>
                <a:spcPts val="0"/>
              </a:spcAft>
              <a:buSzPts val="1800"/>
              <a:buChar char="-"/>
            </a:pPr>
            <a:r>
              <a:rPr lang="en" sz="1800"/>
              <a:t>Learn through coding projects!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457" name="Google Shape;457;p61"/>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PBL?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9"/>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Project Idea: </a:t>
            </a:r>
            <a:r>
              <a:rPr lang="en" sz="1800" u="sng"/>
              <a:t>Roman Numeral -&gt; Integer Conversion</a:t>
            </a:r>
            <a:endParaRPr sz="1800" u="sng"/>
          </a:p>
          <a:p>
            <a:pPr indent="0" lvl="0" marL="0" rtl="0" algn="l">
              <a:spcBef>
                <a:spcPts val="0"/>
              </a:spcBef>
              <a:spcAft>
                <a:spcPts val="0"/>
              </a:spcAft>
              <a:buNone/>
            </a:pPr>
            <a:r>
              <a:rPr lang="en" sz="1800"/>
              <a:t>Output:</a:t>
            </a:r>
            <a:endParaRPr sz="1800"/>
          </a:p>
          <a:p>
            <a:pPr indent="-342900" lvl="0" marL="457200" rtl="0" algn="l">
              <a:spcBef>
                <a:spcPts val="0"/>
              </a:spcBef>
              <a:spcAft>
                <a:spcPts val="0"/>
              </a:spcAft>
              <a:buSzPts val="1800"/>
              <a:buChar char="-"/>
            </a:pPr>
            <a:r>
              <a:rPr lang="en" sz="1800"/>
              <a:t>XIV : 14</a:t>
            </a:r>
            <a:endParaRPr sz="1800"/>
          </a:p>
          <a:p>
            <a:pPr indent="-342900" lvl="0" marL="457200" rtl="0" algn="l">
              <a:spcBef>
                <a:spcPts val="0"/>
              </a:spcBef>
              <a:spcAft>
                <a:spcPts val="0"/>
              </a:spcAft>
              <a:buSzPts val="1800"/>
              <a:buChar char="-"/>
            </a:pPr>
            <a:r>
              <a:rPr lang="en" sz="1800"/>
              <a:t>XXII : 22</a:t>
            </a:r>
            <a:endParaRPr sz="1800"/>
          </a:p>
          <a:p>
            <a:pPr indent="-342900" lvl="0" marL="457200" rtl="0" algn="l">
              <a:spcBef>
                <a:spcPts val="0"/>
              </a:spcBef>
              <a:spcAft>
                <a:spcPts val="0"/>
              </a:spcAft>
              <a:buSzPts val="1800"/>
              <a:buChar char="-"/>
            </a:pPr>
            <a:r>
              <a:rPr lang="en" sz="1800"/>
              <a:t>LXIX : 69</a:t>
            </a:r>
            <a:endParaRPr sz="1800"/>
          </a:p>
          <a:p>
            <a:pPr indent="-342900" lvl="0" marL="457200" rtl="0" algn="l">
              <a:spcBef>
                <a:spcPts val="0"/>
              </a:spcBef>
              <a:spcAft>
                <a:spcPts val="0"/>
              </a:spcAft>
              <a:buSzPts val="1800"/>
              <a:buChar char="-"/>
            </a:pPr>
            <a:r>
              <a:rPr lang="en" sz="1800"/>
              <a:t>LXXVX : 75</a:t>
            </a:r>
            <a:endParaRPr sz="1800"/>
          </a:p>
          <a:p>
            <a:pPr indent="-342900" lvl="0" marL="457200" rtl="0" algn="l">
              <a:spcBef>
                <a:spcPts val="0"/>
              </a:spcBef>
              <a:spcAft>
                <a:spcPts val="0"/>
              </a:spcAft>
              <a:buSzPts val="1800"/>
              <a:buChar char="-"/>
            </a:pPr>
            <a:r>
              <a:rPr lang="en" sz="1800"/>
              <a:t>XLIII : 43</a:t>
            </a:r>
            <a:endParaRPr sz="1800"/>
          </a:p>
          <a:p>
            <a:pPr indent="-342900" lvl="0" marL="457200" rtl="0" algn="l">
              <a:spcBef>
                <a:spcPts val="0"/>
              </a:spcBef>
              <a:spcAft>
                <a:spcPts val="0"/>
              </a:spcAft>
              <a:buSzPts val="1800"/>
              <a:buChar char="-"/>
            </a:pPr>
            <a:r>
              <a:rPr lang="en" sz="1800"/>
              <a:t>CMXCIX : 999</a:t>
            </a:r>
            <a:endParaRPr sz="1800"/>
          </a:p>
          <a:p>
            <a:pPr indent="-342900" lvl="0" marL="457200" rtl="0" algn="l">
              <a:spcBef>
                <a:spcPts val="0"/>
              </a:spcBef>
              <a:spcAft>
                <a:spcPts val="0"/>
              </a:spcAft>
              <a:buSzPts val="1800"/>
              <a:buChar char="-"/>
            </a:pPr>
            <a:r>
              <a:rPr lang="en" sz="1800"/>
              <a:t>IIIIIIIIIX : 1</a:t>
            </a:r>
            <a:endParaRPr sz="1800"/>
          </a:p>
          <a:p>
            <a:pPr indent="-342900" lvl="0" marL="457200" rtl="0" algn="l">
              <a:spcBef>
                <a:spcPts val="0"/>
              </a:spcBef>
              <a:spcAft>
                <a:spcPts val="0"/>
              </a:spcAft>
              <a:buSzPts val="1800"/>
              <a:buChar char="-"/>
            </a:pPr>
            <a:r>
              <a:rPr lang="en" sz="1800"/>
              <a:t>MCMLXXXIX : 1989</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577" name="Google Shape;577;p79"/>
          <p:cNvSpPr txBox="1"/>
          <p:nvPr>
            <p:ph type="title"/>
          </p:nvPr>
        </p:nvSpPr>
        <p:spPr>
          <a:xfrm>
            <a:off x="713225" y="530575"/>
            <a:ext cx="82074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Whose project is it anyway??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2"/>
          <p:cNvSpPr txBox="1"/>
          <p:nvPr>
            <p:ph type="title"/>
          </p:nvPr>
        </p:nvSpPr>
        <p:spPr>
          <a:xfrm>
            <a:off x="713223" y="2307450"/>
            <a:ext cx="8004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learn through projects?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3"/>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Actual experience in a topic you’re </a:t>
            </a:r>
            <a:r>
              <a:rPr lang="en" sz="1800"/>
              <a:t>interested</a:t>
            </a:r>
            <a:r>
              <a:rPr lang="en" sz="1800"/>
              <a:t> in!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Rare opportunity to work on a project you completely define!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Learn more about the engineering/design process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Become a better programmer!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468" name="Google Shape;468;p63"/>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PBL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4"/>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Projects are fun!</a:t>
            </a:r>
            <a:endParaRPr sz="1800"/>
          </a:p>
          <a:p>
            <a:pPr indent="-342900" lvl="0" marL="457200" rtl="0" algn="l">
              <a:spcBef>
                <a:spcPts val="0"/>
              </a:spcBef>
              <a:spcAft>
                <a:spcPts val="0"/>
              </a:spcAft>
              <a:buSzPts val="1800"/>
              <a:buChar char="-"/>
            </a:pPr>
            <a:r>
              <a:rPr lang="en" sz="1800"/>
              <a:t>They’re a chance to work on something of YOUR choice!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How do they make you a better programmer?</a:t>
            </a:r>
            <a:endParaRPr sz="1800"/>
          </a:p>
          <a:p>
            <a:pPr indent="-342900" lvl="0" marL="457200" rtl="0" algn="l">
              <a:spcBef>
                <a:spcPts val="0"/>
              </a:spcBef>
              <a:spcAft>
                <a:spcPts val="0"/>
              </a:spcAft>
              <a:buSzPts val="1800"/>
              <a:buChar char="-"/>
            </a:pPr>
            <a:r>
              <a:rPr lang="en" sz="1800"/>
              <a:t>Projects can introduce you to new technologies</a:t>
            </a:r>
            <a:endParaRPr sz="1800"/>
          </a:p>
          <a:p>
            <a:pPr indent="-342900" lvl="0" marL="457200" rtl="0" algn="l">
              <a:spcBef>
                <a:spcPts val="0"/>
              </a:spcBef>
              <a:spcAft>
                <a:spcPts val="0"/>
              </a:spcAft>
              <a:buSzPts val="1800"/>
              <a:buChar char="-"/>
            </a:pPr>
            <a:r>
              <a:rPr lang="en" sz="1800"/>
              <a:t>They get you familiar with real development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They increase your chances of being hired!</a:t>
            </a:r>
            <a:endParaRPr sz="1800"/>
          </a:p>
          <a:p>
            <a:pPr indent="-342900" lvl="0" marL="457200" rtl="0" algn="l">
              <a:spcBef>
                <a:spcPts val="0"/>
              </a:spcBef>
              <a:spcAft>
                <a:spcPts val="0"/>
              </a:spcAft>
              <a:buSzPts val="1800"/>
              <a:buChar char="-"/>
            </a:pPr>
            <a:r>
              <a:rPr lang="en" sz="1800"/>
              <a:t>Recruiters love hearing about personal projects</a:t>
            </a:r>
            <a:endParaRPr sz="1800"/>
          </a:p>
        </p:txBody>
      </p:sp>
      <p:sp>
        <p:nvSpPr>
          <p:cNvPr id="474" name="Google Shape;474;p6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It’s More than that…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5"/>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480" name="Google Shape;480;p65"/>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pbl can land you an internship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6"/>
          <p:cNvSpPr txBox="1"/>
          <p:nvPr>
            <p:ph type="title"/>
          </p:nvPr>
        </p:nvSpPr>
        <p:spPr>
          <a:xfrm>
            <a:off x="788548" y="2307450"/>
            <a:ext cx="8004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I get ideas for a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7"/>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All software projects come from an idea!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What makes a good idea for a project?</a:t>
            </a:r>
            <a:endParaRPr sz="1800"/>
          </a:p>
          <a:p>
            <a:pPr indent="-342900" lvl="0" marL="457200" rtl="0" algn="l">
              <a:spcBef>
                <a:spcPts val="0"/>
              </a:spcBef>
              <a:spcAft>
                <a:spcPts val="0"/>
              </a:spcAft>
              <a:buSzPts val="1800"/>
              <a:buChar char="-"/>
            </a:pPr>
            <a:r>
              <a:rPr lang="en" sz="1800"/>
              <a:t>Outside of Comfort Zone</a:t>
            </a:r>
            <a:endParaRPr sz="1800"/>
          </a:p>
          <a:p>
            <a:pPr indent="-342900" lvl="0" marL="457200" rtl="0" algn="l">
              <a:spcBef>
                <a:spcPts val="0"/>
              </a:spcBef>
              <a:spcAft>
                <a:spcPts val="0"/>
              </a:spcAft>
              <a:buSzPts val="1800"/>
              <a:buChar char="-"/>
            </a:pPr>
            <a:r>
              <a:rPr lang="en" sz="1800"/>
              <a:t>Realistic</a:t>
            </a:r>
            <a:endParaRPr sz="1800"/>
          </a:p>
          <a:p>
            <a:pPr indent="-342900" lvl="0" marL="457200" rtl="0" algn="l">
              <a:spcBef>
                <a:spcPts val="0"/>
              </a:spcBef>
              <a:spcAft>
                <a:spcPts val="0"/>
              </a:spcAft>
              <a:buSzPts val="1800"/>
              <a:buChar char="-"/>
            </a:pPr>
            <a:r>
              <a:rPr lang="en" sz="1800"/>
              <a:t>Some Familiarity</a:t>
            </a:r>
            <a:endParaRPr sz="1800"/>
          </a:p>
          <a:p>
            <a:pPr indent="-342900" lvl="0" marL="457200" rtl="0" algn="l">
              <a:spcBef>
                <a:spcPts val="0"/>
              </a:spcBef>
              <a:spcAft>
                <a:spcPts val="0"/>
              </a:spcAft>
              <a:buSzPts val="1800"/>
              <a:buChar char="-"/>
            </a:pPr>
            <a:r>
              <a:rPr lang="en" sz="1800"/>
              <a:t>Relevance &amp; Interest</a:t>
            </a:r>
            <a:endParaRPr sz="1800"/>
          </a:p>
          <a:p>
            <a:pPr indent="-342900" lvl="0" marL="457200" rtl="0" algn="l">
              <a:spcBef>
                <a:spcPts val="0"/>
              </a:spcBef>
              <a:spcAft>
                <a:spcPts val="0"/>
              </a:spcAft>
              <a:buSzPts val="1800"/>
              <a:buChar char="-"/>
            </a:pPr>
            <a:r>
              <a:rPr lang="en" sz="1800"/>
              <a:t>Simple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They Don’t need to be:</a:t>
            </a:r>
            <a:endParaRPr sz="1800"/>
          </a:p>
          <a:p>
            <a:pPr indent="-342900" lvl="0" marL="457200" rtl="0" algn="l">
              <a:spcBef>
                <a:spcPts val="0"/>
              </a:spcBef>
              <a:spcAft>
                <a:spcPts val="0"/>
              </a:spcAft>
              <a:buSzPts val="1800"/>
              <a:buChar char="-"/>
            </a:pPr>
            <a:r>
              <a:rPr lang="en" sz="1800"/>
              <a:t>Revolutionary Ideas</a:t>
            </a:r>
            <a:endParaRPr sz="1800"/>
          </a:p>
          <a:p>
            <a:pPr indent="-342900" lvl="0" marL="457200" rtl="0" algn="l">
              <a:spcBef>
                <a:spcPts val="0"/>
              </a:spcBef>
              <a:spcAft>
                <a:spcPts val="0"/>
              </a:spcAft>
              <a:buSzPts val="1800"/>
              <a:buChar char="-"/>
            </a:pPr>
            <a:r>
              <a:rPr lang="en" sz="1800"/>
              <a:t>Overly Complex</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p:txBody>
      </p:sp>
      <p:sp>
        <p:nvSpPr>
          <p:cNvPr id="491" name="Google Shape;491;p67"/>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Projects Start…</a:t>
            </a:r>
            <a:endParaRPr/>
          </a:p>
        </p:txBody>
      </p:sp>
      <p:pic>
        <p:nvPicPr>
          <p:cNvPr id="492" name="Google Shape;492;p67"/>
          <p:cNvPicPr preferRelativeResize="0"/>
          <p:nvPr/>
        </p:nvPicPr>
        <p:blipFill>
          <a:blip r:embed="rId3">
            <a:alphaModFix/>
          </a:blip>
          <a:stretch>
            <a:fillRect/>
          </a:stretch>
        </p:blipFill>
        <p:spPr>
          <a:xfrm>
            <a:off x="5089000" y="530575"/>
            <a:ext cx="1943100" cy="1828800"/>
          </a:xfrm>
          <a:prstGeom prst="rect">
            <a:avLst/>
          </a:prstGeom>
          <a:noFill/>
          <a:ln>
            <a:noFill/>
          </a:ln>
        </p:spPr>
      </p:pic>
      <p:pic>
        <p:nvPicPr>
          <p:cNvPr id="493" name="Google Shape;493;p67"/>
          <p:cNvPicPr preferRelativeResize="0"/>
          <p:nvPr/>
        </p:nvPicPr>
        <p:blipFill>
          <a:blip r:embed="rId4">
            <a:alphaModFix/>
          </a:blip>
          <a:stretch>
            <a:fillRect/>
          </a:stretch>
        </p:blipFill>
        <p:spPr>
          <a:xfrm>
            <a:off x="4130725" y="2890750"/>
            <a:ext cx="2901376" cy="1754325"/>
          </a:xfrm>
          <a:prstGeom prst="rect">
            <a:avLst/>
          </a:prstGeom>
          <a:noFill/>
          <a:ln>
            <a:noFill/>
          </a:ln>
        </p:spPr>
      </p:pic>
      <p:pic>
        <p:nvPicPr>
          <p:cNvPr id="494" name="Google Shape;494;p67"/>
          <p:cNvPicPr preferRelativeResize="0"/>
          <p:nvPr/>
        </p:nvPicPr>
        <p:blipFill>
          <a:blip r:embed="rId5">
            <a:alphaModFix/>
          </a:blip>
          <a:stretch>
            <a:fillRect/>
          </a:stretch>
        </p:blipFill>
        <p:spPr>
          <a:xfrm>
            <a:off x="7177525" y="1765750"/>
            <a:ext cx="2050975" cy="205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8"/>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What interests </a:t>
            </a:r>
            <a:r>
              <a:rPr b="1" i="1" lang="en" sz="1800"/>
              <a:t>you</a:t>
            </a: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u="sng">
                <a:hlinkClick r:id="rId3"/>
              </a:rPr>
              <a:t>Project Awesome</a:t>
            </a:r>
            <a:r>
              <a:rPr lang="en" sz="1800"/>
              <a:t>/Awesome Lists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Ask an AI!</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Keep a backburner…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500" name="Google Shape;500;p68"/>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Hunting</a:t>
            </a:r>
            <a:endParaRPr/>
          </a:p>
        </p:txBody>
      </p:sp>
      <p:pic>
        <p:nvPicPr>
          <p:cNvPr id="501" name="Google Shape;501;p68"/>
          <p:cNvPicPr preferRelativeResize="0"/>
          <p:nvPr/>
        </p:nvPicPr>
        <p:blipFill>
          <a:blip r:embed="rId4">
            <a:alphaModFix/>
          </a:blip>
          <a:stretch>
            <a:fillRect/>
          </a:stretch>
        </p:blipFill>
        <p:spPr>
          <a:xfrm>
            <a:off x="5014589" y="0"/>
            <a:ext cx="4144025" cy="2900825"/>
          </a:xfrm>
          <a:prstGeom prst="rect">
            <a:avLst/>
          </a:prstGeom>
          <a:noFill/>
          <a:ln>
            <a:noFill/>
          </a:ln>
        </p:spPr>
      </p:pic>
      <p:pic>
        <p:nvPicPr>
          <p:cNvPr id="502" name="Google Shape;502;p68"/>
          <p:cNvPicPr preferRelativeResize="0"/>
          <p:nvPr/>
        </p:nvPicPr>
        <p:blipFill>
          <a:blip r:embed="rId5">
            <a:alphaModFix/>
          </a:blip>
          <a:stretch>
            <a:fillRect/>
          </a:stretch>
        </p:blipFill>
        <p:spPr>
          <a:xfrm>
            <a:off x="3028950" y="3144250"/>
            <a:ext cx="2475600" cy="17481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