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 Black"/>
      <p:bold r:id="rId31"/>
      <p:boldItalic r:id="rId32"/>
    </p:embeddedFont>
    <p:embeddedFont>
      <p:font typeface="Roboto Thin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Didact Gothic"/>
      <p:regular r:id="rId41"/>
    </p:embeddedFont>
    <p:embeddedFont>
      <p:font typeface="Roboto Mono Thin"/>
      <p:regular r:id="rId42"/>
      <p:bold r:id="rId43"/>
      <p:italic r:id="rId44"/>
      <p:boldItalic r:id="rId45"/>
    </p:embeddedFont>
    <p:embeddedFont>
      <p:font typeface="Roboto Light"/>
      <p:regular r:id="rId46"/>
      <p:bold r:id="rId47"/>
      <p:italic r:id="rId48"/>
      <p:boldItalic r:id="rId49"/>
    </p:embeddedFont>
    <p:embeddedFont>
      <p:font typeface="Bree Serif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RobotoMonoThin-regular.fntdata"/><Relationship Id="rId41" Type="http://schemas.openxmlformats.org/officeDocument/2006/relationships/font" Target="fonts/DidactGothic-regular.fntdata"/><Relationship Id="rId44" Type="http://schemas.openxmlformats.org/officeDocument/2006/relationships/font" Target="fonts/RobotoMonoThin-italic.fntdata"/><Relationship Id="rId43" Type="http://schemas.openxmlformats.org/officeDocument/2006/relationships/font" Target="fonts/RobotoMonoThin-bold.fntdata"/><Relationship Id="rId46" Type="http://schemas.openxmlformats.org/officeDocument/2006/relationships/font" Target="fonts/RobotoLight-regular.fntdata"/><Relationship Id="rId45" Type="http://schemas.openxmlformats.org/officeDocument/2006/relationships/font" Target="fonts/RobotoMonoThin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Light-italic.fntdata"/><Relationship Id="rId47" Type="http://schemas.openxmlformats.org/officeDocument/2006/relationships/font" Target="fonts/RobotoLight-bold.fntdata"/><Relationship Id="rId49" Type="http://schemas.openxmlformats.org/officeDocument/2006/relationships/font" Target="fonts/Roboto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Black-bold.fntdata"/><Relationship Id="rId30" Type="http://schemas.openxmlformats.org/officeDocument/2006/relationships/slide" Target="slides/slide24.xml"/><Relationship Id="rId33" Type="http://schemas.openxmlformats.org/officeDocument/2006/relationships/font" Target="fonts/RobotoThin-regular.fntdata"/><Relationship Id="rId32" Type="http://schemas.openxmlformats.org/officeDocument/2006/relationships/font" Target="fonts/RobotoBlack-boldItalic.fntdata"/><Relationship Id="rId35" Type="http://schemas.openxmlformats.org/officeDocument/2006/relationships/font" Target="fonts/RobotoThin-italic.fntdata"/><Relationship Id="rId34" Type="http://schemas.openxmlformats.org/officeDocument/2006/relationships/font" Target="fonts/RobotoThin-bold.fntdata"/><Relationship Id="rId37" Type="http://schemas.openxmlformats.org/officeDocument/2006/relationships/font" Target="fonts/Roboto-regular.fntdata"/><Relationship Id="rId36" Type="http://schemas.openxmlformats.org/officeDocument/2006/relationships/font" Target="fonts/RobotoThin-boldItalic.fntdata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BreeSerif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fa211a776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fa211a776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df0fc983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df0fc983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dfc512d47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dfc512d47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df4b7b0d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df4b7b0d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dfc512d473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dfc512d47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df4b7b0de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df4b7b0de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dfc512d473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dfc512d473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df4b7b0de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df4b7b0d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dfc512d473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dfc512d473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df0fc983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df0fc983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df4b7b0de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df4b7b0de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fa211a776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dfa211a776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dfc512d473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dfc512d473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df4b7b0d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df4b7b0d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dfc512d473_0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dfc512d473_0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df4b7b0de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df4b7b0de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dfc512d473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dfc512d473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fa211a776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dfa211a776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dfa211a776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dfa211a776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dfa211a776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dfa211a776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df4b7b0d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df4b7b0d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dfc512d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dfc512d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df4b7b0de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df4b7b0d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dfa211a776_0_1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dfa211a776_0_1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5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5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5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4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24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131" name="Google Shape;131;p26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140" name="Google Shape;140;p28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spreadsheets/d/12mBx505Mq6zjd_Zat4inPAY9FJ0xlr7LS3KQdEq9RPQ/copy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ctrTitle"/>
          </p:nvPr>
        </p:nvSpPr>
        <p:spPr>
          <a:xfrm>
            <a:off x="4541575" y="1961600"/>
            <a:ext cx="4443900" cy="10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HTM</a:t>
            </a:r>
            <a:r>
              <a:rPr lang="en">
                <a:solidFill>
                  <a:schemeClr val="accent1"/>
                </a:solidFill>
              </a:rPr>
              <a:t>L/CSS/Javascript Tutorial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7" name="Google Shape;147;p30"/>
          <p:cNvSpPr txBox="1"/>
          <p:nvPr>
            <p:ph idx="1" type="subTitle"/>
          </p:nvPr>
        </p:nvSpPr>
        <p:spPr>
          <a:xfrm>
            <a:off x="5780875" y="2998788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BugSmashers</a:t>
            </a:r>
            <a:endParaRPr/>
          </a:p>
        </p:txBody>
      </p:sp>
      <p:sp>
        <p:nvSpPr>
          <p:cNvPr id="148" name="Google Shape;148;p30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0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2108849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Basics</a:t>
            </a:r>
            <a:endParaRPr/>
          </a:p>
        </p:txBody>
      </p:sp>
      <p:sp>
        <p:nvSpPr>
          <p:cNvPr id="595" name="Google Shape;59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-Importing styles into 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-name of the element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-# is for tags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-. Is for classes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0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</a:t>
            </a:r>
            <a:endParaRPr/>
          </a:p>
        </p:txBody>
      </p:sp>
      <p:sp>
        <p:nvSpPr>
          <p:cNvPr id="601" name="Google Shape;601;p40"/>
          <p:cNvSpPr txBox="1"/>
          <p:nvPr>
            <p:ph idx="4" type="title"/>
          </p:nvPr>
        </p:nvSpPr>
        <p:spPr>
          <a:xfrm>
            <a:off x="5842950" y="2158950"/>
            <a:ext cx="3300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HTML element name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2" name="Google Shape;602;p40"/>
          <p:cNvSpPr txBox="1"/>
          <p:nvPr>
            <p:ph idx="5" type="title"/>
          </p:nvPr>
        </p:nvSpPr>
        <p:spPr>
          <a:xfrm>
            <a:off x="5842943" y="2899500"/>
            <a:ext cx="2519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# for an id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3" name="Google Shape;603;p40"/>
          <p:cNvSpPr txBox="1"/>
          <p:nvPr>
            <p:ph idx="6" type="title"/>
          </p:nvPr>
        </p:nvSpPr>
        <p:spPr>
          <a:xfrm>
            <a:off x="5842951" y="3564725"/>
            <a:ext cx="23478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. for a class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4" name="Google Shape;604;p40"/>
          <p:cNvSpPr txBox="1"/>
          <p:nvPr>
            <p:ph idx="3" type="ctrTitle"/>
          </p:nvPr>
        </p:nvSpPr>
        <p:spPr>
          <a:xfrm>
            <a:off x="818299" y="1859300"/>
            <a:ext cx="2013000" cy="2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ADD PICTURE HERE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605" name="Google Shape;605;p4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40"/>
          <p:cNvSpPr txBox="1"/>
          <p:nvPr>
            <p:ph idx="3" type="ctrTitle"/>
          </p:nvPr>
        </p:nvSpPr>
        <p:spPr>
          <a:xfrm>
            <a:off x="5842949" y="1911800"/>
            <a:ext cx="2013000" cy="2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CHOICES: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</a:t>
            </a:r>
            <a:endParaRPr/>
          </a:p>
        </p:txBody>
      </p:sp>
      <p:sp>
        <p:nvSpPr>
          <p:cNvPr id="612" name="Google Shape;61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Selects which tag, id, or class to style.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PROPERTIES/VALUES</a:t>
            </a:r>
            <a:endParaRPr/>
          </a:p>
        </p:txBody>
      </p:sp>
      <p:sp>
        <p:nvSpPr>
          <p:cNvPr id="618" name="Google Shape;618;p42"/>
          <p:cNvSpPr txBox="1"/>
          <p:nvPr>
            <p:ph type="ctrTitle"/>
          </p:nvPr>
        </p:nvSpPr>
        <p:spPr>
          <a:xfrm>
            <a:off x="818300" y="2375613"/>
            <a:ext cx="2899200" cy="3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element that is being changed</a:t>
            </a:r>
            <a:endParaRPr/>
          </a:p>
        </p:txBody>
      </p:sp>
      <p:sp>
        <p:nvSpPr>
          <p:cNvPr id="619" name="Google Shape;619;p42"/>
          <p:cNvSpPr txBox="1"/>
          <p:nvPr>
            <p:ph idx="3" type="ctrTitle"/>
          </p:nvPr>
        </p:nvSpPr>
        <p:spPr>
          <a:xfrm>
            <a:off x="818300" y="3519150"/>
            <a:ext cx="3693900" cy="3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elements are changing (by how much)</a:t>
            </a:r>
            <a:endParaRPr/>
          </a:p>
        </p:txBody>
      </p:sp>
      <p:sp>
        <p:nvSpPr>
          <p:cNvPr id="620" name="Google Shape;620;p42"/>
          <p:cNvSpPr txBox="1"/>
          <p:nvPr>
            <p:ph idx="4" type="title"/>
          </p:nvPr>
        </p:nvSpPr>
        <p:spPr>
          <a:xfrm>
            <a:off x="818300" y="1900275"/>
            <a:ext cx="3300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Properties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21" name="Google Shape;621;p42"/>
          <p:cNvSpPr txBox="1"/>
          <p:nvPr>
            <p:ph idx="5" type="title"/>
          </p:nvPr>
        </p:nvSpPr>
        <p:spPr>
          <a:xfrm>
            <a:off x="818293" y="3034388"/>
            <a:ext cx="2519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Values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22" name="Google Shape;622;p42"/>
          <p:cNvSpPr txBox="1"/>
          <p:nvPr>
            <p:ph idx="3" type="ctrTitle"/>
          </p:nvPr>
        </p:nvSpPr>
        <p:spPr>
          <a:xfrm>
            <a:off x="5852699" y="2866850"/>
            <a:ext cx="2013000" cy="2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ADD PICTURE HERE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623" name="Google Shape;623;p4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and Values</a:t>
            </a:r>
            <a:endParaRPr/>
          </a:p>
        </p:txBody>
      </p:sp>
      <p:sp>
        <p:nvSpPr>
          <p:cNvPr id="629" name="Google Shape;62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are the parts of the element that are changed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Values are how the parts are being changed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4"/>
          <p:cNvSpPr txBox="1"/>
          <p:nvPr>
            <p:ph type="ctrTitle"/>
          </p:nvPr>
        </p:nvSpPr>
        <p:spPr>
          <a:xfrm>
            <a:off x="202200" y="311350"/>
            <a:ext cx="68193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to Implement CSS into HTML:</a:t>
            </a:r>
            <a:endParaRPr sz="3000"/>
          </a:p>
        </p:txBody>
      </p:sp>
      <p:cxnSp>
        <p:nvCxnSpPr>
          <p:cNvPr id="635" name="Google Shape;635;p44"/>
          <p:cNvCxnSpPr/>
          <p:nvPr/>
        </p:nvCxnSpPr>
        <p:spPr>
          <a:xfrm>
            <a:off x="278325" y="8577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44"/>
          <p:cNvSpPr txBox="1"/>
          <p:nvPr/>
        </p:nvSpPr>
        <p:spPr>
          <a:xfrm>
            <a:off x="2143125" y="1597600"/>
            <a:ext cx="44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ADD PICTURE HERE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</a:t>
            </a:r>
            <a:r>
              <a:rPr lang="en"/>
              <a:t> CSS in HTML</a:t>
            </a:r>
            <a:endParaRPr/>
          </a:p>
        </p:txBody>
      </p:sp>
      <p:sp>
        <p:nvSpPr>
          <p:cNvPr id="642" name="Google Shape;64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Requires usage of the &lt;style&gt; tag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Import it in the head section of the html file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6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6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BASICS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0" name="Google Shape;650;p46"/>
          <p:cNvSpPr txBox="1"/>
          <p:nvPr>
            <p:ph idx="1" type="subTitle"/>
          </p:nvPr>
        </p:nvSpPr>
        <p:spPr>
          <a:xfrm>
            <a:off x="3874950" y="3523425"/>
            <a:ext cx="13941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Javascript makes usage of functions, which is a block of code that gives an output that can depend on an input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51" name="Google Shape;651;p46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6"/>
          <p:cNvSpPr txBox="1"/>
          <p:nvPr>
            <p:ph idx="2" type="subTitle"/>
          </p:nvPr>
        </p:nvSpPr>
        <p:spPr>
          <a:xfrm>
            <a:off x="6042100" y="3192125"/>
            <a:ext cx="1394100" cy="16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E2A47"/>
                </a:solidFill>
              </a:rPr>
              <a:t>When combined with HTML, Javascript allows the web page to be more interactive with users!!! </a:t>
            </a:r>
            <a:endParaRPr>
              <a:solidFill>
                <a:srgbClr val="0E2A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53" name="Google Shape;653;p46"/>
          <p:cNvSpPr txBox="1"/>
          <p:nvPr>
            <p:ph idx="3" type="subTitle"/>
          </p:nvPr>
        </p:nvSpPr>
        <p:spPr>
          <a:xfrm>
            <a:off x="1707800" y="3891050"/>
            <a:ext cx="13941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While Javascript does not have classes, it is still </a:t>
            </a:r>
            <a:r>
              <a:rPr lang="en">
                <a:solidFill>
                  <a:srgbClr val="0E2A47"/>
                </a:solidFill>
              </a:rPr>
              <a:t>considered</a:t>
            </a:r>
            <a:r>
              <a:rPr lang="en">
                <a:solidFill>
                  <a:srgbClr val="0E2A47"/>
                </a:solidFill>
              </a:rPr>
              <a:t> an object oriented programming language</a:t>
            </a:r>
            <a:endParaRPr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54" name="Google Shape;654;p46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Functions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55" name="Google Shape;655;p46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With HTML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56" name="Google Shape;656;p46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Object Oriented Programming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57" name="Google Shape;657;p46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6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6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0" name="Google Shape;660;p46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61" name="Google Shape;661;p46"/>
            <p:cNvSpPr/>
            <p:nvPr/>
          </p:nvSpPr>
          <p:spPr>
            <a:xfrm>
              <a:off x="4220050" y="1353725"/>
              <a:ext cx="827425" cy="783525"/>
            </a:xfrm>
            <a:custGeom>
              <a:rect b="b" l="l" r="r" t="t"/>
              <a:pathLst>
                <a:path extrusionOk="0" h="31341" w="33097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5142300" y="2483925"/>
              <a:ext cx="453850" cy="449475"/>
            </a:xfrm>
            <a:custGeom>
              <a:rect b="b" l="l" r="r" t="t"/>
              <a:pathLst>
                <a:path extrusionOk="0" h="17979" w="18154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4239000" y="2257725"/>
              <a:ext cx="789500" cy="677125"/>
            </a:xfrm>
            <a:custGeom>
              <a:rect b="b" l="l" r="r" t="t"/>
              <a:pathLst>
                <a:path extrusionOk="0" h="27085" w="3158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3671350" y="3047200"/>
              <a:ext cx="1924800" cy="230575"/>
            </a:xfrm>
            <a:custGeom>
              <a:rect b="b" l="l" r="r" t="t"/>
              <a:pathLst>
                <a:path extrusionOk="0" h="9223" w="76992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3671350" y="2596275"/>
              <a:ext cx="453875" cy="340050"/>
            </a:xfrm>
            <a:custGeom>
              <a:rect b="b" l="l" r="r" t="t"/>
              <a:pathLst>
                <a:path extrusionOk="0" h="13602" w="18155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46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67" name="Google Shape;667;p46"/>
            <p:cNvSpPr/>
            <p:nvPr/>
          </p:nvSpPr>
          <p:spPr>
            <a:xfrm>
              <a:off x="2698025" y="4003000"/>
              <a:ext cx="738425" cy="840575"/>
            </a:xfrm>
            <a:custGeom>
              <a:rect b="b" l="l" r="r" t="t"/>
              <a:pathLst>
                <a:path extrusionOk="0" h="33623" w="29537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1869175" y="4003000"/>
              <a:ext cx="738400" cy="843475"/>
            </a:xfrm>
            <a:custGeom>
              <a:rect b="b" l="l" r="r" t="t"/>
              <a:pathLst>
                <a:path extrusionOk="0" h="33739" w="29536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2191675" y="3274825"/>
              <a:ext cx="919350" cy="1014225"/>
            </a:xfrm>
            <a:custGeom>
              <a:rect b="b" l="l" r="r" t="t"/>
              <a:pathLst>
                <a:path extrusionOk="0" h="40569" w="36774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46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71" name="Google Shape;671;p46"/>
            <p:cNvSpPr/>
            <p:nvPr/>
          </p:nvSpPr>
          <p:spPr>
            <a:xfrm>
              <a:off x="2199700" y="767325"/>
              <a:ext cx="608525" cy="516100"/>
            </a:xfrm>
            <a:custGeom>
              <a:rect b="b" l="l" r="r" t="t"/>
              <a:pathLst>
                <a:path extrusionOk="0" h="20644" w="24341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6"/>
            <p:cNvSpPr/>
            <p:nvPr/>
          </p:nvSpPr>
          <p:spPr>
            <a:xfrm>
              <a:off x="2341975" y="887475"/>
              <a:ext cx="323975" cy="208700"/>
            </a:xfrm>
            <a:custGeom>
              <a:rect b="b" l="l" r="r" t="t"/>
              <a:pathLst>
                <a:path extrusionOk="0" h="8348" w="12959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2070550" y="1050925"/>
              <a:ext cx="1106150" cy="1329400"/>
            </a:xfrm>
            <a:custGeom>
              <a:rect b="b" l="l" r="r" t="t"/>
              <a:pathLst>
                <a:path extrusionOk="0" h="53176" w="44246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74" name="Google Shape;674;p4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Basics</a:t>
            </a:r>
            <a:endParaRPr/>
          </a:p>
        </p:txBody>
      </p:sp>
      <p:sp>
        <p:nvSpPr>
          <p:cNvPr id="680" name="Google Shape;68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-Importing functions into html file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</a:t>
            </a:r>
            <a:r>
              <a:rPr lang="en"/>
              <a:t>avascript</a:t>
            </a:r>
            <a:r>
              <a:rPr lang="en"/>
              <a:t>?</a:t>
            </a:r>
            <a:endParaRPr/>
          </a:p>
        </p:txBody>
      </p:sp>
      <p:sp>
        <p:nvSpPr>
          <p:cNvPr id="686" name="Google Shape;68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Language used to make web pages more </a:t>
            </a:r>
            <a:r>
              <a:rPr lang="en"/>
              <a:t>interactive</a:t>
            </a:r>
            <a:r>
              <a:rPr lang="en"/>
              <a:t> with </a:t>
            </a:r>
            <a:r>
              <a:rPr lang="en"/>
              <a:t>the users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6" name="Google Shape;256;p31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HTTP - Hypertext Transfer Protocol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Hypertext Markup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Tells a web browser how to structure a web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31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1"/>
          <p:cNvSpPr/>
          <p:nvPr/>
        </p:nvSpPr>
        <p:spPr>
          <a:xfrm>
            <a:off x="1953596" y="183006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2056879" y="199217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2396132" y="366111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2392035" y="189368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2251814" y="328149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2326365" y="338409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2327052" y="344429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2411185" y="347438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848263" y="344429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2878356" y="308176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2878356" y="302431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2970695" y="302431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3344151" y="302431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3373557" y="310707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3373557" y="342581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1673154" y="207768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1736762" y="207768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1804480" y="207768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1833900" y="216933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1834573" y="266521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1923504" y="269532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2634164" y="269532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2608856" y="264812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1611594" y="363922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1724458" y="360980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1754551" y="323840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1754551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/>
          <p:nvPr/>
        </p:nvSpPr>
        <p:spPr>
          <a:xfrm>
            <a:off x="1840732" y="317957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2740183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2770275" y="328970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699147" y="328423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2526098" y="300790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2526098" y="254894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2526785" y="249216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2615014" y="249216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3549342" y="246207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3579448" y="23505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3579448" y="22979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2473432" y="300721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2811324" y="16406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2811324" y="172816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2781905" y="230475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"/>
          <p:cNvSpPr/>
          <p:nvPr/>
        </p:nvSpPr>
        <p:spPr>
          <a:xfrm>
            <a:off x="2296272" y="233417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2237448" y="233417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2237448" y="241899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"/>
          <p:cNvSpPr/>
          <p:nvPr/>
        </p:nvSpPr>
        <p:spPr>
          <a:xfrm>
            <a:off x="2237448" y="285742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1"/>
          <p:cNvSpPr/>
          <p:nvPr/>
        </p:nvSpPr>
        <p:spPr>
          <a:xfrm>
            <a:off x="2166320" y="28375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31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06" name="Google Shape;306;p31"/>
            <p:cNvSpPr/>
            <p:nvPr/>
          </p:nvSpPr>
          <p:spPr>
            <a:xfrm>
              <a:off x="3040350" y="2164475"/>
              <a:ext cx="1607250" cy="831275"/>
            </a:xfrm>
            <a:custGeom>
              <a:rect b="b" l="l" r="r" t="t"/>
              <a:pathLst>
                <a:path extrusionOk="0" h="33251" w="6429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073300" y="1113200"/>
              <a:ext cx="1671650" cy="924525"/>
            </a:xfrm>
            <a:custGeom>
              <a:rect b="b" l="l" r="r" t="t"/>
              <a:pathLst>
                <a:path extrusionOk="0" h="36981" w="66866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08" name="Google Shape;308;p31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09" name="Google Shape;309;p31"/>
            <p:cNvSpPr/>
            <p:nvPr/>
          </p:nvSpPr>
          <p:spPr>
            <a:xfrm>
              <a:off x="462200" y="890525"/>
              <a:ext cx="1573675" cy="1561250"/>
            </a:xfrm>
            <a:custGeom>
              <a:rect b="b" l="l" r="r" t="t"/>
              <a:pathLst>
                <a:path extrusionOk="0" h="62450" w="62947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1198700" y="569000"/>
              <a:ext cx="1165150" cy="1158700"/>
            </a:xfrm>
            <a:custGeom>
              <a:rect b="b" l="l" r="r" t="t"/>
              <a:pathLst>
                <a:path extrusionOk="0" h="46348" w="46606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1307825" y="1322925"/>
              <a:ext cx="159450" cy="146850"/>
            </a:xfrm>
            <a:custGeom>
              <a:rect b="b" l="l" r="r" t="t"/>
              <a:pathLst>
                <a:path extrusionOk="0" h="5874" w="6378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701000" y="1507650"/>
              <a:ext cx="373300" cy="440175"/>
            </a:xfrm>
            <a:custGeom>
              <a:rect b="b" l="l" r="r" t="t"/>
              <a:pathLst>
                <a:path extrusionOk="0" h="17607" w="14932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31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14" name="Google Shape;314;p31"/>
            <p:cNvSpPr/>
            <p:nvPr/>
          </p:nvSpPr>
          <p:spPr>
            <a:xfrm>
              <a:off x="4991125" y="3057800"/>
              <a:ext cx="1890225" cy="1261625"/>
            </a:xfrm>
            <a:custGeom>
              <a:rect b="b" l="l" r="r" t="t"/>
              <a:pathLst>
                <a:path extrusionOk="0" h="50465" w="75609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5188800" y="2813650"/>
              <a:ext cx="1298100" cy="133575"/>
            </a:xfrm>
            <a:custGeom>
              <a:rect b="b" l="l" r="r" t="t"/>
              <a:pathLst>
                <a:path extrusionOk="0" h="5343" w="51924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6156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8518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31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19" name="Google Shape;319;p31"/>
            <p:cNvSpPr/>
            <p:nvPr/>
          </p:nvSpPr>
          <p:spPr>
            <a:xfrm>
              <a:off x="5367350" y="1455300"/>
              <a:ext cx="290050" cy="110325"/>
            </a:xfrm>
            <a:custGeom>
              <a:rect b="b" l="l" r="r" t="t"/>
              <a:pathLst>
                <a:path extrusionOk="0" h="4413" w="11602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367350" y="1234675"/>
              <a:ext cx="1661950" cy="276525"/>
            </a:xfrm>
            <a:custGeom>
              <a:rect b="b" l="l" r="r" t="t"/>
              <a:pathLst>
                <a:path extrusionOk="0" h="11061" w="66478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249675" y="1675900"/>
              <a:ext cx="1897275" cy="444775"/>
            </a:xfrm>
            <a:custGeom>
              <a:rect b="b" l="l" r="r" t="t"/>
              <a:pathLst>
                <a:path extrusionOk="0" h="17791" w="75891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856800" y="1455300"/>
              <a:ext cx="1172500" cy="276525"/>
            </a:xfrm>
            <a:custGeom>
              <a:rect b="b" l="l" r="r" t="t"/>
              <a:pathLst>
                <a:path extrusionOk="0" h="11061" w="4690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253500" y="238125"/>
              <a:ext cx="1889625" cy="886275"/>
            </a:xfrm>
            <a:custGeom>
              <a:rect b="b" l="l" r="r" t="t"/>
              <a:pathLst>
                <a:path extrusionOk="0" h="35451" w="75585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31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25" name="Google Shape;325;p31"/>
            <p:cNvSpPr/>
            <p:nvPr/>
          </p:nvSpPr>
          <p:spPr>
            <a:xfrm>
              <a:off x="2716200" y="3639925"/>
              <a:ext cx="628925" cy="694500"/>
            </a:xfrm>
            <a:custGeom>
              <a:rect b="b" l="l" r="r" t="t"/>
              <a:pathLst>
                <a:path extrusionOk="0" h="27780" w="25157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3326275" y="3795950"/>
              <a:ext cx="282400" cy="286975"/>
            </a:xfrm>
            <a:custGeom>
              <a:rect b="b" l="l" r="r" t="t"/>
              <a:pathLst>
                <a:path extrusionOk="0" h="11479" w="11296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3696600" y="3760800"/>
              <a:ext cx="318000" cy="258600"/>
            </a:xfrm>
            <a:custGeom>
              <a:rect b="b" l="l" r="r" t="t"/>
              <a:pathLst>
                <a:path extrusionOk="0" h="10344" w="1272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3980450" y="3991375"/>
              <a:ext cx="455350" cy="343050"/>
            </a:xfrm>
            <a:custGeom>
              <a:rect b="b" l="l" r="r" t="t"/>
              <a:pathLst>
                <a:path extrusionOk="0" h="13722" w="18214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385675" y="4059600"/>
              <a:ext cx="602150" cy="274825"/>
            </a:xfrm>
            <a:custGeom>
              <a:rect b="b" l="l" r="r" t="t"/>
              <a:pathLst>
                <a:path extrusionOk="0" h="10993" w="24086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2705900" y="4710325"/>
              <a:ext cx="1774625" cy="756850"/>
            </a:xfrm>
            <a:custGeom>
              <a:rect b="b" l="l" r="r" t="t"/>
              <a:pathLst>
                <a:path extrusionOk="0" h="30274" w="70985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2652075" y="4447650"/>
              <a:ext cx="1882575" cy="149450"/>
            </a:xfrm>
            <a:custGeom>
              <a:rect b="b" l="l" r="r" t="t"/>
              <a:pathLst>
                <a:path extrusionOk="0" h="5978" w="75303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9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cxnSp>
        <p:nvCxnSpPr>
          <p:cNvPr id="692" name="Google Shape;692;p4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93" name="Google Shape;693;p49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8525" l="0" r="0" t="0"/>
          <a:stretch/>
        </p:blipFill>
        <p:spPr>
          <a:xfrm>
            <a:off x="2687000" y="1741200"/>
            <a:ext cx="3769999" cy="21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699" name="Google Shape;69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Block of code with inputs (or none), and an output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1"/>
          <p:cNvSpPr txBox="1"/>
          <p:nvPr>
            <p:ph type="ctrTitle"/>
          </p:nvPr>
        </p:nvSpPr>
        <p:spPr>
          <a:xfrm>
            <a:off x="1845300" y="311350"/>
            <a:ext cx="72987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to Implement Javascript into HTML:</a:t>
            </a:r>
            <a:endParaRPr sz="3000"/>
          </a:p>
        </p:txBody>
      </p:sp>
      <p:cxnSp>
        <p:nvCxnSpPr>
          <p:cNvPr id="705" name="Google Shape;705;p51"/>
          <p:cNvCxnSpPr/>
          <p:nvPr/>
        </p:nvCxnSpPr>
        <p:spPr>
          <a:xfrm>
            <a:off x="4517825" y="91795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51"/>
          <p:cNvSpPr txBox="1"/>
          <p:nvPr/>
        </p:nvSpPr>
        <p:spPr>
          <a:xfrm>
            <a:off x="2610750" y="2415900"/>
            <a:ext cx="44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ADD PICTURE HERE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Javascript in HTML</a:t>
            </a:r>
            <a:endParaRPr/>
          </a:p>
        </p:txBody>
      </p:sp>
      <p:sp>
        <p:nvSpPr>
          <p:cNvPr id="712" name="Google Shape;71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Requires a specific tag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call functions in HTML by using {}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3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718" name="Google Shape;718;p53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where you give credit to the ones who are part of this project.</a:t>
            </a:r>
            <a:endParaRPr>
              <a:solidFill>
                <a:schemeClr val="dk1"/>
              </a:solidFill>
            </a:endParaRPr>
          </a:p>
          <a:p>
            <a:pPr indent="0" lvl="0" marL="2413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90500" lvl="0" marL="2413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</a:rPr>
              <a:t>Presentation template by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>
              <a:solidFill>
                <a:schemeClr val="dk1"/>
              </a:solidFill>
            </a:endParaRPr>
          </a:p>
          <a:p>
            <a:pPr indent="-1905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</a:rPr>
              <a:t>Icons by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endParaRPr>
              <a:solidFill>
                <a:schemeClr val="dk1"/>
              </a:solidFill>
            </a:endParaRPr>
          </a:p>
          <a:p>
            <a:pPr indent="-1905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</a:rPr>
              <a:t>Infographics by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</a:endParaRPr>
          </a:p>
          <a:p>
            <a:pPr indent="-1905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</a:rPr>
              <a:t>Images created by Freepik</a:t>
            </a:r>
            <a:endParaRPr>
              <a:solidFill>
                <a:schemeClr val="dk1"/>
              </a:solidFill>
            </a:endParaRPr>
          </a:p>
          <a:p>
            <a:pPr indent="-1905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</a:rPr>
              <a:t>Author introduction slide photo created by Freepik</a:t>
            </a:r>
            <a:endParaRPr>
              <a:solidFill>
                <a:schemeClr val="dk1"/>
              </a:solidFill>
            </a:endParaRPr>
          </a:p>
          <a:p>
            <a:pPr indent="-1905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</a:rPr>
              <a:t>Text &amp; Image slide photo created by Freepik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/>
          <p:nvPr/>
        </p:nvSpPr>
        <p:spPr>
          <a:xfrm>
            <a:off x="1159200" y="2734625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1188000" y="3607163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38" name="Google Shape;338;p32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Basics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2"/>
          <p:cNvSpPr txBox="1"/>
          <p:nvPr>
            <p:ph type="ctrTitle"/>
          </p:nvPr>
        </p:nvSpPr>
        <p:spPr>
          <a:xfrm>
            <a:off x="1409706" y="3792874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ATTRIBUTES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0" name="Google Shape;340;p32"/>
          <p:cNvSpPr txBox="1"/>
          <p:nvPr>
            <p:ph idx="3" type="ctrTitle"/>
          </p:nvPr>
        </p:nvSpPr>
        <p:spPr>
          <a:xfrm>
            <a:off x="1380906" y="292033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TAGS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41" name="Google Shape;341;p32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32"/>
          <p:cNvSpPr/>
          <p:nvPr/>
        </p:nvSpPr>
        <p:spPr>
          <a:xfrm>
            <a:off x="671700" y="358571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42900" y="2713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784988" y="3699525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 flipH="1" rot="10800000">
            <a:off x="703525" y="2843270"/>
            <a:ext cx="302125" cy="163726"/>
            <a:chOff x="1319675" y="779200"/>
            <a:chExt cx="2343875" cy="1270175"/>
          </a:xfrm>
        </p:grpSpPr>
        <p:sp>
          <p:nvSpPr>
            <p:cNvPr id="346" name="Google Shape;346;p32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49" name="Google Shape;349;p32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1A51"/>
              </a:solidFill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5143716" y="2742556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5221240" y="283406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5500826" y="353557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5560559" y="361054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5180573" y="353557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5242842" y="364471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5683836" y="329284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5683836" y="310094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6387899" y="310221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6579790" y="318227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7577419" y="173094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/>
          <p:nvPr/>
        </p:nvSpPr>
        <p:spPr>
          <a:xfrm>
            <a:off x="7107204" y="183262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"/>
          <p:cNvSpPr/>
          <p:nvPr/>
        </p:nvSpPr>
        <p:spPr>
          <a:xfrm>
            <a:off x="7225395" y="224056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2"/>
          <p:cNvSpPr/>
          <p:nvPr/>
        </p:nvSpPr>
        <p:spPr>
          <a:xfrm>
            <a:off x="1159200" y="1895225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73" name="Google Shape;373;p32"/>
          <p:cNvSpPr txBox="1"/>
          <p:nvPr/>
        </p:nvSpPr>
        <p:spPr>
          <a:xfrm>
            <a:off x="1380906" y="2080924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Black"/>
                <a:ea typeface="Roboto Black"/>
                <a:cs typeface="Roboto Black"/>
                <a:sym typeface="Roboto Black"/>
              </a:rPr>
              <a:t>ELEMENTS</a:t>
            </a:r>
            <a:endParaRPr sz="1100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642900" y="187377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grpSp>
        <p:nvGrpSpPr>
          <p:cNvPr id="375" name="Google Shape;375;p32"/>
          <p:cNvGrpSpPr/>
          <p:nvPr/>
        </p:nvGrpSpPr>
        <p:grpSpPr>
          <a:xfrm>
            <a:off x="721706" y="2003862"/>
            <a:ext cx="265768" cy="163730"/>
            <a:chOff x="1319675" y="2389025"/>
            <a:chExt cx="2224000" cy="1370125"/>
          </a:xfrm>
        </p:grpSpPr>
        <p:sp>
          <p:nvSpPr>
            <p:cNvPr id="376" name="Google Shape;376;p32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33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33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33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33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33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33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33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33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33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94" name="Google Shape;394;p33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95" name="Google Shape;395;p33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96" name="Google Shape;396;p33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98" name="Google Shape;398;p33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3"/>
          <p:cNvSpPr txBox="1"/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</a:t>
            </a:r>
            <a:endParaRPr/>
          </a:p>
        </p:txBody>
      </p:sp>
      <p:sp>
        <p:nvSpPr>
          <p:cNvPr id="400" name="Google Shape;400;p33"/>
          <p:cNvSpPr txBox="1"/>
          <p:nvPr>
            <p:ph idx="1" type="subTitle"/>
          </p:nvPr>
        </p:nvSpPr>
        <p:spPr>
          <a:xfrm>
            <a:off x="2786225" y="169292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1234"/>
                </a:solidFill>
              </a:rPr>
              <a:t>Put picture on this slide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34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11" name="Google Shape;411;p34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12" name="Google Shape;412;p34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13" name="Google Shape;413;p34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14" name="Google Shape;414;p34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15" name="Google Shape;415;p34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16" name="Google Shape;416;p34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17" name="Google Shape;417;p34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18" name="Google Shape;418;p34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19" name="Google Shape;419;p34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20" name="Google Shape;420;p34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21" name="Google Shape;421;p34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4"/>
          <p:cNvSpPr txBox="1"/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423" name="Google Shape;423;p34"/>
          <p:cNvSpPr txBox="1"/>
          <p:nvPr>
            <p:ph idx="1" type="subTitle"/>
          </p:nvPr>
        </p:nvSpPr>
        <p:spPr>
          <a:xfrm>
            <a:off x="2786225" y="169292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1234"/>
                </a:solidFill>
              </a:rPr>
              <a:t>Put picture on this slide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Demo/Example</a:t>
            </a:r>
            <a:endParaRPr/>
          </a:p>
        </p:txBody>
      </p:sp>
      <p:sp>
        <p:nvSpPr>
          <p:cNvPr id="429" name="Google Shape;42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example of creating an HTML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head and body tags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Cascading Style Sheets</a:t>
            </a: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2483399" y="1412873"/>
            <a:ext cx="4173650" cy="3483508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6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6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6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36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440" name="Google Shape;440;p36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7" name="Google Shape;447;p36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6"/>
          <p:cNvCxnSpPr/>
          <p:nvPr/>
        </p:nvCxnSpPr>
        <p:spPr>
          <a:xfrm flipH="1" rot="10800000">
            <a:off x="2810425" y="1703725"/>
            <a:ext cx="3536400" cy="87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6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6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6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6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6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6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6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6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6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36"/>
          <p:cNvSpPr txBox="1"/>
          <p:nvPr>
            <p:ph idx="4294967295" type="ctrTitle"/>
          </p:nvPr>
        </p:nvSpPr>
        <p:spPr>
          <a:xfrm>
            <a:off x="7512300" y="1703726"/>
            <a:ext cx="10641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NORMAL FORMAT</a:t>
            </a:r>
            <a:endParaRPr sz="1200"/>
          </a:p>
        </p:txBody>
      </p:sp>
      <p:sp>
        <p:nvSpPr>
          <p:cNvPr id="459" name="Google Shape;459;p36"/>
          <p:cNvSpPr txBox="1"/>
          <p:nvPr>
            <p:ph idx="4294967295" type="ctrTitle"/>
          </p:nvPr>
        </p:nvSpPr>
        <p:spPr>
          <a:xfrm>
            <a:off x="643800" y="2475525"/>
            <a:ext cx="10641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TWO COLUMNS</a:t>
            </a:r>
            <a:endParaRPr sz="1200"/>
          </a:p>
        </p:txBody>
      </p:sp>
      <p:sp>
        <p:nvSpPr>
          <p:cNvPr id="460" name="Google Shape;460;p36"/>
          <p:cNvSpPr txBox="1"/>
          <p:nvPr>
            <p:ph idx="4294967295" type="ctrTitle"/>
          </p:nvPr>
        </p:nvSpPr>
        <p:spPr>
          <a:xfrm>
            <a:off x="8054453" y="3734924"/>
            <a:ext cx="10641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GREEN</a:t>
            </a:r>
            <a:endParaRPr sz="1200"/>
          </a:p>
        </p:txBody>
      </p:sp>
      <p:sp>
        <p:nvSpPr>
          <p:cNvPr id="461" name="Google Shape;461;p36"/>
          <p:cNvSpPr txBox="1"/>
          <p:nvPr>
            <p:ph idx="4294967295" type="ctrTitle"/>
          </p:nvPr>
        </p:nvSpPr>
        <p:spPr>
          <a:xfrm>
            <a:off x="719900" y="3931125"/>
            <a:ext cx="10641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FLEX BOXES</a:t>
            </a:r>
            <a:endParaRPr sz="1200"/>
          </a:p>
        </p:txBody>
      </p:sp>
      <p:cxnSp>
        <p:nvCxnSpPr>
          <p:cNvPr id="462" name="Google Shape;462;p36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6"/>
          <p:cNvCxnSpPr>
            <a:endCxn id="442" idx="1"/>
          </p:cNvCxnSpPr>
          <p:nvPr/>
        </p:nvCxnSpPr>
        <p:spPr>
          <a:xfrm flipH="1" rot="10800000">
            <a:off x="1783993" y="3833025"/>
            <a:ext cx="2045400" cy="285600"/>
          </a:xfrm>
          <a:prstGeom prst="bentConnector3">
            <a:avLst>
              <a:gd fmla="val 20352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6"/>
          <p:cNvCxnSpPr/>
          <p:nvPr/>
        </p:nvCxnSpPr>
        <p:spPr>
          <a:xfrm flipH="1" rot="10800000">
            <a:off x="6196253" y="1939474"/>
            <a:ext cx="1234800" cy="295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6"/>
          <p:cNvCxnSpPr/>
          <p:nvPr/>
        </p:nvCxnSpPr>
        <p:spPr>
          <a:xfrm>
            <a:off x="6657053" y="3181724"/>
            <a:ext cx="1397400" cy="727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CSS?</a:t>
            </a:r>
            <a:endParaRPr/>
          </a:p>
        </p:txBody>
      </p:sp>
      <p:sp>
        <p:nvSpPr>
          <p:cNvPr id="472" name="Google Shape;47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Style Sheets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Used to style and layout web pages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8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1" name="Google Shape;481;p38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8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8021111" y="2667988"/>
            <a:ext cx="189568" cy="189570"/>
          </a:xfrm>
          <a:custGeom>
            <a:rect b="b" l="l" r="r" t="t"/>
            <a:pathLst>
              <a:path extrusionOk="0" h="92473" w="92472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8009275" y="1985963"/>
            <a:ext cx="213239" cy="196180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43"/>
              </a:solidFill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87" name="Google Shape;487;p38"/>
            <p:cNvSpPr/>
            <p:nvPr/>
          </p:nvSpPr>
          <p:spPr>
            <a:xfrm>
              <a:off x="4151375" y="399250"/>
              <a:ext cx="2141475" cy="2015650"/>
            </a:xfrm>
            <a:custGeom>
              <a:rect b="b" l="l" r="r" t="t"/>
              <a:pathLst>
                <a:path extrusionOk="0" h="80626" w="85659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788450" y="238125"/>
              <a:ext cx="867350" cy="1403950"/>
            </a:xfrm>
            <a:custGeom>
              <a:rect b="b" l="l" r="r" t="t"/>
              <a:pathLst>
                <a:path extrusionOk="0" h="56158" w="34694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9" name="Google Shape;489;p38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38"/>
          <p:cNvSpPr/>
          <p:nvPr/>
        </p:nvSpPr>
        <p:spPr>
          <a:xfrm>
            <a:off x="2634654" y="3249946"/>
            <a:ext cx="621066" cy="619705"/>
          </a:xfrm>
          <a:custGeom>
            <a:rect b="b" l="l" r="r" t="t"/>
            <a:pathLst>
              <a:path extrusionOk="0" h="41438" w="41529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2492071" y="3754486"/>
            <a:ext cx="906228" cy="115168"/>
          </a:xfrm>
          <a:custGeom>
            <a:rect b="b" l="l" r="r" t="t"/>
            <a:pathLst>
              <a:path extrusionOk="0" h="7701" w="60597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8"/>
          <p:cNvSpPr/>
          <p:nvPr/>
        </p:nvSpPr>
        <p:spPr>
          <a:xfrm>
            <a:off x="1402108" y="1357975"/>
            <a:ext cx="3086129" cy="2093521"/>
          </a:xfrm>
          <a:custGeom>
            <a:rect b="b" l="l" r="r" t="t"/>
            <a:pathLst>
              <a:path extrusionOk="0" h="139988" w="206361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8"/>
          <p:cNvSpPr/>
          <p:nvPr/>
        </p:nvSpPr>
        <p:spPr>
          <a:xfrm>
            <a:off x="1483001" y="1440228"/>
            <a:ext cx="2924346" cy="1643839"/>
          </a:xfrm>
          <a:custGeom>
            <a:rect b="b" l="l" r="r" t="t"/>
            <a:pathLst>
              <a:path extrusionOk="0" h="109919" w="195543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8"/>
          <p:cNvSpPr/>
          <p:nvPr/>
        </p:nvSpPr>
        <p:spPr>
          <a:xfrm>
            <a:off x="1402108" y="3173181"/>
            <a:ext cx="3086129" cy="278328"/>
          </a:xfrm>
          <a:custGeom>
            <a:rect b="b" l="l" r="r" t="t"/>
            <a:pathLst>
              <a:path extrusionOk="0" h="18611" w="20636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8"/>
          <p:cNvSpPr/>
          <p:nvPr/>
        </p:nvSpPr>
        <p:spPr>
          <a:xfrm>
            <a:off x="1483001" y="1440228"/>
            <a:ext cx="2924346" cy="120657"/>
          </a:xfrm>
          <a:custGeom>
            <a:rect b="b" l="l" r="r" t="t"/>
            <a:pathLst>
              <a:path extrusionOk="0" h="8068" w="195543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8"/>
          <p:cNvSpPr/>
          <p:nvPr/>
        </p:nvSpPr>
        <p:spPr>
          <a:xfrm>
            <a:off x="1483001" y="1560871"/>
            <a:ext cx="2924346" cy="119296"/>
          </a:xfrm>
          <a:custGeom>
            <a:rect b="b" l="l" r="r" t="t"/>
            <a:pathLst>
              <a:path extrusionOk="0" h="7977" w="195543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8"/>
          <p:cNvSpPr/>
          <p:nvPr/>
        </p:nvSpPr>
        <p:spPr>
          <a:xfrm>
            <a:off x="3858959" y="1560871"/>
            <a:ext cx="548415" cy="119296"/>
          </a:xfrm>
          <a:custGeom>
            <a:rect b="b" l="l" r="r" t="t"/>
            <a:pathLst>
              <a:path extrusionOk="0" h="7977" w="36671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8"/>
          <p:cNvSpPr/>
          <p:nvPr/>
        </p:nvSpPr>
        <p:spPr>
          <a:xfrm>
            <a:off x="3453135" y="1560871"/>
            <a:ext cx="407210" cy="119296"/>
          </a:xfrm>
          <a:custGeom>
            <a:rect b="b" l="l" r="r" t="t"/>
            <a:pathLst>
              <a:path extrusionOk="0" h="7977" w="27229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3056913" y="1784345"/>
            <a:ext cx="1257222" cy="316717"/>
          </a:xfrm>
          <a:custGeom>
            <a:rect b="b" l="l" r="r" t="t"/>
            <a:pathLst>
              <a:path extrusionOk="0" h="21178" w="84067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8"/>
          <p:cNvSpPr/>
          <p:nvPr/>
        </p:nvSpPr>
        <p:spPr>
          <a:xfrm>
            <a:off x="3056913" y="2190167"/>
            <a:ext cx="963835" cy="67193"/>
          </a:xfrm>
          <a:custGeom>
            <a:rect b="b" l="l" r="r" t="t"/>
            <a:pathLst>
              <a:path extrusionOk="0" h="4493" w="64449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8"/>
          <p:cNvSpPr/>
          <p:nvPr/>
        </p:nvSpPr>
        <p:spPr>
          <a:xfrm>
            <a:off x="3056913" y="2336861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8"/>
          <p:cNvSpPr/>
          <p:nvPr/>
        </p:nvSpPr>
        <p:spPr>
          <a:xfrm>
            <a:off x="3056913" y="2483556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8"/>
          <p:cNvSpPr/>
          <p:nvPr/>
        </p:nvSpPr>
        <p:spPr>
          <a:xfrm>
            <a:off x="3056913" y="2630251"/>
            <a:ext cx="1257222" cy="67208"/>
          </a:xfrm>
          <a:custGeom>
            <a:rect b="b" l="l" r="r" t="t"/>
            <a:pathLst>
              <a:path extrusionOk="0" h="4494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8"/>
          <p:cNvSpPr/>
          <p:nvPr/>
        </p:nvSpPr>
        <p:spPr>
          <a:xfrm>
            <a:off x="3056913" y="2776960"/>
            <a:ext cx="699236" cy="67193"/>
          </a:xfrm>
          <a:custGeom>
            <a:rect b="b" l="l" r="r" t="t"/>
            <a:pathLst>
              <a:path extrusionOk="0" h="4493" w="46756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8"/>
          <p:cNvSpPr/>
          <p:nvPr/>
        </p:nvSpPr>
        <p:spPr>
          <a:xfrm>
            <a:off x="3839771" y="2785186"/>
            <a:ext cx="124770" cy="117920"/>
          </a:xfrm>
          <a:custGeom>
            <a:rect b="b" l="l" r="r" t="t"/>
            <a:pathLst>
              <a:path extrusionOk="0" h="7885" w="8343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"/>
          <p:cNvSpPr/>
          <p:nvPr/>
        </p:nvSpPr>
        <p:spPr>
          <a:xfrm>
            <a:off x="4002917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8"/>
          <p:cNvSpPr/>
          <p:nvPr/>
        </p:nvSpPr>
        <p:spPr>
          <a:xfrm>
            <a:off x="4166063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8"/>
          <p:cNvSpPr/>
          <p:nvPr/>
        </p:nvSpPr>
        <p:spPr>
          <a:xfrm>
            <a:off x="3960415" y="1473129"/>
            <a:ext cx="65817" cy="55498"/>
          </a:xfrm>
          <a:custGeom>
            <a:rect b="b" l="l" r="r" t="t"/>
            <a:pathLst>
              <a:path extrusionOk="0" h="3711" w="440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8"/>
          <p:cNvSpPr/>
          <p:nvPr/>
        </p:nvSpPr>
        <p:spPr>
          <a:xfrm>
            <a:off x="4082434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8"/>
          <p:cNvSpPr/>
          <p:nvPr/>
        </p:nvSpPr>
        <p:spPr>
          <a:xfrm>
            <a:off x="4204453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8"/>
          <p:cNvSpPr/>
          <p:nvPr/>
        </p:nvSpPr>
        <p:spPr>
          <a:xfrm>
            <a:off x="1578968" y="1784345"/>
            <a:ext cx="471636" cy="473012"/>
          </a:xfrm>
          <a:custGeom>
            <a:rect b="b" l="l" r="r" t="t"/>
            <a:pathLst>
              <a:path extrusionOk="0" h="31629" w="31537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8"/>
          <p:cNvSpPr/>
          <p:nvPr/>
        </p:nvSpPr>
        <p:spPr>
          <a:xfrm>
            <a:off x="1578968" y="2347839"/>
            <a:ext cx="471636" cy="135732"/>
          </a:xfrm>
          <a:custGeom>
            <a:rect b="b" l="l" r="r" t="t"/>
            <a:pathLst>
              <a:path extrusionOk="0" h="9076" w="31537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8"/>
          <p:cNvSpPr/>
          <p:nvPr/>
        </p:nvSpPr>
        <p:spPr>
          <a:xfrm>
            <a:off x="1578968" y="2550735"/>
            <a:ext cx="471636" cy="50742"/>
          </a:xfrm>
          <a:custGeom>
            <a:rect b="b" l="l" r="r" t="t"/>
            <a:pathLst>
              <a:path extrusionOk="0" h="3393" w="31537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8"/>
          <p:cNvSpPr/>
          <p:nvPr/>
        </p:nvSpPr>
        <p:spPr>
          <a:xfrm>
            <a:off x="1578968" y="2663167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8"/>
          <p:cNvSpPr/>
          <p:nvPr/>
        </p:nvSpPr>
        <p:spPr>
          <a:xfrm>
            <a:off x="1578968" y="2776960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8"/>
          <p:cNvSpPr/>
          <p:nvPr/>
        </p:nvSpPr>
        <p:spPr>
          <a:xfrm>
            <a:off x="157896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8"/>
          <p:cNvSpPr/>
          <p:nvPr/>
        </p:nvSpPr>
        <p:spPr>
          <a:xfrm>
            <a:off x="2179478" y="1784345"/>
            <a:ext cx="765023" cy="473012"/>
          </a:xfrm>
          <a:custGeom>
            <a:rect b="b" l="l" r="r" t="t"/>
            <a:pathLst>
              <a:path extrusionOk="0" h="31629" w="51155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8"/>
          <p:cNvSpPr/>
          <p:nvPr/>
        </p:nvSpPr>
        <p:spPr>
          <a:xfrm>
            <a:off x="2179478" y="2347839"/>
            <a:ext cx="765023" cy="135732"/>
          </a:xfrm>
          <a:custGeom>
            <a:rect b="b" l="l" r="r" t="t"/>
            <a:pathLst>
              <a:path extrusionOk="0" h="9076" w="51155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8"/>
          <p:cNvSpPr/>
          <p:nvPr/>
        </p:nvSpPr>
        <p:spPr>
          <a:xfrm>
            <a:off x="2179478" y="2550735"/>
            <a:ext cx="765023" cy="50742"/>
          </a:xfrm>
          <a:custGeom>
            <a:rect b="b" l="l" r="r" t="t"/>
            <a:pathLst>
              <a:path extrusionOk="0" h="3393" w="51155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8"/>
          <p:cNvSpPr/>
          <p:nvPr/>
        </p:nvSpPr>
        <p:spPr>
          <a:xfrm>
            <a:off x="2179478" y="2663167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8"/>
          <p:cNvSpPr/>
          <p:nvPr/>
        </p:nvSpPr>
        <p:spPr>
          <a:xfrm>
            <a:off x="2179478" y="2776960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8"/>
          <p:cNvSpPr/>
          <p:nvPr/>
        </p:nvSpPr>
        <p:spPr>
          <a:xfrm>
            <a:off x="217947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8"/>
          <p:cNvSpPr/>
          <p:nvPr/>
        </p:nvSpPr>
        <p:spPr>
          <a:xfrm>
            <a:off x="975721" y="2775585"/>
            <a:ext cx="2085295" cy="1140678"/>
          </a:xfrm>
          <a:custGeom>
            <a:rect b="b" l="l" r="r" t="t"/>
            <a:pathLst>
              <a:path extrusionOk="0" h="76274" w="139438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8"/>
          <p:cNvSpPr/>
          <p:nvPr/>
        </p:nvSpPr>
        <p:spPr>
          <a:xfrm>
            <a:off x="1030562" y="2839951"/>
            <a:ext cx="1975630" cy="1076311"/>
          </a:xfrm>
          <a:custGeom>
            <a:rect b="b" l="l" r="r" t="t"/>
            <a:pathLst>
              <a:path extrusionOk="0" h="71970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8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8"/>
          <p:cNvSpPr/>
          <p:nvPr/>
        </p:nvSpPr>
        <p:spPr>
          <a:xfrm>
            <a:off x="1786000" y="3892945"/>
            <a:ext cx="464786" cy="79524"/>
          </a:xfrm>
          <a:custGeom>
            <a:rect b="b" l="l" r="r" t="t"/>
            <a:pathLst>
              <a:path extrusionOk="0" h="3760" w="31079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8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8"/>
          <p:cNvSpPr/>
          <p:nvPr/>
        </p:nvSpPr>
        <p:spPr>
          <a:xfrm>
            <a:off x="1030562" y="2839951"/>
            <a:ext cx="1975630" cy="80966"/>
          </a:xfrm>
          <a:custGeom>
            <a:rect b="b" l="l" r="r" t="t"/>
            <a:pathLst>
              <a:path extrusionOk="0" h="5414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8"/>
          <p:cNvSpPr/>
          <p:nvPr/>
        </p:nvSpPr>
        <p:spPr>
          <a:xfrm>
            <a:off x="1030562" y="2920903"/>
            <a:ext cx="1975630" cy="80907"/>
          </a:xfrm>
          <a:custGeom>
            <a:rect b="b" l="l" r="r" t="t"/>
            <a:pathLst>
              <a:path extrusionOk="0" h="5410" w="132105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8"/>
          <p:cNvSpPr/>
          <p:nvPr/>
        </p:nvSpPr>
        <p:spPr>
          <a:xfrm>
            <a:off x="2636015" y="2920903"/>
            <a:ext cx="370196" cy="80907"/>
          </a:xfrm>
          <a:custGeom>
            <a:rect b="b" l="l" r="r" t="t"/>
            <a:pathLst>
              <a:path extrusionOk="0" h="5410" w="24754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8"/>
          <p:cNvSpPr/>
          <p:nvPr/>
        </p:nvSpPr>
        <p:spPr>
          <a:xfrm>
            <a:off x="2360451" y="2920903"/>
            <a:ext cx="275576" cy="80907"/>
          </a:xfrm>
          <a:custGeom>
            <a:rect b="b" l="l" r="r" t="t"/>
            <a:pathLst>
              <a:path extrusionOk="0" h="5410" w="18427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8"/>
          <p:cNvSpPr/>
          <p:nvPr/>
        </p:nvSpPr>
        <p:spPr>
          <a:xfrm>
            <a:off x="2093097" y="3071726"/>
            <a:ext cx="850027" cy="213886"/>
          </a:xfrm>
          <a:custGeom>
            <a:rect b="b" l="l" r="r" t="t"/>
            <a:pathLst>
              <a:path extrusionOk="0" h="14302" w="56839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8"/>
          <p:cNvSpPr/>
          <p:nvPr/>
        </p:nvSpPr>
        <p:spPr>
          <a:xfrm>
            <a:off x="2093097" y="3345928"/>
            <a:ext cx="651245" cy="45254"/>
          </a:xfrm>
          <a:custGeom>
            <a:rect b="b" l="l" r="r" t="t"/>
            <a:pathLst>
              <a:path extrusionOk="0" h="3026" w="43547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8"/>
          <p:cNvSpPr/>
          <p:nvPr/>
        </p:nvSpPr>
        <p:spPr>
          <a:xfrm>
            <a:off x="2093097" y="3444631"/>
            <a:ext cx="850027" cy="45254"/>
          </a:xfrm>
          <a:custGeom>
            <a:rect b="b" l="l" r="r" t="t"/>
            <a:pathLst>
              <a:path extrusionOk="0" h="3026" w="56839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8"/>
          <p:cNvSpPr/>
          <p:nvPr/>
        </p:nvSpPr>
        <p:spPr>
          <a:xfrm>
            <a:off x="2093097" y="3543350"/>
            <a:ext cx="850027" cy="46630"/>
          </a:xfrm>
          <a:custGeom>
            <a:rect b="b" l="l" r="r" t="t"/>
            <a:pathLst>
              <a:path extrusionOk="0" h="3118" w="56839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2093097" y="3643430"/>
            <a:ext cx="850027" cy="45254"/>
          </a:xfrm>
          <a:custGeom>
            <a:rect b="b" l="l" r="r" t="t"/>
            <a:pathLst>
              <a:path extrusionOk="0" h="3026" w="56839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8"/>
          <p:cNvSpPr/>
          <p:nvPr/>
        </p:nvSpPr>
        <p:spPr>
          <a:xfrm>
            <a:off x="2093097" y="3742148"/>
            <a:ext cx="473012" cy="45254"/>
          </a:xfrm>
          <a:custGeom>
            <a:rect b="b" l="l" r="r" t="t"/>
            <a:pathLst>
              <a:path extrusionOk="0" h="3026" w="31629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2622316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8"/>
          <p:cNvSpPr/>
          <p:nvPr/>
        </p:nvSpPr>
        <p:spPr>
          <a:xfrm>
            <a:off x="2731997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2843039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8"/>
          <p:cNvSpPr/>
          <p:nvPr/>
        </p:nvSpPr>
        <p:spPr>
          <a:xfrm>
            <a:off x="2704569" y="2861950"/>
            <a:ext cx="43893" cy="37447"/>
          </a:xfrm>
          <a:custGeom>
            <a:rect b="b" l="l" r="r" t="t"/>
            <a:pathLst>
              <a:path extrusionOk="0" h="2504" w="2935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8"/>
          <p:cNvSpPr/>
          <p:nvPr/>
        </p:nvSpPr>
        <p:spPr>
          <a:xfrm>
            <a:off x="2785462" y="2861950"/>
            <a:ext cx="45254" cy="37447"/>
          </a:xfrm>
          <a:custGeom>
            <a:rect b="b" l="l" r="r" t="t"/>
            <a:pathLst>
              <a:path extrusionOk="0" h="2504" w="3026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2869091" y="2861950"/>
            <a:ext cx="42517" cy="37447"/>
          </a:xfrm>
          <a:custGeom>
            <a:rect b="b" l="l" r="r" t="t"/>
            <a:pathLst>
              <a:path extrusionOk="0" h="2504" w="2843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1095004" y="3071726"/>
            <a:ext cx="319454" cy="319454"/>
          </a:xfrm>
          <a:custGeom>
            <a:rect b="b" l="l" r="r" t="t"/>
            <a:pathLst>
              <a:path extrusionOk="0" h="21361" w="21361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1095004" y="3451496"/>
            <a:ext cx="319454" cy="91869"/>
          </a:xfrm>
          <a:custGeom>
            <a:rect b="b" l="l" r="r" t="t"/>
            <a:pathLst>
              <a:path extrusionOk="0" h="6143" w="21361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1095004" y="3589965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8"/>
          <p:cNvSpPr/>
          <p:nvPr/>
        </p:nvSpPr>
        <p:spPr>
          <a:xfrm>
            <a:off x="1095004" y="3665369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095004" y="3742148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8"/>
          <p:cNvSpPr/>
          <p:nvPr/>
        </p:nvSpPr>
        <p:spPr>
          <a:xfrm>
            <a:off x="1095004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1500827" y="3071726"/>
            <a:ext cx="516875" cy="319454"/>
          </a:xfrm>
          <a:custGeom>
            <a:rect b="b" l="l" r="r" t="t"/>
            <a:pathLst>
              <a:path extrusionOk="0" h="21361" w="34562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8"/>
          <p:cNvSpPr/>
          <p:nvPr/>
        </p:nvSpPr>
        <p:spPr>
          <a:xfrm>
            <a:off x="1500827" y="3451496"/>
            <a:ext cx="516875" cy="91869"/>
          </a:xfrm>
          <a:custGeom>
            <a:rect b="b" l="l" r="r" t="t"/>
            <a:pathLst>
              <a:path extrusionOk="0" h="6143" w="34562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1500827" y="3589965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8"/>
          <p:cNvSpPr/>
          <p:nvPr/>
        </p:nvSpPr>
        <p:spPr>
          <a:xfrm>
            <a:off x="1500827" y="3665369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8"/>
          <p:cNvSpPr/>
          <p:nvPr/>
        </p:nvSpPr>
        <p:spPr>
          <a:xfrm>
            <a:off x="1500827" y="3742148"/>
            <a:ext cx="516875" cy="34277"/>
          </a:xfrm>
          <a:custGeom>
            <a:rect b="b" l="l" r="r" t="t"/>
            <a:pathLst>
              <a:path extrusionOk="0" h="2292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8"/>
          <p:cNvSpPr/>
          <p:nvPr/>
        </p:nvSpPr>
        <p:spPr>
          <a:xfrm>
            <a:off x="1500827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3299591" y="3340439"/>
            <a:ext cx="1243508" cy="749948"/>
          </a:xfrm>
          <a:custGeom>
            <a:rect b="b" l="l" r="r" t="t"/>
            <a:pathLst>
              <a:path extrusionOk="0" h="50147" w="8315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8"/>
          <p:cNvSpPr/>
          <p:nvPr/>
        </p:nvSpPr>
        <p:spPr>
          <a:xfrm>
            <a:off x="3332492" y="3377453"/>
            <a:ext cx="1126979" cy="674545"/>
          </a:xfrm>
          <a:custGeom>
            <a:rect b="b" l="l" r="r" t="t"/>
            <a:pathLst>
              <a:path extrusionOk="0" h="45105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4466330" y="3688331"/>
            <a:ext cx="61719" cy="52791"/>
          </a:xfrm>
          <a:custGeom>
            <a:rect b="b" l="l" r="r" t="t"/>
            <a:pathLst>
              <a:path extrusionOk="0" h="3530" w="4127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8"/>
          <p:cNvSpPr/>
          <p:nvPr/>
        </p:nvSpPr>
        <p:spPr>
          <a:xfrm>
            <a:off x="3332492" y="3377453"/>
            <a:ext cx="1126979" cy="57592"/>
          </a:xfrm>
          <a:custGeom>
            <a:rect b="b" l="l" r="r" t="t"/>
            <a:pathLst>
              <a:path extrusionOk="0" h="3851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8"/>
          <p:cNvSpPr/>
          <p:nvPr/>
        </p:nvSpPr>
        <p:spPr>
          <a:xfrm>
            <a:off x="4283970" y="3392543"/>
            <a:ext cx="27442" cy="23629"/>
          </a:xfrm>
          <a:custGeom>
            <a:rect b="b" l="l" r="r" t="t"/>
            <a:pathLst>
              <a:path extrusionOk="0" h="1580" w="1835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8"/>
          <p:cNvSpPr/>
          <p:nvPr/>
        </p:nvSpPr>
        <p:spPr>
          <a:xfrm>
            <a:off x="4341562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8"/>
          <p:cNvSpPr/>
          <p:nvPr/>
        </p:nvSpPr>
        <p:spPr>
          <a:xfrm>
            <a:off x="4400515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8"/>
          <p:cNvSpPr/>
          <p:nvPr/>
        </p:nvSpPr>
        <p:spPr>
          <a:xfrm>
            <a:off x="3332492" y="3435030"/>
            <a:ext cx="1126979" cy="46630"/>
          </a:xfrm>
          <a:custGeom>
            <a:rect b="b" l="l" r="r" t="t"/>
            <a:pathLst>
              <a:path extrusionOk="0" h="3118" w="7535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8"/>
          <p:cNvSpPr/>
          <p:nvPr/>
        </p:nvSpPr>
        <p:spPr>
          <a:xfrm>
            <a:off x="4248332" y="3435030"/>
            <a:ext cx="211150" cy="46630"/>
          </a:xfrm>
          <a:custGeom>
            <a:rect b="b" l="l" r="r" t="t"/>
            <a:pathLst>
              <a:path extrusionOk="0" h="3118" w="14119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8"/>
          <p:cNvSpPr/>
          <p:nvPr/>
        </p:nvSpPr>
        <p:spPr>
          <a:xfrm>
            <a:off x="4090659" y="3435030"/>
            <a:ext cx="157686" cy="46630"/>
          </a:xfrm>
          <a:custGeom>
            <a:rect b="b" l="l" r="r" t="t"/>
            <a:pathLst>
              <a:path extrusionOk="0" h="3118" w="10544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8"/>
          <p:cNvSpPr/>
          <p:nvPr/>
        </p:nvSpPr>
        <p:spPr>
          <a:xfrm>
            <a:off x="3938475" y="3521411"/>
            <a:ext cx="485350" cy="122033"/>
          </a:xfrm>
          <a:custGeom>
            <a:rect b="b" l="l" r="r" t="t"/>
            <a:pathLst>
              <a:path extrusionOk="0" h="8160" w="32454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8"/>
          <p:cNvSpPr/>
          <p:nvPr/>
        </p:nvSpPr>
        <p:spPr>
          <a:xfrm>
            <a:off x="3938475" y="3677707"/>
            <a:ext cx="371557" cy="26067"/>
          </a:xfrm>
          <a:custGeom>
            <a:rect b="b" l="l" r="r" t="t"/>
            <a:pathLst>
              <a:path extrusionOk="0" h="1743" w="24845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8"/>
          <p:cNvSpPr/>
          <p:nvPr/>
        </p:nvSpPr>
        <p:spPr>
          <a:xfrm>
            <a:off x="3938475" y="3733908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8"/>
          <p:cNvSpPr/>
          <p:nvPr/>
        </p:nvSpPr>
        <p:spPr>
          <a:xfrm>
            <a:off x="3938475" y="3790124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8"/>
          <p:cNvSpPr/>
          <p:nvPr/>
        </p:nvSpPr>
        <p:spPr>
          <a:xfrm>
            <a:off x="3938475" y="3847702"/>
            <a:ext cx="485350" cy="24706"/>
          </a:xfrm>
          <a:custGeom>
            <a:rect b="b" l="l" r="r" t="t"/>
            <a:pathLst>
              <a:path extrusionOk="0" h="1652" w="32454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8"/>
          <p:cNvSpPr/>
          <p:nvPr/>
        </p:nvSpPr>
        <p:spPr>
          <a:xfrm>
            <a:off x="3938475" y="3903918"/>
            <a:ext cx="270102" cy="26067"/>
          </a:xfrm>
          <a:custGeom>
            <a:rect b="b" l="l" r="r" t="t"/>
            <a:pathLst>
              <a:path extrusionOk="0" h="1743" w="18061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8"/>
          <p:cNvSpPr/>
          <p:nvPr/>
        </p:nvSpPr>
        <p:spPr>
          <a:xfrm>
            <a:off x="4240106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8"/>
          <p:cNvSpPr/>
          <p:nvPr/>
        </p:nvSpPr>
        <p:spPr>
          <a:xfrm>
            <a:off x="4303172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8"/>
          <p:cNvSpPr/>
          <p:nvPr/>
        </p:nvSpPr>
        <p:spPr>
          <a:xfrm>
            <a:off x="4366238" y="3903905"/>
            <a:ext cx="47991" cy="45269"/>
          </a:xfrm>
          <a:custGeom>
            <a:rect b="b" l="l" r="r" t="t"/>
            <a:pathLst>
              <a:path extrusionOk="0" h="3027" w="3209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8"/>
          <p:cNvSpPr/>
          <p:nvPr/>
        </p:nvSpPr>
        <p:spPr>
          <a:xfrm>
            <a:off x="3368145" y="3521411"/>
            <a:ext cx="182346" cy="182361"/>
          </a:xfrm>
          <a:custGeom>
            <a:rect b="b" l="l" r="r" t="t"/>
            <a:pathLst>
              <a:path extrusionOk="0" h="12194" w="12193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3368145" y="3738036"/>
            <a:ext cx="182346" cy="52103"/>
          </a:xfrm>
          <a:custGeom>
            <a:rect b="b" l="l" r="r" t="t"/>
            <a:pathLst>
              <a:path extrusionOk="0" h="3484" w="12193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3368145" y="3816176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8"/>
          <p:cNvSpPr/>
          <p:nvPr/>
        </p:nvSpPr>
        <p:spPr>
          <a:xfrm>
            <a:off x="3368145" y="3860054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8"/>
          <p:cNvSpPr/>
          <p:nvPr/>
        </p:nvSpPr>
        <p:spPr>
          <a:xfrm>
            <a:off x="3368145" y="3903918"/>
            <a:ext cx="182346" cy="19217"/>
          </a:xfrm>
          <a:custGeom>
            <a:rect b="b" l="l" r="r" t="t"/>
            <a:pathLst>
              <a:path extrusionOk="0" h="1285" w="12193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8"/>
          <p:cNvSpPr/>
          <p:nvPr/>
        </p:nvSpPr>
        <p:spPr>
          <a:xfrm>
            <a:off x="3368145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8"/>
          <p:cNvSpPr/>
          <p:nvPr/>
        </p:nvSpPr>
        <p:spPr>
          <a:xfrm>
            <a:off x="3599846" y="3521411"/>
            <a:ext cx="296139" cy="182361"/>
          </a:xfrm>
          <a:custGeom>
            <a:rect b="b" l="l" r="r" t="t"/>
            <a:pathLst>
              <a:path extrusionOk="0" h="12194" w="19802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8"/>
          <p:cNvSpPr/>
          <p:nvPr/>
        </p:nvSpPr>
        <p:spPr>
          <a:xfrm>
            <a:off x="3599846" y="3738036"/>
            <a:ext cx="296139" cy="52103"/>
          </a:xfrm>
          <a:custGeom>
            <a:rect b="b" l="l" r="r" t="t"/>
            <a:pathLst>
              <a:path extrusionOk="0" h="3484" w="19802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8"/>
          <p:cNvSpPr/>
          <p:nvPr/>
        </p:nvSpPr>
        <p:spPr>
          <a:xfrm>
            <a:off x="3599846" y="3816176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8"/>
          <p:cNvSpPr/>
          <p:nvPr/>
        </p:nvSpPr>
        <p:spPr>
          <a:xfrm>
            <a:off x="3599846" y="3860054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8"/>
          <p:cNvSpPr/>
          <p:nvPr/>
        </p:nvSpPr>
        <p:spPr>
          <a:xfrm>
            <a:off x="3599846" y="3903918"/>
            <a:ext cx="296139" cy="19217"/>
          </a:xfrm>
          <a:custGeom>
            <a:rect b="b" l="l" r="r" t="t"/>
            <a:pathLst>
              <a:path extrusionOk="0" h="1285" w="19802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8"/>
          <p:cNvSpPr/>
          <p:nvPr/>
        </p:nvSpPr>
        <p:spPr>
          <a:xfrm>
            <a:off x="3599846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SELECTOR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88" name="Google Shape;588;p3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VALUE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89" name="Google Shape;589;p3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PROPERTIES</a:t>
            </a:r>
            <a:endParaRPr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