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54877" autoAdjust="0"/>
  </p:normalViewPr>
  <p:slideViewPr>
    <p:cSldViewPr snapToGrid="0">
      <p:cViewPr varScale="1">
        <p:scale>
          <a:sx n="41" d="100"/>
          <a:sy n="41" d="100"/>
        </p:scale>
        <p:origin x="20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30A88-6E87-4F3F-8BE9-326980E18A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F9EFBF-2259-41EF-AE35-D6CF2AC339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ea typeface="+mj-ea"/>
              <a:cs typeface="+mj-cs"/>
            </a:rPr>
            <a:t>The team was founded in 2020</a:t>
          </a:r>
        </a:p>
      </dgm:t>
    </dgm:pt>
    <dgm:pt modelId="{CBCEBCEC-B314-4365-B4C5-1D4AE20B5180}" type="parTrans" cxnId="{F3F39C1B-7ECB-47A1-9EFF-413424CE0784}">
      <dgm:prSet/>
      <dgm:spPr/>
      <dgm:t>
        <a:bodyPr/>
        <a:lstStyle/>
        <a:p>
          <a:endParaRPr lang="en-US"/>
        </a:p>
      </dgm:t>
    </dgm:pt>
    <dgm:pt modelId="{053AFCCA-B0A8-40D6-B558-D432E8A1C017}" type="sibTrans" cxnId="{F3F39C1B-7ECB-47A1-9EFF-413424CE0784}">
      <dgm:prSet/>
      <dgm:spPr/>
      <dgm:t>
        <a:bodyPr/>
        <a:lstStyle/>
        <a:p>
          <a:endParaRPr lang="en-US"/>
        </a:p>
      </dgm:t>
    </dgm:pt>
    <dgm:pt modelId="{972D01C8-3C03-42E4-AFC2-049A9E01D0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Aim is the introduction to design and development of Android applications running on smartphones, tablets and other mobiles devices</a:t>
          </a:r>
        </a:p>
      </dgm:t>
    </dgm:pt>
    <dgm:pt modelId="{A005F8FF-79CA-442E-B16B-7281C323E8C6}" type="parTrans" cxnId="{7BDDC4B4-DFE1-4726-B80C-2922F232EEDC}">
      <dgm:prSet/>
      <dgm:spPr/>
      <dgm:t>
        <a:bodyPr/>
        <a:lstStyle/>
        <a:p>
          <a:endParaRPr lang="en-US"/>
        </a:p>
      </dgm:t>
    </dgm:pt>
    <dgm:pt modelId="{4211BB4D-0CE0-4A94-8CB1-FFA12993A9A3}" type="sibTrans" cxnId="{7BDDC4B4-DFE1-4726-B80C-2922F232EEDC}">
      <dgm:prSet/>
      <dgm:spPr/>
      <dgm:t>
        <a:bodyPr/>
        <a:lstStyle/>
        <a:p>
          <a:endParaRPr lang="en-US"/>
        </a:p>
      </dgm:t>
    </dgm:pt>
    <dgm:pt modelId="{6A77C444-23DD-41AC-BDC4-EC0D8483005E}" type="pres">
      <dgm:prSet presAssocID="{44930A88-6E87-4F3F-8BE9-326980E18ADD}" presName="root" presStyleCnt="0">
        <dgm:presLayoutVars>
          <dgm:dir/>
          <dgm:resizeHandles val="exact"/>
        </dgm:presLayoutVars>
      </dgm:prSet>
      <dgm:spPr/>
    </dgm:pt>
    <dgm:pt modelId="{D26C1868-D731-4455-BB00-0EFB505D33BB}" type="pres">
      <dgm:prSet presAssocID="{24F9EFBF-2259-41EF-AE35-D6CF2AC3393C}" presName="compNode" presStyleCnt="0"/>
      <dgm:spPr/>
    </dgm:pt>
    <dgm:pt modelId="{B1CCCA12-E051-4AD3-A31F-5544D97B0B31}" type="pres">
      <dgm:prSet presAssocID="{24F9EFBF-2259-41EF-AE35-D6CF2AC3393C}" presName="bgRect" presStyleLbl="bgShp" presStyleIdx="0" presStyleCnt="2"/>
      <dgm:spPr/>
    </dgm:pt>
    <dgm:pt modelId="{0C270763-2BF7-4D76-B669-2A9816CDDBBE}" type="pres">
      <dgm:prSet presAssocID="{24F9EFBF-2259-41EF-AE35-D6CF2AC339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FA969FB-33FC-4FC2-A609-D2D0030FD3AC}" type="pres">
      <dgm:prSet presAssocID="{24F9EFBF-2259-41EF-AE35-D6CF2AC3393C}" presName="spaceRect" presStyleCnt="0"/>
      <dgm:spPr/>
    </dgm:pt>
    <dgm:pt modelId="{DED3B7AE-6FFF-4DD7-A0A3-FDC7CC930C14}" type="pres">
      <dgm:prSet presAssocID="{24F9EFBF-2259-41EF-AE35-D6CF2AC3393C}" presName="parTx" presStyleLbl="revTx" presStyleIdx="0" presStyleCnt="2">
        <dgm:presLayoutVars>
          <dgm:chMax val="0"/>
          <dgm:chPref val="0"/>
        </dgm:presLayoutVars>
      </dgm:prSet>
      <dgm:spPr/>
    </dgm:pt>
    <dgm:pt modelId="{6DD2E8C6-39BE-419D-97B6-F591C15F448C}" type="pres">
      <dgm:prSet presAssocID="{053AFCCA-B0A8-40D6-B558-D432E8A1C017}" presName="sibTrans" presStyleCnt="0"/>
      <dgm:spPr/>
    </dgm:pt>
    <dgm:pt modelId="{4CA6D04A-C1C5-465A-A999-D56F1A4FE9D8}" type="pres">
      <dgm:prSet presAssocID="{972D01C8-3C03-42E4-AFC2-049A9E01D09A}" presName="compNode" presStyleCnt="0"/>
      <dgm:spPr/>
    </dgm:pt>
    <dgm:pt modelId="{FB87013B-1582-4E2E-8C84-B67D408CC71E}" type="pres">
      <dgm:prSet presAssocID="{972D01C8-3C03-42E4-AFC2-049A9E01D09A}" presName="bgRect" presStyleLbl="bgShp" presStyleIdx="1" presStyleCnt="2"/>
      <dgm:spPr/>
    </dgm:pt>
    <dgm:pt modelId="{29303E64-95AD-4D79-83FF-276F0C42F9AD}" type="pres">
      <dgm:prSet presAssocID="{972D01C8-3C03-42E4-AFC2-049A9E01D0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3EB0849-2469-440C-AD09-39492FDF8990}" type="pres">
      <dgm:prSet presAssocID="{972D01C8-3C03-42E4-AFC2-049A9E01D09A}" presName="spaceRect" presStyleCnt="0"/>
      <dgm:spPr/>
    </dgm:pt>
    <dgm:pt modelId="{B0B27F53-AAEE-4B9F-8D35-CA94DC3C89C9}" type="pres">
      <dgm:prSet presAssocID="{972D01C8-3C03-42E4-AFC2-049A9E01D09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F39C1B-7ECB-47A1-9EFF-413424CE0784}" srcId="{44930A88-6E87-4F3F-8BE9-326980E18ADD}" destId="{24F9EFBF-2259-41EF-AE35-D6CF2AC3393C}" srcOrd="0" destOrd="0" parTransId="{CBCEBCEC-B314-4365-B4C5-1D4AE20B5180}" sibTransId="{053AFCCA-B0A8-40D6-B558-D432E8A1C017}"/>
    <dgm:cxn modelId="{F1E4FA67-2EDA-4DD3-AD9F-BF68728BDA95}" type="presOf" srcId="{24F9EFBF-2259-41EF-AE35-D6CF2AC3393C}" destId="{DED3B7AE-6FFF-4DD7-A0A3-FDC7CC930C14}" srcOrd="0" destOrd="0" presId="urn:microsoft.com/office/officeart/2018/2/layout/IconVerticalSolidList"/>
    <dgm:cxn modelId="{87817F81-C191-4675-BD0D-909EE37C4AC2}" type="presOf" srcId="{972D01C8-3C03-42E4-AFC2-049A9E01D09A}" destId="{B0B27F53-AAEE-4B9F-8D35-CA94DC3C89C9}" srcOrd="0" destOrd="0" presId="urn:microsoft.com/office/officeart/2018/2/layout/IconVerticalSolidList"/>
    <dgm:cxn modelId="{7BDDC4B4-DFE1-4726-B80C-2922F232EEDC}" srcId="{44930A88-6E87-4F3F-8BE9-326980E18ADD}" destId="{972D01C8-3C03-42E4-AFC2-049A9E01D09A}" srcOrd="1" destOrd="0" parTransId="{A005F8FF-79CA-442E-B16B-7281C323E8C6}" sibTransId="{4211BB4D-0CE0-4A94-8CB1-FFA12993A9A3}"/>
    <dgm:cxn modelId="{DC1E08EB-EFE8-4929-B2F5-08E96FE491C3}" type="presOf" srcId="{44930A88-6E87-4F3F-8BE9-326980E18ADD}" destId="{6A77C444-23DD-41AC-BDC4-EC0D8483005E}" srcOrd="0" destOrd="0" presId="urn:microsoft.com/office/officeart/2018/2/layout/IconVerticalSolidList"/>
    <dgm:cxn modelId="{37B0B10F-85F4-4E9B-882E-3BADF3450F2B}" type="presParOf" srcId="{6A77C444-23DD-41AC-BDC4-EC0D8483005E}" destId="{D26C1868-D731-4455-BB00-0EFB505D33BB}" srcOrd="0" destOrd="0" presId="urn:microsoft.com/office/officeart/2018/2/layout/IconVerticalSolidList"/>
    <dgm:cxn modelId="{D39DF8CD-27A3-413C-8ECE-36C2CC1CC687}" type="presParOf" srcId="{D26C1868-D731-4455-BB00-0EFB505D33BB}" destId="{B1CCCA12-E051-4AD3-A31F-5544D97B0B31}" srcOrd="0" destOrd="0" presId="urn:microsoft.com/office/officeart/2018/2/layout/IconVerticalSolidList"/>
    <dgm:cxn modelId="{81DD7F9D-5537-45FA-8904-4432AFDAA340}" type="presParOf" srcId="{D26C1868-D731-4455-BB00-0EFB505D33BB}" destId="{0C270763-2BF7-4D76-B669-2A9816CDDBBE}" srcOrd="1" destOrd="0" presId="urn:microsoft.com/office/officeart/2018/2/layout/IconVerticalSolidList"/>
    <dgm:cxn modelId="{0044932B-F0D4-4D10-A754-DC184F6E183B}" type="presParOf" srcId="{D26C1868-D731-4455-BB00-0EFB505D33BB}" destId="{5FA969FB-33FC-4FC2-A609-D2D0030FD3AC}" srcOrd="2" destOrd="0" presId="urn:microsoft.com/office/officeart/2018/2/layout/IconVerticalSolidList"/>
    <dgm:cxn modelId="{871A9813-E0D9-4B3F-8769-6C0DFC0B6831}" type="presParOf" srcId="{D26C1868-D731-4455-BB00-0EFB505D33BB}" destId="{DED3B7AE-6FFF-4DD7-A0A3-FDC7CC930C14}" srcOrd="3" destOrd="0" presId="urn:microsoft.com/office/officeart/2018/2/layout/IconVerticalSolidList"/>
    <dgm:cxn modelId="{B275F0A3-E4E0-4D94-BC71-A694B66D677F}" type="presParOf" srcId="{6A77C444-23DD-41AC-BDC4-EC0D8483005E}" destId="{6DD2E8C6-39BE-419D-97B6-F591C15F448C}" srcOrd="1" destOrd="0" presId="urn:microsoft.com/office/officeart/2018/2/layout/IconVerticalSolidList"/>
    <dgm:cxn modelId="{1B00A080-BEEE-4724-BEB2-B00D22F49BFC}" type="presParOf" srcId="{6A77C444-23DD-41AC-BDC4-EC0D8483005E}" destId="{4CA6D04A-C1C5-465A-A999-D56F1A4FE9D8}" srcOrd="2" destOrd="0" presId="urn:microsoft.com/office/officeart/2018/2/layout/IconVerticalSolidList"/>
    <dgm:cxn modelId="{EBC8A11E-9313-4F51-B49B-3E2B294ECEBC}" type="presParOf" srcId="{4CA6D04A-C1C5-465A-A999-D56F1A4FE9D8}" destId="{FB87013B-1582-4E2E-8C84-B67D408CC71E}" srcOrd="0" destOrd="0" presId="urn:microsoft.com/office/officeart/2018/2/layout/IconVerticalSolidList"/>
    <dgm:cxn modelId="{BCDA34BE-7DDB-4DEE-A631-95C4804C2F2D}" type="presParOf" srcId="{4CA6D04A-C1C5-465A-A999-D56F1A4FE9D8}" destId="{29303E64-95AD-4D79-83FF-276F0C42F9AD}" srcOrd="1" destOrd="0" presId="urn:microsoft.com/office/officeart/2018/2/layout/IconVerticalSolidList"/>
    <dgm:cxn modelId="{DD40CEF7-FA6C-4E95-894E-C343172B14E0}" type="presParOf" srcId="{4CA6D04A-C1C5-465A-A999-D56F1A4FE9D8}" destId="{93EB0849-2469-440C-AD09-39492FDF8990}" srcOrd="2" destOrd="0" presId="urn:microsoft.com/office/officeart/2018/2/layout/IconVerticalSolidList"/>
    <dgm:cxn modelId="{C5B25D1C-1382-475F-A30C-50FCE14F467F}" type="presParOf" srcId="{4CA6D04A-C1C5-465A-A999-D56F1A4FE9D8}" destId="{B0B27F53-AAEE-4B9F-8D35-CA94DC3C89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FE42B-A53E-43AE-B2D5-C95ADE2994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16A334-269A-4FEC-9296-476BBED398C2}">
      <dgm:prSet custT="1"/>
      <dgm:spPr/>
      <dgm:t>
        <a:bodyPr/>
        <a:lstStyle/>
        <a:p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Learn the basics for developing native mobiles apps using Java</a:t>
          </a:r>
          <a:endParaRPr lang="en-US" sz="1800" kern="1200" dirty="0">
            <a:solidFill>
              <a:prstClr val="black"/>
            </a:solidFill>
            <a:latin typeface="Arial Rounded MT Bold" panose="020F0704030504030204" pitchFamily="34" charset="0"/>
            <a:ea typeface="+mn-ea"/>
            <a:cs typeface="+mn-cs"/>
          </a:endParaRPr>
        </a:p>
      </dgm:t>
    </dgm:pt>
    <dgm:pt modelId="{CC646D5F-E964-4869-8ADB-C566A27F09D0}" type="parTrans" cxnId="{CF992AEE-FDF7-43DC-8763-95FA1706489D}">
      <dgm:prSet/>
      <dgm:spPr/>
      <dgm:t>
        <a:bodyPr/>
        <a:lstStyle/>
        <a:p>
          <a:endParaRPr lang="en-US"/>
        </a:p>
      </dgm:t>
    </dgm:pt>
    <dgm:pt modelId="{B5B2DDC0-0BCD-4161-8EAA-62C4FED751F9}" type="sibTrans" cxnId="{CF992AEE-FDF7-43DC-8763-95FA1706489D}">
      <dgm:prSet/>
      <dgm:spPr/>
      <dgm:t>
        <a:bodyPr/>
        <a:lstStyle/>
        <a:p>
          <a:endParaRPr lang="en-US"/>
        </a:p>
      </dgm:t>
    </dgm:pt>
    <dgm:pt modelId="{E50C356C-6DA9-4A24-BEFA-A6BF2E35A590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Design the user interface of mobile applications</a:t>
          </a:r>
          <a:endParaRPr lang="en-US" sz="1800" kern="1200" dirty="0">
            <a:solidFill>
              <a:prstClr val="black"/>
            </a:solidFill>
            <a:latin typeface="Arial Rounded MT Bold" panose="020F0704030504030204" pitchFamily="34" charset="0"/>
            <a:ea typeface="+mn-ea"/>
            <a:cs typeface="+mn-cs"/>
          </a:endParaRPr>
        </a:p>
      </dgm:t>
    </dgm:pt>
    <dgm:pt modelId="{DECB2A6A-0408-4561-8578-DF4526F606C6}" type="parTrans" cxnId="{42FC3838-1D8B-403A-A1F2-85BF54CC2A58}">
      <dgm:prSet/>
      <dgm:spPr/>
      <dgm:t>
        <a:bodyPr/>
        <a:lstStyle/>
        <a:p>
          <a:endParaRPr lang="en-US"/>
        </a:p>
      </dgm:t>
    </dgm:pt>
    <dgm:pt modelId="{B10B8525-E4E4-495B-A636-4C49F625B84E}" type="sibTrans" cxnId="{42FC3838-1D8B-403A-A1F2-85BF54CC2A58}">
      <dgm:prSet/>
      <dgm:spPr/>
      <dgm:t>
        <a:bodyPr/>
        <a:lstStyle/>
        <a:p>
          <a:endParaRPr lang="en-US"/>
        </a:p>
      </dgm:t>
    </dgm:pt>
    <dgm:pt modelId="{2A46FABE-065D-4C66-B5AE-84FE4FB49439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Use appropriate integrated development environments (</a:t>
          </a:r>
          <a:r>
            <a:rPr lang="en-GB" sz="1800" kern="1200" dirty="0" err="1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eg</a:t>
          </a:r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 Android Studio) for developing mobile applications</a:t>
          </a:r>
          <a:r>
            <a:rPr lang="el-GR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 </a:t>
          </a:r>
          <a:endParaRPr lang="en-US" sz="1800" kern="1200" dirty="0">
            <a:solidFill>
              <a:prstClr val="black"/>
            </a:solidFill>
            <a:latin typeface="Arial Rounded MT Bold" panose="020F0704030504030204" pitchFamily="34" charset="0"/>
            <a:ea typeface="+mn-ea"/>
            <a:cs typeface="+mn-cs"/>
          </a:endParaRPr>
        </a:p>
      </dgm:t>
    </dgm:pt>
    <dgm:pt modelId="{A28C937C-1520-4EE0-8BDA-144383CEEB5D}" type="parTrans" cxnId="{24BA387F-BA4E-4829-8F58-81A07941FFD1}">
      <dgm:prSet/>
      <dgm:spPr/>
      <dgm:t>
        <a:bodyPr/>
        <a:lstStyle/>
        <a:p>
          <a:endParaRPr lang="en-US"/>
        </a:p>
      </dgm:t>
    </dgm:pt>
    <dgm:pt modelId="{161C2C02-29BB-4B16-8902-E80B707C9B52}" type="sibTrans" cxnId="{24BA387F-BA4E-4829-8F58-81A07941FFD1}">
      <dgm:prSet/>
      <dgm:spPr/>
      <dgm:t>
        <a:bodyPr/>
        <a:lstStyle/>
        <a:p>
          <a:endParaRPr lang="en-US"/>
        </a:p>
      </dgm:t>
    </dgm:pt>
    <dgm:pt modelId="{DD883F92-82AF-4BD7-BAE0-7ECFEB8F4977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Create small projects through the tutorials</a:t>
          </a:r>
        </a:p>
      </dgm:t>
    </dgm:pt>
    <dgm:pt modelId="{A793C5A8-E57B-4022-9DA2-643C43FE42B1}" type="parTrans" cxnId="{FD3C4E42-6F4A-4B3E-9325-B3C7F43AF00E}">
      <dgm:prSet/>
      <dgm:spPr/>
      <dgm:t>
        <a:bodyPr/>
        <a:lstStyle/>
        <a:p>
          <a:endParaRPr lang="en-US"/>
        </a:p>
      </dgm:t>
    </dgm:pt>
    <dgm:pt modelId="{EA5CC3CE-3D95-40AB-B2E0-34CDCC41285D}" type="sibTrans" cxnId="{FD3C4E42-6F4A-4B3E-9325-B3C7F43AF00E}">
      <dgm:prSet/>
      <dgm:spPr/>
      <dgm:t>
        <a:bodyPr/>
        <a:lstStyle/>
        <a:p>
          <a:endParaRPr lang="en-US"/>
        </a:p>
      </dgm:t>
    </dgm:pt>
    <dgm:pt modelId="{C45F522E-A2E1-4506-B3A2-F6FE46DE8304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Enjoy the process and have fun!</a:t>
          </a:r>
        </a:p>
      </dgm:t>
    </dgm:pt>
    <dgm:pt modelId="{4957EF84-4919-4566-BCD5-6E3E16F19298}" type="parTrans" cxnId="{C8DA04EA-42F3-4345-8375-7BECD613F3C7}">
      <dgm:prSet/>
      <dgm:spPr/>
      <dgm:t>
        <a:bodyPr/>
        <a:lstStyle/>
        <a:p>
          <a:endParaRPr lang="en-US"/>
        </a:p>
      </dgm:t>
    </dgm:pt>
    <dgm:pt modelId="{DB740D1A-6381-4656-A73E-B4D30EE93A3E}" type="sibTrans" cxnId="{C8DA04EA-42F3-4345-8375-7BECD613F3C7}">
      <dgm:prSet/>
      <dgm:spPr/>
      <dgm:t>
        <a:bodyPr/>
        <a:lstStyle/>
        <a:p>
          <a:endParaRPr lang="en-US"/>
        </a:p>
      </dgm:t>
    </dgm:pt>
    <dgm:pt modelId="{DEABDC43-CF8D-478D-827B-3D2E0CE3BA55}" type="pres">
      <dgm:prSet presAssocID="{DE5FE42B-A53E-43AE-B2D5-C95ADE299424}" presName="root" presStyleCnt="0">
        <dgm:presLayoutVars>
          <dgm:dir/>
          <dgm:resizeHandles val="exact"/>
        </dgm:presLayoutVars>
      </dgm:prSet>
      <dgm:spPr/>
    </dgm:pt>
    <dgm:pt modelId="{1943DB32-42FD-48C5-B5B2-828BBB431A4F}" type="pres">
      <dgm:prSet presAssocID="{B616A334-269A-4FEC-9296-476BBED398C2}" presName="compNode" presStyleCnt="0"/>
      <dgm:spPr/>
    </dgm:pt>
    <dgm:pt modelId="{46D5E7C1-8771-4184-92A8-0253929C72DA}" type="pres">
      <dgm:prSet presAssocID="{B616A334-269A-4FEC-9296-476BBED398C2}" presName="bgRect" presStyleLbl="bgShp" presStyleIdx="0" presStyleCnt="5"/>
      <dgm:spPr/>
    </dgm:pt>
    <dgm:pt modelId="{57F0EB03-C142-49AC-83D3-23C60165AFD1}" type="pres">
      <dgm:prSet presAssocID="{B616A334-269A-4FEC-9296-476BBED398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825B03D-FD3D-45C9-8986-D0A7343F4F63}" type="pres">
      <dgm:prSet presAssocID="{B616A334-269A-4FEC-9296-476BBED398C2}" presName="spaceRect" presStyleCnt="0"/>
      <dgm:spPr/>
    </dgm:pt>
    <dgm:pt modelId="{49F5C149-74CC-4B28-9841-B7FF7DF3EDEA}" type="pres">
      <dgm:prSet presAssocID="{B616A334-269A-4FEC-9296-476BBED398C2}" presName="parTx" presStyleLbl="revTx" presStyleIdx="0" presStyleCnt="5">
        <dgm:presLayoutVars>
          <dgm:chMax val="0"/>
          <dgm:chPref val="0"/>
        </dgm:presLayoutVars>
      </dgm:prSet>
      <dgm:spPr/>
    </dgm:pt>
    <dgm:pt modelId="{651CC59C-4160-4EBB-A8DC-5110CC3B3E90}" type="pres">
      <dgm:prSet presAssocID="{B5B2DDC0-0BCD-4161-8EAA-62C4FED751F9}" presName="sibTrans" presStyleCnt="0"/>
      <dgm:spPr/>
    </dgm:pt>
    <dgm:pt modelId="{382924BE-D13C-49E2-B7CC-60AB9C4D3402}" type="pres">
      <dgm:prSet presAssocID="{E50C356C-6DA9-4A24-BEFA-A6BF2E35A590}" presName="compNode" presStyleCnt="0"/>
      <dgm:spPr/>
    </dgm:pt>
    <dgm:pt modelId="{0606DBF4-3D0F-4112-AAC9-039493306906}" type="pres">
      <dgm:prSet presAssocID="{E50C356C-6DA9-4A24-BEFA-A6BF2E35A590}" presName="bgRect" presStyleLbl="bgShp" presStyleIdx="1" presStyleCnt="5"/>
      <dgm:spPr/>
    </dgm:pt>
    <dgm:pt modelId="{680A6202-5ECE-4D28-9D04-393A92213A44}" type="pres">
      <dgm:prSet presAssocID="{E50C356C-6DA9-4A24-BEFA-A6BF2E35A5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51ABA4F6-07CB-4140-9E3E-5BE8672516CB}" type="pres">
      <dgm:prSet presAssocID="{E50C356C-6DA9-4A24-BEFA-A6BF2E35A590}" presName="spaceRect" presStyleCnt="0"/>
      <dgm:spPr/>
    </dgm:pt>
    <dgm:pt modelId="{9DF20845-C3DB-4CE0-8D42-4BF035BA42FE}" type="pres">
      <dgm:prSet presAssocID="{E50C356C-6DA9-4A24-BEFA-A6BF2E35A590}" presName="parTx" presStyleLbl="revTx" presStyleIdx="1" presStyleCnt="5">
        <dgm:presLayoutVars>
          <dgm:chMax val="0"/>
          <dgm:chPref val="0"/>
        </dgm:presLayoutVars>
      </dgm:prSet>
      <dgm:spPr/>
    </dgm:pt>
    <dgm:pt modelId="{056E8C42-C8EB-4BC7-820A-13F81B045D95}" type="pres">
      <dgm:prSet presAssocID="{B10B8525-E4E4-495B-A636-4C49F625B84E}" presName="sibTrans" presStyleCnt="0"/>
      <dgm:spPr/>
    </dgm:pt>
    <dgm:pt modelId="{A8F7EE77-A4A5-459B-94E9-61808415FAA8}" type="pres">
      <dgm:prSet presAssocID="{2A46FABE-065D-4C66-B5AE-84FE4FB49439}" presName="compNode" presStyleCnt="0"/>
      <dgm:spPr/>
    </dgm:pt>
    <dgm:pt modelId="{9A5FB650-C108-4047-AE6F-E41725175CB6}" type="pres">
      <dgm:prSet presAssocID="{2A46FABE-065D-4C66-B5AE-84FE4FB49439}" presName="bgRect" presStyleLbl="bgShp" presStyleIdx="2" presStyleCnt="5"/>
      <dgm:spPr/>
    </dgm:pt>
    <dgm:pt modelId="{1C48EE29-0191-4EC2-82A9-BC5F7ACA48F4}" type="pres">
      <dgm:prSet presAssocID="{2A46FABE-065D-4C66-B5AE-84FE4FB494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119076C-F6EC-4772-A25C-8660933138CC}" type="pres">
      <dgm:prSet presAssocID="{2A46FABE-065D-4C66-B5AE-84FE4FB49439}" presName="spaceRect" presStyleCnt="0"/>
      <dgm:spPr/>
    </dgm:pt>
    <dgm:pt modelId="{FA6E5AC9-3F3B-4E63-9E2C-A58D403297F7}" type="pres">
      <dgm:prSet presAssocID="{2A46FABE-065D-4C66-B5AE-84FE4FB49439}" presName="parTx" presStyleLbl="revTx" presStyleIdx="2" presStyleCnt="5">
        <dgm:presLayoutVars>
          <dgm:chMax val="0"/>
          <dgm:chPref val="0"/>
        </dgm:presLayoutVars>
      </dgm:prSet>
      <dgm:spPr/>
    </dgm:pt>
    <dgm:pt modelId="{B7DB5008-70A7-455B-A76C-40B0D8DE1DB8}" type="pres">
      <dgm:prSet presAssocID="{161C2C02-29BB-4B16-8902-E80B707C9B52}" presName="sibTrans" presStyleCnt="0"/>
      <dgm:spPr/>
    </dgm:pt>
    <dgm:pt modelId="{D43B16F7-068E-4666-AFF2-2E73D1B2259E}" type="pres">
      <dgm:prSet presAssocID="{DD883F92-82AF-4BD7-BAE0-7ECFEB8F4977}" presName="compNode" presStyleCnt="0"/>
      <dgm:spPr/>
    </dgm:pt>
    <dgm:pt modelId="{37B62CCB-EBB8-4156-819E-DD339E2BE62B}" type="pres">
      <dgm:prSet presAssocID="{DD883F92-82AF-4BD7-BAE0-7ECFEB8F4977}" presName="bgRect" presStyleLbl="bgShp" presStyleIdx="3" presStyleCnt="5"/>
      <dgm:spPr/>
    </dgm:pt>
    <dgm:pt modelId="{1225DFBB-71BC-4650-B61B-5D82157CDCF4}" type="pres">
      <dgm:prSet presAssocID="{DD883F92-82AF-4BD7-BAE0-7ECFEB8F49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CF68144-288D-4082-B5B0-E008A9477137}" type="pres">
      <dgm:prSet presAssocID="{DD883F92-82AF-4BD7-BAE0-7ECFEB8F4977}" presName="spaceRect" presStyleCnt="0"/>
      <dgm:spPr/>
    </dgm:pt>
    <dgm:pt modelId="{2A840759-8525-42A4-8463-4C41AB446044}" type="pres">
      <dgm:prSet presAssocID="{DD883F92-82AF-4BD7-BAE0-7ECFEB8F4977}" presName="parTx" presStyleLbl="revTx" presStyleIdx="3" presStyleCnt="5">
        <dgm:presLayoutVars>
          <dgm:chMax val="0"/>
          <dgm:chPref val="0"/>
        </dgm:presLayoutVars>
      </dgm:prSet>
      <dgm:spPr/>
    </dgm:pt>
    <dgm:pt modelId="{4A57C206-768B-4659-A27D-E707F25A6011}" type="pres">
      <dgm:prSet presAssocID="{EA5CC3CE-3D95-40AB-B2E0-34CDCC41285D}" presName="sibTrans" presStyleCnt="0"/>
      <dgm:spPr/>
    </dgm:pt>
    <dgm:pt modelId="{E1508DE0-12E7-4458-B216-C386E3323845}" type="pres">
      <dgm:prSet presAssocID="{C45F522E-A2E1-4506-B3A2-F6FE46DE8304}" presName="compNode" presStyleCnt="0"/>
      <dgm:spPr/>
    </dgm:pt>
    <dgm:pt modelId="{6569D857-5EB0-4FB0-A3FD-297834D3F79E}" type="pres">
      <dgm:prSet presAssocID="{C45F522E-A2E1-4506-B3A2-F6FE46DE8304}" presName="bgRect" presStyleLbl="bgShp" presStyleIdx="4" presStyleCnt="5"/>
      <dgm:spPr/>
    </dgm:pt>
    <dgm:pt modelId="{52E33551-2A19-47D4-91BE-B169ED8A470A}" type="pres">
      <dgm:prSet presAssocID="{C45F522E-A2E1-4506-B3A2-F6FE46DE83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FCCA40F8-6FF4-4DBB-8072-2A43494BA895}" type="pres">
      <dgm:prSet presAssocID="{C45F522E-A2E1-4506-B3A2-F6FE46DE8304}" presName="spaceRect" presStyleCnt="0"/>
      <dgm:spPr/>
    </dgm:pt>
    <dgm:pt modelId="{BC38FB74-F716-4727-8C71-40ED9CA1FB44}" type="pres">
      <dgm:prSet presAssocID="{C45F522E-A2E1-4506-B3A2-F6FE46DE830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93C4D34-5A55-441E-995F-570667CA52C1}" type="presOf" srcId="{C45F522E-A2E1-4506-B3A2-F6FE46DE8304}" destId="{BC38FB74-F716-4727-8C71-40ED9CA1FB44}" srcOrd="0" destOrd="0" presId="urn:microsoft.com/office/officeart/2018/2/layout/IconVerticalSolidList"/>
    <dgm:cxn modelId="{42FC3838-1D8B-403A-A1F2-85BF54CC2A58}" srcId="{DE5FE42B-A53E-43AE-B2D5-C95ADE299424}" destId="{E50C356C-6DA9-4A24-BEFA-A6BF2E35A590}" srcOrd="1" destOrd="0" parTransId="{DECB2A6A-0408-4561-8578-DF4526F606C6}" sibTransId="{B10B8525-E4E4-495B-A636-4C49F625B84E}"/>
    <dgm:cxn modelId="{20388041-D07B-4260-B842-DD5B3F808939}" type="presOf" srcId="{DD883F92-82AF-4BD7-BAE0-7ECFEB8F4977}" destId="{2A840759-8525-42A4-8463-4C41AB446044}" srcOrd="0" destOrd="0" presId="urn:microsoft.com/office/officeart/2018/2/layout/IconVerticalSolidList"/>
    <dgm:cxn modelId="{FD3C4E42-6F4A-4B3E-9325-B3C7F43AF00E}" srcId="{DE5FE42B-A53E-43AE-B2D5-C95ADE299424}" destId="{DD883F92-82AF-4BD7-BAE0-7ECFEB8F4977}" srcOrd="3" destOrd="0" parTransId="{A793C5A8-E57B-4022-9DA2-643C43FE42B1}" sibTransId="{EA5CC3CE-3D95-40AB-B2E0-34CDCC41285D}"/>
    <dgm:cxn modelId="{9787F962-AC8D-45AF-9132-B30C427F6C18}" type="presOf" srcId="{E50C356C-6DA9-4A24-BEFA-A6BF2E35A590}" destId="{9DF20845-C3DB-4CE0-8D42-4BF035BA42FE}" srcOrd="0" destOrd="0" presId="urn:microsoft.com/office/officeart/2018/2/layout/IconVerticalSolidList"/>
    <dgm:cxn modelId="{24BA387F-BA4E-4829-8F58-81A07941FFD1}" srcId="{DE5FE42B-A53E-43AE-B2D5-C95ADE299424}" destId="{2A46FABE-065D-4C66-B5AE-84FE4FB49439}" srcOrd="2" destOrd="0" parTransId="{A28C937C-1520-4EE0-8BDA-144383CEEB5D}" sibTransId="{161C2C02-29BB-4B16-8902-E80B707C9B52}"/>
    <dgm:cxn modelId="{26170286-244F-4F7C-B7F0-6B1FAD24C737}" type="presOf" srcId="{DE5FE42B-A53E-43AE-B2D5-C95ADE299424}" destId="{DEABDC43-CF8D-478D-827B-3D2E0CE3BA55}" srcOrd="0" destOrd="0" presId="urn:microsoft.com/office/officeart/2018/2/layout/IconVerticalSolidList"/>
    <dgm:cxn modelId="{F52605A6-A63D-4F7C-9396-771039C5FAB1}" type="presOf" srcId="{B616A334-269A-4FEC-9296-476BBED398C2}" destId="{49F5C149-74CC-4B28-9841-B7FF7DF3EDEA}" srcOrd="0" destOrd="0" presId="urn:microsoft.com/office/officeart/2018/2/layout/IconVerticalSolidList"/>
    <dgm:cxn modelId="{005FECDB-226A-470B-900A-C96051E1DC57}" type="presOf" srcId="{2A46FABE-065D-4C66-B5AE-84FE4FB49439}" destId="{FA6E5AC9-3F3B-4E63-9E2C-A58D403297F7}" srcOrd="0" destOrd="0" presId="urn:microsoft.com/office/officeart/2018/2/layout/IconVerticalSolidList"/>
    <dgm:cxn modelId="{C8DA04EA-42F3-4345-8375-7BECD613F3C7}" srcId="{DE5FE42B-A53E-43AE-B2D5-C95ADE299424}" destId="{C45F522E-A2E1-4506-B3A2-F6FE46DE8304}" srcOrd="4" destOrd="0" parTransId="{4957EF84-4919-4566-BCD5-6E3E16F19298}" sibTransId="{DB740D1A-6381-4656-A73E-B4D30EE93A3E}"/>
    <dgm:cxn modelId="{CF992AEE-FDF7-43DC-8763-95FA1706489D}" srcId="{DE5FE42B-A53E-43AE-B2D5-C95ADE299424}" destId="{B616A334-269A-4FEC-9296-476BBED398C2}" srcOrd="0" destOrd="0" parTransId="{CC646D5F-E964-4869-8ADB-C566A27F09D0}" sibTransId="{B5B2DDC0-0BCD-4161-8EAA-62C4FED751F9}"/>
    <dgm:cxn modelId="{26DD1A0D-FADB-446E-8C6B-9BE52D3C5071}" type="presParOf" srcId="{DEABDC43-CF8D-478D-827B-3D2E0CE3BA55}" destId="{1943DB32-42FD-48C5-B5B2-828BBB431A4F}" srcOrd="0" destOrd="0" presId="urn:microsoft.com/office/officeart/2018/2/layout/IconVerticalSolidList"/>
    <dgm:cxn modelId="{772464C9-BF0D-4260-B8E2-41FD01143E83}" type="presParOf" srcId="{1943DB32-42FD-48C5-B5B2-828BBB431A4F}" destId="{46D5E7C1-8771-4184-92A8-0253929C72DA}" srcOrd="0" destOrd="0" presId="urn:microsoft.com/office/officeart/2018/2/layout/IconVerticalSolidList"/>
    <dgm:cxn modelId="{E9FC6EB4-ED27-4B0A-90F2-B3396F41B96B}" type="presParOf" srcId="{1943DB32-42FD-48C5-B5B2-828BBB431A4F}" destId="{57F0EB03-C142-49AC-83D3-23C60165AFD1}" srcOrd="1" destOrd="0" presId="urn:microsoft.com/office/officeart/2018/2/layout/IconVerticalSolidList"/>
    <dgm:cxn modelId="{4D159C3A-76D8-4966-829D-B8B0ABE5274D}" type="presParOf" srcId="{1943DB32-42FD-48C5-B5B2-828BBB431A4F}" destId="{C825B03D-FD3D-45C9-8986-D0A7343F4F63}" srcOrd="2" destOrd="0" presId="urn:microsoft.com/office/officeart/2018/2/layout/IconVerticalSolidList"/>
    <dgm:cxn modelId="{532FC2F7-2EE0-47FA-936B-58BE65037DDC}" type="presParOf" srcId="{1943DB32-42FD-48C5-B5B2-828BBB431A4F}" destId="{49F5C149-74CC-4B28-9841-B7FF7DF3EDEA}" srcOrd="3" destOrd="0" presId="urn:microsoft.com/office/officeart/2018/2/layout/IconVerticalSolidList"/>
    <dgm:cxn modelId="{34A48FF4-B364-4055-831E-D0251D489787}" type="presParOf" srcId="{DEABDC43-CF8D-478D-827B-3D2E0CE3BA55}" destId="{651CC59C-4160-4EBB-A8DC-5110CC3B3E90}" srcOrd="1" destOrd="0" presId="urn:microsoft.com/office/officeart/2018/2/layout/IconVerticalSolidList"/>
    <dgm:cxn modelId="{AD06904D-46E3-4F7F-90FC-5D500A559DC5}" type="presParOf" srcId="{DEABDC43-CF8D-478D-827B-3D2E0CE3BA55}" destId="{382924BE-D13C-49E2-B7CC-60AB9C4D3402}" srcOrd="2" destOrd="0" presId="urn:microsoft.com/office/officeart/2018/2/layout/IconVerticalSolidList"/>
    <dgm:cxn modelId="{221D41B8-2EB7-4E0D-B796-7BA507025A21}" type="presParOf" srcId="{382924BE-D13C-49E2-B7CC-60AB9C4D3402}" destId="{0606DBF4-3D0F-4112-AAC9-039493306906}" srcOrd="0" destOrd="0" presId="urn:microsoft.com/office/officeart/2018/2/layout/IconVerticalSolidList"/>
    <dgm:cxn modelId="{CE7FDB5F-0536-4C3F-A2B6-9D5BED620835}" type="presParOf" srcId="{382924BE-D13C-49E2-B7CC-60AB9C4D3402}" destId="{680A6202-5ECE-4D28-9D04-393A92213A44}" srcOrd="1" destOrd="0" presId="urn:microsoft.com/office/officeart/2018/2/layout/IconVerticalSolidList"/>
    <dgm:cxn modelId="{5B954177-47FA-4E9A-AFA0-719C329193DC}" type="presParOf" srcId="{382924BE-D13C-49E2-B7CC-60AB9C4D3402}" destId="{51ABA4F6-07CB-4140-9E3E-5BE8672516CB}" srcOrd="2" destOrd="0" presId="urn:microsoft.com/office/officeart/2018/2/layout/IconVerticalSolidList"/>
    <dgm:cxn modelId="{29C4FCF9-08F9-4763-8EDE-F624603B1236}" type="presParOf" srcId="{382924BE-D13C-49E2-B7CC-60AB9C4D3402}" destId="{9DF20845-C3DB-4CE0-8D42-4BF035BA42FE}" srcOrd="3" destOrd="0" presId="urn:microsoft.com/office/officeart/2018/2/layout/IconVerticalSolidList"/>
    <dgm:cxn modelId="{9CAE4C1F-EF0B-4106-AEFE-258989571B0C}" type="presParOf" srcId="{DEABDC43-CF8D-478D-827B-3D2E0CE3BA55}" destId="{056E8C42-C8EB-4BC7-820A-13F81B045D95}" srcOrd="3" destOrd="0" presId="urn:microsoft.com/office/officeart/2018/2/layout/IconVerticalSolidList"/>
    <dgm:cxn modelId="{C5F4A136-4199-4EEF-A9BA-1A28093F0A89}" type="presParOf" srcId="{DEABDC43-CF8D-478D-827B-3D2E0CE3BA55}" destId="{A8F7EE77-A4A5-459B-94E9-61808415FAA8}" srcOrd="4" destOrd="0" presId="urn:microsoft.com/office/officeart/2018/2/layout/IconVerticalSolidList"/>
    <dgm:cxn modelId="{519D67CE-248F-45BA-BC31-12887466BADC}" type="presParOf" srcId="{A8F7EE77-A4A5-459B-94E9-61808415FAA8}" destId="{9A5FB650-C108-4047-AE6F-E41725175CB6}" srcOrd="0" destOrd="0" presId="urn:microsoft.com/office/officeart/2018/2/layout/IconVerticalSolidList"/>
    <dgm:cxn modelId="{274D301A-8A72-4125-9B7D-139F9C7ED52F}" type="presParOf" srcId="{A8F7EE77-A4A5-459B-94E9-61808415FAA8}" destId="{1C48EE29-0191-4EC2-82A9-BC5F7ACA48F4}" srcOrd="1" destOrd="0" presId="urn:microsoft.com/office/officeart/2018/2/layout/IconVerticalSolidList"/>
    <dgm:cxn modelId="{BE77DCEB-85C0-4CC3-A9C1-118514ABF930}" type="presParOf" srcId="{A8F7EE77-A4A5-459B-94E9-61808415FAA8}" destId="{6119076C-F6EC-4772-A25C-8660933138CC}" srcOrd="2" destOrd="0" presId="urn:microsoft.com/office/officeart/2018/2/layout/IconVerticalSolidList"/>
    <dgm:cxn modelId="{182F192B-8AE3-490C-9A22-1E885D0B2F38}" type="presParOf" srcId="{A8F7EE77-A4A5-459B-94E9-61808415FAA8}" destId="{FA6E5AC9-3F3B-4E63-9E2C-A58D403297F7}" srcOrd="3" destOrd="0" presId="urn:microsoft.com/office/officeart/2018/2/layout/IconVerticalSolidList"/>
    <dgm:cxn modelId="{42F46102-4662-4E90-82EB-0AEF89178C00}" type="presParOf" srcId="{DEABDC43-CF8D-478D-827B-3D2E0CE3BA55}" destId="{B7DB5008-70A7-455B-A76C-40B0D8DE1DB8}" srcOrd="5" destOrd="0" presId="urn:microsoft.com/office/officeart/2018/2/layout/IconVerticalSolidList"/>
    <dgm:cxn modelId="{96CEAFBD-1AE2-4E92-9A8E-2D4BCCB84D6A}" type="presParOf" srcId="{DEABDC43-CF8D-478D-827B-3D2E0CE3BA55}" destId="{D43B16F7-068E-4666-AFF2-2E73D1B2259E}" srcOrd="6" destOrd="0" presId="urn:microsoft.com/office/officeart/2018/2/layout/IconVerticalSolidList"/>
    <dgm:cxn modelId="{DDC45D4C-EBD1-4406-8B63-C5DE1B24CEF5}" type="presParOf" srcId="{D43B16F7-068E-4666-AFF2-2E73D1B2259E}" destId="{37B62CCB-EBB8-4156-819E-DD339E2BE62B}" srcOrd="0" destOrd="0" presId="urn:microsoft.com/office/officeart/2018/2/layout/IconVerticalSolidList"/>
    <dgm:cxn modelId="{190B71D4-01D5-4DA3-8693-08D4CDC276AE}" type="presParOf" srcId="{D43B16F7-068E-4666-AFF2-2E73D1B2259E}" destId="{1225DFBB-71BC-4650-B61B-5D82157CDCF4}" srcOrd="1" destOrd="0" presId="urn:microsoft.com/office/officeart/2018/2/layout/IconVerticalSolidList"/>
    <dgm:cxn modelId="{601FBBFE-B9EB-4C40-8A38-E368596E0320}" type="presParOf" srcId="{D43B16F7-068E-4666-AFF2-2E73D1B2259E}" destId="{2CF68144-288D-4082-B5B0-E008A9477137}" srcOrd="2" destOrd="0" presId="urn:microsoft.com/office/officeart/2018/2/layout/IconVerticalSolidList"/>
    <dgm:cxn modelId="{AFF1A212-CD48-4093-A18F-88EE2C3B4515}" type="presParOf" srcId="{D43B16F7-068E-4666-AFF2-2E73D1B2259E}" destId="{2A840759-8525-42A4-8463-4C41AB446044}" srcOrd="3" destOrd="0" presId="urn:microsoft.com/office/officeart/2018/2/layout/IconVerticalSolidList"/>
    <dgm:cxn modelId="{284600A4-329C-4563-9313-3E7DB4890750}" type="presParOf" srcId="{DEABDC43-CF8D-478D-827B-3D2E0CE3BA55}" destId="{4A57C206-768B-4659-A27D-E707F25A6011}" srcOrd="7" destOrd="0" presId="urn:microsoft.com/office/officeart/2018/2/layout/IconVerticalSolidList"/>
    <dgm:cxn modelId="{23D446E7-7994-45DF-8DB8-083BB860E8B7}" type="presParOf" srcId="{DEABDC43-CF8D-478D-827B-3D2E0CE3BA55}" destId="{E1508DE0-12E7-4458-B216-C386E3323845}" srcOrd="8" destOrd="0" presId="urn:microsoft.com/office/officeart/2018/2/layout/IconVerticalSolidList"/>
    <dgm:cxn modelId="{C45247B3-C575-4637-AA3B-AA75B2F02AD0}" type="presParOf" srcId="{E1508DE0-12E7-4458-B216-C386E3323845}" destId="{6569D857-5EB0-4FB0-A3FD-297834D3F79E}" srcOrd="0" destOrd="0" presId="urn:microsoft.com/office/officeart/2018/2/layout/IconVerticalSolidList"/>
    <dgm:cxn modelId="{F86A41F1-4614-42DF-88B7-FE32CF9929AF}" type="presParOf" srcId="{E1508DE0-12E7-4458-B216-C386E3323845}" destId="{52E33551-2A19-47D4-91BE-B169ED8A470A}" srcOrd="1" destOrd="0" presId="urn:microsoft.com/office/officeart/2018/2/layout/IconVerticalSolidList"/>
    <dgm:cxn modelId="{59CF89BA-D18E-44BC-88C0-9CF4087D665B}" type="presParOf" srcId="{E1508DE0-12E7-4458-B216-C386E3323845}" destId="{FCCA40F8-6FF4-4DBB-8072-2A43494BA895}" srcOrd="2" destOrd="0" presId="urn:microsoft.com/office/officeart/2018/2/layout/IconVerticalSolidList"/>
    <dgm:cxn modelId="{D0220BC8-11CC-4CAD-A8E4-FDB32C61F6AD}" type="presParOf" srcId="{E1508DE0-12E7-4458-B216-C386E3323845}" destId="{BC38FB74-F716-4727-8C71-40ED9CA1FB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CCA12-E051-4AD3-A31F-5544D97B0B31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70763-2BF7-4D76-B669-2A9816CDDBBE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3B7AE-6FFF-4DD7-A0A3-FDC7CC930C14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ea typeface="+mj-ea"/>
              <a:cs typeface="+mj-cs"/>
            </a:rPr>
            <a:t>The team was founded in 2020</a:t>
          </a:r>
        </a:p>
      </dsp:txBody>
      <dsp:txXfrm>
        <a:off x="1508156" y="707288"/>
        <a:ext cx="9007443" cy="1305763"/>
      </dsp:txXfrm>
    </dsp:sp>
    <dsp:sp modelId="{FB87013B-1582-4E2E-8C84-B67D408CC71E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03E64-95AD-4D79-83FF-276F0C42F9AD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27F53-AAEE-4B9F-8D35-CA94DC3C89C9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Aim is the introduction to design and development of Android applications running on smartphones, tablets and other mobiles devices</a:t>
          </a:r>
        </a:p>
      </dsp:txBody>
      <dsp:txXfrm>
        <a:off x="1508156" y="2339492"/>
        <a:ext cx="9007443" cy="130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E7C1-8771-4184-92A8-0253929C72DA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0EB03-C142-49AC-83D3-23C60165AFD1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5C149-74CC-4B28-9841-B7FF7DF3EDEA}">
      <dsp:nvSpPr>
        <dsp:cNvPr id="0" name=""/>
        <dsp:cNvSpPr/>
      </dsp:nvSpPr>
      <dsp:spPr>
        <a:xfrm>
          <a:off x="836555" y="3400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Learn the basics for developing native mobiles apps using Java</a:t>
          </a:r>
          <a:endParaRPr lang="en-US" sz="1800" kern="1200" dirty="0">
            <a:solidFill>
              <a:prstClr val="black"/>
            </a:solidFill>
            <a:latin typeface="Arial Rounded MT Bold" panose="020F0704030504030204" pitchFamily="34" charset="0"/>
            <a:ea typeface="+mn-ea"/>
            <a:cs typeface="+mn-cs"/>
          </a:endParaRPr>
        </a:p>
      </dsp:txBody>
      <dsp:txXfrm>
        <a:off x="836555" y="3400"/>
        <a:ext cx="9679044" cy="724290"/>
      </dsp:txXfrm>
    </dsp:sp>
    <dsp:sp modelId="{0606DBF4-3D0F-4112-AAC9-039493306906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6202-5ECE-4D28-9D04-393A92213A44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20845-C3DB-4CE0-8D42-4BF035BA42FE}">
      <dsp:nvSpPr>
        <dsp:cNvPr id="0" name=""/>
        <dsp:cNvSpPr/>
      </dsp:nvSpPr>
      <dsp:spPr>
        <a:xfrm>
          <a:off x="836555" y="90876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Design the user interface of mobile applications</a:t>
          </a:r>
          <a:endParaRPr lang="en-US" sz="1800" kern="1200" dirty="0">
            <a:solidFill>
              <a:prstClr val="black"/>
            </a:solidFill>
            <a:latin typeface="Arial Rounded MT Bold" panose="020F0704030504030204" pitchFamily="34" charset="0"/>
            <a:ea typeface="+mn-ea"/>
            <a:cs typeface="+mn-cs"/>
          </a:endParaRPr>
        </a:p>
      </dsp:txBody>
      <dsp:txXfrm>
        <a:off x="836555" y="908763"/>
        <a:ext cx="9679044" cy="724290"/>
      </dsp:txXfrm>
    </dsp:sp>
    <dsp:sp modelId="{9A5FB650-C108-4047-AE6F-E41725175CB6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8EE29-0191-4EC2-82A9-BC5F7ACA48F4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5AC9-3F3B-4E63-9E2C-A58D403297F7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Use appropriate integrated development environments (</a:t>
          </a:r>
          <a:r>
            <a:rPr lang="en-GB" sz="1800" kern="1200" dirty="0" err="1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eg</a:t>
          </a:r>
          <a:r>
            <a:rPr lang="en-GB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 Android Studio) for developing mobile applications</a:t>
          </a:r>
          <a:r>
            <a:rPr lang="el-GR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 </a:t>
          </a:r>
          <a:endParaRPr lang="en-US" sz="1800" kern="1200" dirty="0">
            <a:solidFill>
              <a:prstClr val="black"/>
            </a:solidFill>
            <a:latin typeface="Arial Rounded MT Bold" panose="020F0704030504030204" pitchFamily="34" charset="0"/>
            <a:ea typeface="+mn-ea"/>
            <a:cs typeface="+mn-cs"/>
          </a:endParaRPr>
        </a:p>
      </dsp:txBody>
      <dsp:txXfrm>
        <a:off x="836555" y="1814126"/>
        <a:ext cx="9679044" cy="724290"/>
      </dsp:txXfrm>
    </dsp:sp>
    <dsp:sp modelId="{37B62CCB-EBB8-4156-819E-DD339E2BE62B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5DFBB-71BC-4650-B61B-5D82157CDCF4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40759-8525-42A4-8463-4C41AB446044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Create small projects through the tutorials</a:t>
          </a:r>
        </a:p>
      </dsp:txBody>
      <dsp:txXfrm>
        <a:off x="836555" y="2719489"/>
        <a:ext cx="9679044" cy="724290"/>
      </dsp:txXfrm>
    </dsp:sp>
    <dsp:sp modelId="{6569D857-5EB0-4FB0-A3FD-297834D3F79E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33551-2A19-47D4-91BE-B169ED8A470A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8FB74-F716-4727-8C71-40ED9CA1FB44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Arial Rounded MT Bold" panose="020F0704030504030204" pitchFamily="34" charset="0"/>
              <a:ea typeface="+mn-ea"/>
              <a:cs typeface="+mn-cs"/>
            </a:rPr>
            <a:t>Enjoy the process and have fun!</a:t>
          </a:r>
        </a:p>
      </dsp:txBody>
      <dsp:txXfrm>
        <a:off x="836555" y="3624853"/>
        <a:ext cx="9679044" cy="72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2604EE-437C-4B9A-ADEF-5F80F07D38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FDB77-2794-4C15-BAB0-E84ECDD5EE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CE3D8-5C23-4E40-B831-922D1D58DF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7AE79-56C4-45F5-8A3C-4396ED9F7C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DDDFB-F189-4768-ADB4-97C5CEABC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30BF-B9C7-418A-89D0-118E92351D9C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9218B0-D5E8-4E25-98B9-D52D1FB8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21" y="1470752"/>
            <a:ext cx="1063128" cy="10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2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645A-8426-4A93-81BB-428779D0956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6A561-3194-487F-90C4-CF3F172F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6A561-3194-487F-90C4-CF3F172F66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6A561-3194-487F-90C4-CF3F172F6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6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6A561-3194-487F-90C4-CF3F172F66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1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6A561-3194-487F-90C4-CF3F172F66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6A561-3194-487F-90C4-CF3F172F66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6A561-3194-487F-90C4-CF3F172F66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C25-6715-4712-B996-77CEA69D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16368-A920-4A2E-8B49-D0BBFF724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D2098-0986-4722-9B77-D3432E20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6957-4AE7-4EB2-9ED3-11C6B971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6CE4-97B2-4C38-92E4-7998B258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2F800C3-9B2B-4CFC-956F-F611E16331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248" y="5620417"/>
            <a:ext cx="1252317" cy="1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BBEC-9E94-4F94-9007-964D594D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CE48F-A463-44CE-97BD-09255E7E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C9A4-7548-4368-B4BF-44D08D3F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D786-9F22-43AC-AF68-D9056DA8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AC69-3079-4280-AF32-42F8E415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B066E-2A2F-4FC0-A3BD-6C66DFDB6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E7884-8DE3-483A-9861-67EFF5D37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914A-4A33-4928-BA66-C35BE875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768F-7D39-44E2-9DE4-F2CD8F2D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19FF-08C7-484B-83E9-22C62277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912C-0257-4B51-BC7A-56F11E72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2A0D-10DF-4D6C-93C7-87299508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2E43-107D-474E-806E-C100C73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522D-3281-4001-8C8E-4ADA001E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ADA1-C30D-482A-B7C7-64EFF945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83BD-370C-4527-BA3F-F2A05F99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3863-A116-40DA-8B55-25DAF54D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4476-4412-499A-97D0-78705FAB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C4D1-AB9D-4039-9E09-63BCAE63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9855-6497-4266-BCAE-52A8409F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6FF5-7CCE-41BB-AE97-20EA4CDA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CAC1-BC21-4CF6-A8DA-0C39D43BC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FED4-7E84-4FDC-842E-678FF446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0A031-0723-4D78-87B8-8D467551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11EA-0F33-4A72-BDFD-D5830355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C9E8C-E7D8-4FB6-B460-840476F6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F118-4872-4329-971E-0A6E5CC0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612A-A0C4-4D46-9BE4-81301114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F5498-A68C-4565-8814-9718D2E93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77C85-1690-4C2B-8AD5-CAAE17996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82AD6-1E3E-445C-9F07-2CED83DA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3DC6-854D-4C02-B795-C047904A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327BC-C496-49B9-AC71-05A00282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76CD-E7BB-4707-B936-CE11722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E758-D636-475A-B848-7490D5E0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7BEE1-4C40-4718-BA76-F4D32C84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36E88-6F13-4EE8-8C8B-6B7C9846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EC1C-1EFC-4D0E-8914-1509E3A1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F0E8E-B0B1-4501-A626-7E919EE7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D87D-03D4-4246-B238-B616BB59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A40C9-3404-4E83-AA0E-F1DD6930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31B8-A2C9-44F2-A045-F7A15453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5BE-E4A8-4EAC-B19D-CE2E3783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8B3F5-0CB4-400D-88B2-DA1C2EB7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14A5D-355A-4F2D-82B3-4F8A3546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A792-45F5-4670-91BC-6C307FAB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CE1C-93AE-4407-BD5B-7E68B03F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E11-878F-47AD-AFFC-BAFCA5D6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2492A-9687-4D69-80C7-61FA47B4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18A2E-380D-4547-AD7F-F043C047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148F5-6847-4F68-9886-1DFE482C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B1C40-7AB8-43F6-AA54-D9FED6D7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4D1FE-B98A-4498-B245-4A4C2A33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F6FC3-C65F-4D10-8F50-7FE525D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6B7E-A2EC-4406-8199-66F30A6C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FEC3-49AF-4ACB-B8F0-F1352772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81B1-1EDD-43AA-B9AB-551D1EBB5AB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55A3-FF90-4749-8F89-4420DCA2E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A8B3-72A6-46DD-8050-82B46AE7D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33EF-21FB-4AED-ABF1-422FBFC3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ikopetr@csd.auth.gr?subject=Android-Mobile%20Development%20AC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D313860-A922-4FA4-B5E2-E8871F10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4222B-B4AF-4A7C-A7A1-C8C0CAF0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Mobile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341" y="1164128"/>
            <a:ext cx="569514" cy="569514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99ACE06-2742-4366-B8DD-B1D27F4F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0"/>
            <a:ext cx="2123415" cy="1422481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15F0B3-2892-4DD8-8B8C-B0454D783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5" b="5"/>
          <a:stretch/>
        </p:blipFill>
        <p:spPr bwMode="auto">
          <a:xfrm>
            <a:off x="6610266" y="2150583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9113C2-0C88-4827-9401-329A52F436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r="2826"/>
          <a:stretch/>
        </p:blipFill>
        <p:spPr bwMode="auto">
          <a:xfrm>
            <a:off x="9490670" y="10"/>
            <a:ext cx="2701330" cy="2860786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5035" y="3681981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802AE7A-B0C7-496D-940B-0E6C6ECC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2DD1B47-C36B-4A09-A1B5-80A51262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ECD5C35-80E8-449F-8C7F-64975DE63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6306952"/>
            <a:ext cx="1454378" cy="551049"/>
          </a:xfrm>
          <a:custGeom>
            <a:avLst/>
            <a:gdLst>
              <a:gd name="connsiteX0" fmla="*/ 780476 w 1560952"/>
              <a:gd name="connsiteY0" fmla="*/ 0 h 591429"/>
              <a:gd name="connsiteX1" fmla="*/ 1525548 w 1560952"/>
              <a:gd name="connsiteY1" fmla="*/ 480469 h 591429"/>
              <a:gd name="connsiteX2" fmla="*/ 1560952 w 1560952"/>
              <a:gd name="connsiteY2" fmla="*/ 591429 h 591429"/>
              <a:gd name="connsiteX3" fmla="*/ 0 w 1560952"/>
              <a:gd name="connsiteY3" fmla="*/ 591429 h 591429"/>
              <a:gd name="connsiteX4" fmla="*/ 35404 w 1560952"/>
              <a:gd name="connsiteY4" fmla="*/ 480469 h 591429"/>
              <a:gd name="connsiteX5" fmla="*/ 780476 w 1560952"/>
              <a:gd name="connsiteY5" fmla="*/ 0 h 59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0952" h="591429">
                <a:moveTo>
                  <a:pt x="780476" y="0"/>
                </a:moveTo>
                <a:cubicBezTo>
                  <a:pt x="1115417" y="0"/>
                  <a:pt x="1402793" y="198118"/>
                  <a:pt x="1525548" y="480469"/>
                </a:cubicBezTo>
                <a:lnTo>
                  <a:pt x="1560952" y="591429"/>
                </a:lnTo>
                <a:lnTo>
                  <a:pt x="0" y="591429"/>
                </a:lnTo>
                <a:lnTo>
                  <a:pt x="35404" y="480469"/>
                </a:lnTo>
                <a:cubicBezTo>
                  <a:pt x="158159" y="198118"/>
                  <a:pt x="445536" y="0"/>
                  <a:pt x="7804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998F233-1684-4EF1-9F9C-0F8EA27B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61598">
            <a:off x="6908614" y="5665643"/>
            <a:ext cx="1780023" cy="1237913"/>
          </a:xfrm>
          <a:custGeom>
            <a:avLst/>
            <a:gdLst>
              <a:gd name="connsiteX0" fmla="*/ 1585229 w 1780023"/>
              <a:gd name="connsiteY0" fmla="*/ 764759 h 1237913"/>
              <a:gd name="connsiteX1" fmla="*/ 1623024 w 1780023"/>
              <a:gd name="connsiteY1" fmla="*/ 792810 h 1237913"/>
              <a:gd name="connsiteX2" fmla="*/ 1777614 w 1780023"/>
              <a:gd name="connsiteY2" fmla="*/ 1157141 h 1237913"/>
              <a:gd name="connsiteX3" fmla="*/ 1733799 w 1780023"/>
              <a:gd name="connsiteY3" fmla="*/ 1235532 h 1237913"/>
              <a:gd name="connsiteX4" fmla="*/ 1716464 w 1780023"/>
              <a:gd name="connsiteY4" fmla="*/ 1237722 h 1237913"/>
              <a:gd name="connsiteX5" fmla="*/ 1716464 w 1780023"/>
              <a:gd name="connsiteY5" fmla="*/ 1237913 h 1237913"/>
              <a:gd name="connsiteX6" fmla="*/ 1655409 w 1780023"/>
              <a:gd name="connsiteY6" fmla="*/ 1191717 h 1237913"/>
              <a:gd name="connsiteX7" fmla="*/ 1513200 w 1780023"/>
              <a:gd name="connsiteY7" fmla="*/ 856627 h 1237913"/>
              <a:gd name="connsiteX8" fmla="*/ 1538499 w 1780023"/>
              <a:gd name="connsiteY8" fmla="*/ 770415 h 1237913"/>
              <a:gd name="connsiteX9" fmla="*/ 1585229 w 1780023"/>
              <a:gd name="connsiteY9" fmla="*/ 764759 h 1237913"/>
              <a:gd name="connsiteX10" fmla="*/ 933455 w 1780023"/>
              <a:gd name="connsiteY10" fmla="*/ 161308 h 1237913"/>
              <a:gd name="connsiteX11" fmla="*/ 957797 w 1780023"/>
              <a:gd name="connsiteY11" fmla="*/ 167970 h 1237913"/>
              <a:gd name="connsiteX12" fmla="*/ 1286982 w 1780023"/>
              <a:gd name="connsiteY12" fmla="*/ 387616 h 1237913"/>
              <a:gd name="connsiteX13" fmla="*/ 1293725 w 1780023"/>
              <a:gd name="connsiteY13" fmla="*/ 477075 h 1237913"/>
              <a:gd name="connsiteX14" fmla="*/ 1245453 w 1780023"/>
              <a:gd name="connsiteY14" fmla="*/ 499154 h 1237913"/>
              <a:gd name="connsiteX15" fmla="*/ 1245167 w 1780023"/>
              <a:gd name="connsiteY15" fmla="*/ 499154 h 1237913"/>
              <a:gd name="connsiteX16" fmla="*/ 1203638 w 1780023"/>
              <a:gd name="connsiteY16" fmla="*/ 484104 h 1237913"/>
              <a:gd name="connsiteX17" fmla="*/ 900647 w 1780023"/>
              <a:gd name="connsiteY17" fmla="*/ 281508 h 1237913"/>
              <a:gd name="connsiteX18" fmla="*/ 872454 w 1780023"/>
              <a:gd name="connsiteY18" fmla="*/ 196164 h 1237913"/>
              <a:gd name="connsiteX19" fmla="*/ 933455 w 1780023"/>
              <a:gd name="connsiteY19" fmla="*/ 161308 h 1237913"/>
              <a:gd name="connsiteX20" fmla="*/ 454020 w 1780023"/>
              <a:gd name="connsiteY20" fmla="*/ 13474 h 1237913"/>
              <a:gd name="connsiteX21" fmla="*/ 477919 w 1780023"/>
              <a:gd name="connsiteY21" fmla="*/ 21437 h 1237913"/>
              <a:gd name="connsiteX22" fmla="*/ 509236 w 1780023"/>
              <a:gd name="connsiteY22" fmla="*/ 84182 h 1237913"/>
              <a:gd name="connsiteX23" fmla="*/ 445829 w 1780023"/>
              <a:gd name="connsiteY23" fmla="*/ 139871 h 1237913"/>
              <a:gd name="connsiteX24" fmla="*/ 437447 w 1780023"/>
              <a:gd name="connsiteY24" fmla="*/ 139395 h 1237913"/>
              <a:gd name="connsiteX25" fmla="*/ 73211 w 1780023"/>
              <a:gd name="connsiteY25" fmla="*/ 137204 h 1237913"/>
              <a:gd name="connsiteX26" fmla="*/ 749 w 1780023"/>
              <a:gd name="connsiteY26" fmla="*/ 84082 h 1237913"/>
              <a:gd name="connsiteX27" fmla="*/ 53871 w 1780023"/>
              <a:gd name="connsiteY27" fmla="*/ 11621 h 1237913"/>
              <a:gd name="connsiteX28" fmla="*/ 58352 w 1780023"/>
              <a:gd name="connsiteY28" fmla="*/ 11093 h 1237913"/>
              <a:gd name="connsiteX29" fmla="*/ 454020 w 1780023"/>
              <a:gd name="connsiteY29" fmla="*/ 13474 h 123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0023" h="1237913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4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A4A4089-D056-4220-9E48-9C1A6B50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358" y="5835650"/>
            <a:ext cx="2358642" cy="1022351"/>
          </a:xfrm>
          <a:custGeom>
            <a:avLst/>
            <a:gdLst>
              <a:gd name="connsiteX0" fmla="*/ 61913 w 2358642"/>
              <a:gd name="connsiteY0" fmla="*/ 0 h 1022351"/>
              <a:gd name="connsiteX1" fmla="*/ 2358642 w 2358642"/>
              <a:gd name="connsiteY1" fmla="*/ 0 h 1022351"/>
              <a:gd name="connsiteX2" fmla="*/ 2358642 w 2358642"/>
              <a:gd name="connsiteY2" fmla="*/ 123825 h 1022351"/>
              <a:gd name="connsiteX3" fmla="*/ 123825 w 2358642"/>
              <a:gd name="connsiteY3" fmla="*/ 123825 h 1022351"/>
              <a:gd name="connsiteX4" fmla="*/ 123825 w 2358642"/>
              <a:gd name="connsiteY4" fmla="*/ 1022351 h 1022351"/>
              <a:gd name="connsiteX5" fmla="*/ 0 w 2358642"/>
              <a:gd name="connsiteY5" fmla="*/ 1022351 h 1022351"/>
              <a:gd name="connsiteX6" fmla="*/ 0 w 2358642"/>
              <a:gd name="connsiteY6" fmla="*/ 61913 h 1022351"/>
              <a:gd name="connsiteX7" fmla="*/ 61913 w 2358642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8642" h="1022351">
                <a:moveTo>
                  <a:pt x="61913" y="0"/>
                </a:moveTo>
                <a:lnTo>
                  <a:pt x="2358642" y="0"/>
                </a:lnTo>
                <a:lnTo>
                  <a:pt x="2358642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x, Design, Webdesign, App, Mobile, Business, Interface">
            <a:extLst>
              <a:ext uri="{FF2B5EF4-FFF2-40B4-BE49-F238E27FC236}">
                <a16:creationId xmlns:a16="http://schemas.microsoft.com/office/drawing/2014/main" id="{D5375F28-308F-4558-9B5E-4EFB8A514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" r="23872" b="446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213FA-8666-4075-8DAC-C0E0A2AC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5333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Mobile Development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F17F-2F68-4455-823A-93AB6022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969997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1900" dirty="0">
                <a:latin typeface="Arial Rounded MT Bold" panose="020F0704030504030204" pitchFamily="34" charset="0"/>
                <a:ea typeface="+mj-ea"/>
                <a:cs typeface="+mj-cs"/>
              </a:rPr>
              <a:t>Mobile application development is the process of creating software applications that run on a mobile device such as a phone or a table</a:t>
            </a:r>
          </a:p>
          <a:p>
            <a:r>
              <a:rPr lang="en-GB" sz="1900" dirty="0">
                <a:latin typeface="Arial Rounded MT Bold" panose="020F0704030504030204" pitchFamily="34" charset="0"/>
                <a:ea typeface="+mj-ea"/>
                <a:cs typeface="+mj-cs"/>
              </a:rPr>
              <a:t>All apps targeted toward a particular mobile platform are known as native apps, the main purpose for creating such apps is to ensure best performance for a specific mobile operating system</a:t>
            </a:r>
          </a:p>
          <a:p>
            <a:endParaRPr lang="en-GB" sz="16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endParaRPr lang="en-GB" sz="1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26FF00D-0792-4327-82EB-E7474727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0" y="5873951"/>
            <a:ext cx="973455" cy="973455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1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46B3-9CFA-4911-B9C6-0353C053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Arial Rounded MT Bold" panose="020F0704030504030204" pitchFamily="34" charset="0"/>
              </a:rPr>
              <a:t>ACM Mobile Development Team</a:t>
            </a:r>
            <a:endParaRPr lang="en-US" sz="52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22F2E4E-3DFE-4987-BD58-3F7C1D596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11138766" y="5792839"/>
            <a:ext cx="1053234" cy="1053234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F0EAEC-7E88-4AC2-B837-372E3CC84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0658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49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416C-8581-4A86-8A85-55D5F841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Why Android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99F4-C1B4-4C2F-B1D5-E313253B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1465"/>
            <a:ext cx="5387502" cy="4351338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Arial Rounded MT Bold" panose="020F0704030504030204" pitchFamily="34" charset="0"/>
                <a:ea typeface="+mj-ea"/>
                <a:cs typeface="+mj-cs"/>
              </a:rPr>
              <a:t>Open-source operating system </a:t>
            </a:r>
          </a:p>
          <a:p>
            <a:r>
              <a:rPr lang="en-US" sz="2600" dirty="0">
                <a:latin typeface="Arial Rounded MT Bold" panose="020F0704030504030204" pitchFamily="34" charset="0"/>
                <a:ea typeface="+mj-ea"/>
                <a:cs typeface="+mj-cs"/>
              </a:rPr>
              <a:t>Compatible with more devices</a:t>
            </a:r>
          </a:p>
          <a:p>
            <a:r>
              <a:rPr lang="en-US" sz="2600" dirty="0">
                <a:latin typeface="Arial Rounded MT Bold" panose="020F0704030504030204" pitchFamily="34" charset="0"/>
                <a:ea typeface="+mj-ea"/>
                <a:cs typeface="+mj-cs"/>
              </a:rPr>
              <a:t>Booming Job Prospects</a:t>
            </a:r>
          </a:p>
          <a:p>
            <a:r>
              <a:rPr lang="en-GB" sz="2600" dirty="0">
                <a:latin typeface="Arial Rounded MT Bold" panose="020F0704030504030204" pitchFamily="34" charset="0"/>
                <a:ea typeface="+mj-ea"/>
                <a:cs typeface="+mj-cs"/>
              </a:rPr>
              <a:t>Easier to Learn - </a:t>
            </a:r>
            <a:r>
              <a:rPr lang="en-US" sz="2600" dirty="0">
                <a:latin typeface="Arial Rounded MT Bold" panose="020F0704030504030204" pitchFamily="34" charset="0"/>
                <a:ea typeface="+mj-ea"/>
                <a:cs typeface="+mj-cs"/>
              </a:rPr>
              <a:t>Lower Development Cost</a:t>
            </a:r>
          </a:p>
          <a:p>
            <a:r>
              <a:rPr lang="en-GB" sz="2600" dirty="0">
                <a:latin typeface="Arial Rounded MT Bold" panose="020F0704030504030204" pitchFamily="34" charset="0"/>
                <a:ea typeface="+mj-ea"/>
                <a:cs typeface="+mj-cs"/>
              </a:rPr>
              <a:t>Development on any computer</a:t>
            </a:r>
            <a:r>
              <a:rPr lang="el-GR" sz="2600" dirty="0">
                <a:latin typeface="Arial Rounded MT Bold" panose="020F0704030504030204" pitchFamily="34" charset="0"/>
                <a:ea typeface="+mj-ea"/>
                <a:cs typeface="+mj-cs"/>
              </a:rPr>
              <a:t>??</a:t>
            </a:r>
            <a:r>
              <a:rPr lang="en-GB" sz="2600" dirty="0"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</a:p>
          <a:p>
            <a:r>
              <a:rPr lang="en-GB" sz="2600" dirty="0">
                <a:latin typeface="Arial Rounded MT Bold" panose="020F0704030504030204" pitchFamily="34" charset="0"/>
                <a:ea typeface="+mj-ea"/>
                <a:cs typeface="+mj-cs"/>
              </a:rPr>
              <a:t>Easily publish to the Google Play Store</a:t>
            </a:r>
            <a:endParaRPr lang="en-US" sz="2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BADE262-3404-4ECC-B6F2-C0B49D808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11138766" y="5804766"/>
            <a:ext cx="1053234" cy="1053234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EA744-DAF9-4835-A565-937AB461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208" y="2381507"/>
            <a:ext cx="383911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1AF93-BDB4-410C-AA90-5E627DF9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71844"/>
            <a:ext cx="10515600" cy="1133499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Arial Rounded MT Bold" panose="020F0704030504030204" pitchFamily="34" charset="0"/>
              </a:rPr>
              <a:t>What will we do in the team?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307D6F1-206C-4E8F-820C-E6BEE5790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469714"/>
              </p:ext>
            </p:extLst>
          </p:nvPr>
        </p:nvGraphicFramePr>
        <p:xfrm>
          <a:off x="838200" y="1566862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6">
            <a:extLst>
              <a:ext uri="{FF2B5EF4-FFF2-40B4-BE49-F238E27FC236}">
                <a16:creationId xmlns:a16="http://schemas.microsoft.com/office/drawing/2014/main" id="{27F0A786-F857-4AEA-8D7A-23D9FBB9A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11138766" y="5835526"/>
            <a:ext cx="1053234" cy="1053234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9219-77B2-4FF7-A334-EA9C43F2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936" y="2823887"/>
            <a:ext cx="4232386" cy="12102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100" dirty="0"/>
            </a:br>
            <a:r>
              <a:rPr lang="en-US" dirty="0">
                <a:latin typeface="Arial Rounded MT Bold" panose="020F0704030504030204" pitchFamily="34" charset="0"/>
              </a:rPr>
              <a:t>Thank you!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Any questions ? </a:t>
            </a:r>
            <a:br>
              <a:rPr lang="en-US" sz="2100" dirty="0"/>
            </a:br>
            <a:endParaRPr lang="en-US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E1FA3-4610-4CC6-88E4-555F252BB231}"/>
              </a:ext>
            </a:extLst>
          </p:cNvPr>
          <p:cNvSpPr txBox="1"/>
          <p:nvPr/>
        </p:nvSpPr>
        <p:spPr>
          <a:xfrm>
            <a:off x="163933" y="5505450"/>
            <a:ext cx="3417467" cy="1482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Νικόλ</a:t>
            </a:r>
            <a:r>
              <a:rPr lang="en-US" sz="2400" dirty="0"/>
              <a:t>ας Πέτρου </a:t>
            </a:r>
            <a:r>
              <a:rPr lang="en-US" sz="2400" dirty="0">
                <a:hlinkClick r:id="rId3"/>
              </a:rPr>
              <a:t>nikopetr@csd.auth.gr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85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78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3D241-10E9-4B49-96B8-E6051C5F2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DF0D7250E28FB4BBFB466B4C3D3C6AD" ma:contentTypeVersion="2" ma:contentTypeDescription="Δημιουργία νέου εγγράφου" ma:contentTypeScope="" ma:versionID="14884a28ea6f7ed95ad6e74eec52660d">
  <xsd:schema xmlns:xsd="http://www.w3.org/2001/XMLSchema" xmlns:xs="http://www.w3.org/2001/XMLSchema" xmlns:p="http://schemas.microsoft.com/office/2006/metadata/properties" xmlns:ns3="abbfa40f-1946-4bd1-870f-590d81bec28e" targetNamespace="http://schemas.microsoft.com/office/2006/metadata/properties" ma:root="true" ma:fieldsID="a938c46c8fadc6cfdc42a2960679606e" ns3:_="">
    <xsd:import namespace="abbfa40f-1946-4bd1-870f-590d81bec2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fa40f-1946-4bd1-870f-590d81bec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B1FD3F-19DF-4B5D-A3FA-277C46E0B8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bfa40f-1946-4bd1-870f-590d81bec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58CC4-1616-4982-BC1D-38507E99F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C54DB-D09C-4882-9C79-A2E1109C4298}">
  <ds:schemaRefs>
    <ds:schemaRef ds:uri="http://purl.org/dc/elements/1.1/"/>
    <ds:schemaRef ds:uri="http://schemas.microsoft.com/office/2006/metadata/properties"/>
    <ds:schemaRef ds:uri="abbfa40f-1946-4bd1-870f-590d81bec28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198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Mobile Development</vt:lpstr>
      <vt:lpstr>Mobile Development</vt:lpstr>
      <vt:lpstr>ACM Mobile Development Team</vt:lpstr>
      <vt:lpstr>Why Android Development?</vt:lpstr>
      <vt:lpstr>What will we do in the team?</vt:lpstr>
      <vt:lpstr> Thank you! Any questions 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Nikolas Petrou</dc:creator>
  <cp:lastModifiedBy>Nikolas Petrou</cp:lastModifiedBy>
  <cp:revision>14</cp:revision>
  <dcterms:created xsi:type="dcterms:W3CDTF">2020-11-05T10:59:56Z</dcterms:created>
  <dcterms:modified xsi:type="dcterms:W3CDTF">2021-01-11T19:48:21Z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0x010100BDF0D7250E28FB4BBFB466B4C3D3C6AD</vt:lpwstr>
  </property>
</Properties>
</file>