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9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1786-5F45-1B48-9D1B-2C025B35AF2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E156B-D238-8C45-AF1D-45BAB20C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850" y="4019550"/>
            <a:ext cx="6590297" cy="22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>
              <a:lnSpc>
                <a:spcPct val="100000"/>
              </a:lnSpc>
            </a:pPr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-5844"/>
            <a:ext cx="12192000" cy="461665"/>
          </a:xfrm>
          <a:prstGeom prst="rect">
            <a:avLst/>
          </a:prstGeom>
          <a:solidFill>
            <a:srgbClr val="9DDB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24</a:t>
            </a:r>
            <a:r>
              <a:rPr lang="en-US" sz="2400" spc="200" baseline="300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th</a:t>
            </a:r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 ACM </a:t>
            </a:r>
            <a:r>
              <a:rPr lang="en-US" sz="2400" spc="200" dirty="0">
                <a:solidFill>
                  <a:srgbClr val="002060"/>
                </a:solidFill>
                <a:ea typeface="Fira Sans" charset="0"/>
                <a:cs typeface="Fira Sans" charset="0"/>
              </a:rPr>
              <a:t>Conference on Computer and Communications </a:t>
            </a:r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Security 2017</a:t>
            </a:r>
            <a:endParaRPr lang="en-US" sz="2400" spc="200" dirty="0">
              <a:solidFill>
                <a:srgbClr val="002060"/>
              </a:solidFill>
              <a:ea typeface="Fira Sans" charset="0"/>
              <a:cs typeface="Fira Sans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ACM CCS 2017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Official Session Time Clock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16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15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14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13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12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11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10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9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8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7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Start Presentation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24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6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FF0000"/>
                </a:solidFill>
              </a:rPr>
              <a:t>1</a:t>
            </a:r>
            <a:endParaRPr lang="en-US" sz="413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3033" y="5196815"/>
            <a:ext cx="2005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39542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9542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9542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39542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39542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39542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39542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39542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39542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39542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36922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36922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6922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6922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36922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36922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6922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36922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636922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36922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3826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09365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09365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09365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09365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09365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09365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09365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09365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09365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585968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608129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608129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08129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08129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08129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608129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608129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608129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08129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068110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79190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079190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079190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079190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079190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079190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079190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079190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79190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550250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550250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550250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550250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550250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550250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550250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550250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550250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550250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500"/>
                            </p:stCondLst>
                            <p:childTnLst>
                              <p:par>
                                <p:cTn id="6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500"/>
                            </p:stCondLst>
                            <p:childTnLst>
                              <p:par>
                                <p:cTn id="72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500"/>
                            </p:stCondLst>
                            <p:childTnLst>
                              <p:par>
                                <p:cTn id="80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500"/>
                            </p:stCondLst>
                            <p:childTnLst>
                              <p:par>
                                <p:cTn id="8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500"/>
                            </p:stCondLst>
                            <p:childTnLst>
                              <p:par>
                                <p:cTn id="9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500"/>
                            </p:stCondLst>
                            <p:childTnLst>
                              <p:par>
                                <p:cTn id="9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0"/>
                            </p:stCondLst>
                            <p:childTnLst>
                              <p:par>
                                <p:cTn id="9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30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500"/>
                            </p:stCondLst>
                            <p:childTnLst>
                              <p:par>
                                <p:cTn id="134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1500"/>
                            </p:stCondLst>
                            <p:childTnLst>
                              <p:par>
                                <p:cTn id="13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2500"/>
                            </p:stCondLst>
                            <p:childTnLst>
                              <p:par>
                                <p:cTn id="142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3500"/>
                            </p:stCondLst>
                            <p:childTnLst>
                              <p:par>
                                <p:cTn id="14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50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500"/>
                            </p:stCondLst>
                            <p:childTnLst>
                              <p:par>
                                <p:cTn id="154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6500"/>
                            </p:stCondLst>
                            <p:childTnLst>
                              <p:par>
                                <p:cTn id="15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16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500"/>
                            </p:stCondLst>
                            <p:childTnLst>
                              <p:par>
                                <p:cTn id="16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9500"/>
                            </p:stCondLst>
                            <p:childTnLst>
                              <p:par>
                                <p:cTn id="17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500"/>
                            </p:stCondLst>
                            <p:childTnLst>
                              <p:par>
                                <p:cTn id="17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1500"/>
                            </p:stCondLst>
                            <p:childTnLst>
                              <p:par>
                                <p:cTn id="18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2500"/>
                            </p:stCondLst>
                            <p:childTnLst>
                              <p:par>
                                <p:cTn id="18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3500"/>
                            </p:stCondLst>
                            <p:childTnLst>
                              <p:par>
                                <p:cTn id="18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4500"/>
                            </p:stCondLst>
                            <p:childTnLst>
                              <p:par>
                                <p:cTn id="19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5500"/>
                            </p:stCondLst>
                            <p:childTnLst>
                              <p:par>
                                <p:cTn id="19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6500"/>
                            </p:stCondLst>
                            <p:childTnLst>
                              <p:par>
                                <p:cTn id="204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7500"/>
                            </p:stCondLst>
                            <p:childTnLst>
                              <p:par>
                                <p:cTn id="20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8500"/>
                            </p:stCondLst>
                            <p:childTnLst>
                              <p:par>
                                <p:cTn id="212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9500"/>
                            </p:stCondLst>
                            <p:childTnLst>
                              <p:par>
                                <p:cTn id="21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500"/>
                            </p:stCondLst>
                            <p:childTnLst>
                              <p:par>
                                <p:cTn id="220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1500"/>
                            </p:stCondLst>
                            <p:childTnLst>
                              <p:par>
                                <p:cTn id="224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2500"/>
                            </p:stCondLst>
                            <p:childTnLst>
                              <p:par>
                                <p:cTn id="228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3500"/>
                            </p:stCondLst>
                            <p:childTnLst>
                              <p:par>
                                <p:cTn id="232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4500"/>
                            </p:stCondLst>
                            <p:childTnLst>
                              <p:par>
                                <p:cTn id="236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685" y="531380"/>
            <a:ext cx="1059777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FF0000"/>
                </a:solidFill>
              </a:rPr>
              <a:t>Finish</a:t>
            </a:r>
            <a:endParaRPr lang="en-US" sz="3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5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5B9BD5">
                    <a:lumMod val="20000"/>
                    <a:lumOff val="80000"/>
                  </a:srgbClr>
                </a:solidFill>
              </a:rPr>
              <a:t>Q/A</a:t>
            </a:r>
            <a:endParaRPr lang="en-US" sz="34400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64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4</a:t>
            </a:r>
            <a:r>
              <a:rPr lang="en-US" sz="4400" dirty="0" smtClean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 </a:t>
            </a:r>
            <a:r>
              <a:rPr lang="en-US" sz="4400" dirty="0" smtClean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Minutes</a:t>
            </a:r>
            <a:endParaRPr lang="en-US" sz="4400" dirty="0">
              <a:solidFill>
                <a:srgbClr val="5B9BD5">
                  <a:lumMod val="20000"/>
                  <a:lumOff val="80000"/>
                </a:srgb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3</a:t>
            </a:r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23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3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2</a:t>
            </a:r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5B9BD5">
                    <a:lumMod val="20000"/>
                    <a:lumOff val="80000"/>
                  </a:srgbClr>
                </a:solidFill>
              </a:rPr>
              <a:t>Q/A</a:t>
            </a:r>
            <a:endParaRPr lang="en-US" sz="34400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3243" y="5532749"/>
            <a:ext cx="2345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1</a:t>
            </a:r>
            <a:r>
              <a:rPr lang="en-US" sz="4400" dirty="0" smtClean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 Minute</a:t>
            </a:r>
            <a:endParaRPr lang="en-US" sz="4400" dirty="0">
              <a:solidFill>
                <a:srgbClr val="5B9BD5">
                  <a:lumMod val="20000"/>
                  <a:lumOff val="80000"/>
                </a:srgb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99" y="1237962"/>
            <a:ext cx="82252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smtClean="0">
                <a:solidFill>
                  <a:srgbClr val="FFFF00"/>
                </a:solidFill>
              </a:rPr>
              <a:t>Wrap-up</a:t>
            </a:r>
            <a:r>
              <a:rPr lang="en-US" sz="16600" smtClean="0">
                <a:solidFill>
                  <a:srgbClr val="FFFF00"/>
                </a:solidFill>
              </a:rPr>
              <a:t> </a:t>
            </a:r>
            <a:endParaRPr lang="en-US" sz="16600" dirty="0">
              <a:solidFill>
                <a:srgbClr val="FFFF00"/>
              </a:solidFill>
            </a:endParaRPr>
          </a:p>
        </p:txBody>
      </p:sp>
      <p:sp>
        <p:nvSpPr>
          <p:cNvPr id="2" name="Rounded Rectangle 1">
            <a:hlinkClick r:id="" action="ppaction://hlinkshowjump?jump=firstslide"/>
          </p:cNvPr>
          <p:cNvSpPr/>
          <p:nvPr/>
        </p:nvSpPr>
        <p:spPr>
          <a:xfrm>
            <a:off x="4419600" y="4724400"/>
            <a:ext cx="3352800" cy="13161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</a:rPr>
              <a:t>Reset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7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22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21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20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19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18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17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153</Words>
  <Application>Microsoft Macintosh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Fira Sans</vt:lpstr>
      <vt:lpstr>Fira Sans Book</vt:lpstr>
      <vt:lpstr>Arial</vt:lpstr>
      <vt:lpstr>Office Theme</vt:lpstr>
      <vt:lpstr>Official Session Time Clock</vt:lpstr>
      <vt:lpstr>Start Presentation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Session Time Clock</dc:title>
  <dc:creator>David Evans</dc:creator>
  <cp:lastModifiedBy>David Evans</cp:lastModifiedBy>
  <cp:revision>5</cp:revision>
  <dcterms:created xsi:type="dcterms:W3CDTF">2017-10-29T21:38:45Z</dcterms:created>
  <dcterms:modified xsi:type="dcterms:W3CDTF">2017-10-30T19:21:11Z</dcterms:modified>
</cp:coreProperties>
</file>