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21786-5F45-1B48-9D1B-2C025B35AF2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E156B-D238-8C45-AF1D-45BAB20C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5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0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8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5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908E-9E80-9246-B1B0-60F5810D8C2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7758-3342-A243-957F-146E1FE5E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850" y="4019550"/>
            <a:ext cx="6590297" cy="2247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>
              <a:lnSpc>
                <a:spcPct val="100000"/>
              </a:lnSpc>
            </a:pPr>
            <a:endParaRPr lang="en-US" sz="4000" dirty="0">
              <a:solidFill>
                <a:schemeClr val="accent4">
                  <a:lumMod val="20000"/>
                  <a:lumOff val="80000"/>
                </a:schemeClr>
              </a:solidFill>
              <a:latin typeface="Fira Sans Book" charset="0"/>
              <a:ea typeface="Fira Sans Book" charset="0"/>
              <a:cs typeface="Fira Sans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-5844"/>
            <a:ext cx="12192000" cy="461665"/>
          </a:xfrm>
          <a:prstGeom prst="rect">
            <a:avLst/>
          </a:prstGeom>
          <a:solidFill>
            <a:srgbClr val="9DDB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spc="200" dirty="0" smtClean="0">
                <a:solidFill>
                  <a:srgbClr val="002060"/>
                </a:solidFill>
                <a:ea typeface="Fira Sans" charset="0"/>
                <a:cs typeface="Fira Sans" charset="0"/>
              </a:rPr>
              <a:t>24</a:t>
            </a:r>
            <a:r>
              <a:rPr lang="en-US" sz="2400" spc="200" baseline="30000" dirty="0" smtClean="0">
                <a:solidFill>
                  <a:srgbClr val="002060"/>
                </a:solidFill>
                <a:ea typeface="Fira Sans" charset="0"/>
                <a:cs typeface="Fira Sans" charset="0"/>
              </a:rPr>
              <a:t>th</a:t>
            </a:r>
            <a:r>
              <a:rPr lang="en-US" sz="2400" spc="200" dirty="0" smtClean="0">
                <a:solidFill>
                  <a:srgbClr val="002060"/>
                </a:solidFill>
                <a:ea typeface="Fira Sans" charset="0"/>
                <a:cs typeface="Fira Sans" charset="0"/>
              </a:rPr>
              <a:t> ACM </a:t>
            </a:r>
            <a:r>
              <a:rPr lang="en-US" sz="2400" spc="200" dirty="0">
                <a:solidFill>
                  <a:srgbClr val="002060"/>
                </a:solidFill>
                <a:ea typeface="Fira Sans" charset="0"/>
                <a:cs typeface="Fira Sans" charset="0"/>
              </a:rPr>
              <a:t>Conference on Computer and Communications </a:t>
            </a:r>
            <a:r>
              <a:rPr lang="en-US" sz="2400" spc="200" dirty="0" smtClean="0">
                <a:solidFill>
                  <a:srgbClr val="002060"/>
                </a:solidFill>
                <a:ea typeface="Fira Sans" charset="0"/>
                <a:cs typeface="Fira Sans" charset="0"/>
              </a:rPr>
              <a:t>Security 2017</a:t>
            </a:r>
            <a:endParaRPr lang="en-US" sz="2400" spc="200" dirty="0">
              <a:solidFill>
                <a:srgbClr val="002060"/>
              </a:solidFill>
              <a:ea typeface="Fira Sans" charset="0"/>
              <a:cs typeface="Fira Sans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ACM CCS 2017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Official Session Time Clock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16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5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15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0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14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6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13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2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12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4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11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9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10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32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6855" y="1690688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9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0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6855" y="1690688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8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6855" y="1690688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7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4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Start Presentation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24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7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6855" y="1690688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6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1151" y="0"/>
            <a:ext cx="286969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5</a:t>
            </a:r>
            <a:endParaRPr lang="en-US" sz="413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6329" y="5196815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1151" y="0"/>
            <a:ext cx="286969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4</a:t>
            </a:r>
            <a:endParaRPr lang="en-US" sz="413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6329" y="5196815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1151" y="0"/>
            <a:ext cx="286969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r>
            <a:endParaRPr lang="en-US" sz="413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6329" y="5196815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2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1151" y="0"/>
            <a:ext cx="286969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</a:t>
            </a:r>
            <a:endParaRPr lang="en-US" sz="413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6329" y="5196815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1151" y="0"/>
            <a:ext cx="286969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solidFill>
                  <a:srgbClr val="FF0000"/>
                </a:solidFill>
              </a:rPr>
              <a:t>1</a:t>
            </a:r>
            <a:endParaRPr lang="en-US" sz="413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3033" y="5196815"/>
            <a:ext cx="2005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39542" y="1579839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39542" y="202790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39542" y="245917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39542" y="2867917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139542" y="3299188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39542" y="37017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39542" y="4138450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39542" y="457565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39542" y="500692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139542" y="54130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36922" y="1579839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636922" y="202790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36922" y="245917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6922" y="2867917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36922" y="3299188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36922" y="37017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36922" y="4138450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636922" y="457565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636922" y="500692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636922" y="54130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03826" y="1579839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09365" y="202790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09365" y="245917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109365" y="2867917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109365" y="3299188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09365" y="37017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109365" y="4138450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09365" y="457565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09365" y="500692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109365" y="54130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585968" y="1579839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608129" y="202790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608129" y="245917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608129" y="2867917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608129" y="3299188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608129" y="37017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608129" y="4138450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608129" y="457565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608129" y="500692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608129" y="54130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068110" y="1579839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079190" y="202790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079190" y="245917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079190" y="2867917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079190" y="3299188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079190" y="37017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079190" y="4138450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079190" y="457565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079190" y="500692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079190" y="54130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550250" y="1579839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550250" y="202790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550250" y="245917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550250" y="2867917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550250" y="3299188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550250" y="37017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0550250" y="4138450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550250" y="4575652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550250" y="5006923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550250" y="5413074"/>
            <a:ext cx="360218" cy="368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8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500"/>
                            </p:stCondLst>
                            <p:childTnLst>
                              <p:par>
                                <p:cTn id="8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1500"/>
                            </p:stCondLst>
                            <p:childTnLst>
                              <p:par>
                                <p:cTn id="9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500"/>
                            </p:stCondLst>
                            <p:childTnLst>
                              <p:par>
                                <p:cTn id="9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5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500"/>
                            </p:stCondLst>
                            <p:childTnLst>
                              <p:par>
                                <p:cTn id="10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8500"/>
                            </p:stCondLst>
                            <p:childTnLst>
                              <p:par>
                                <p:cTn id="12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0"/>
                            </p:stCondLst>
                            <p:childTnLst>
                              <p:par>
                                <p:cTn id="12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3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2000"/>
                            </p:stCondLst>
                            <p:childTnLst>
                              <p:par>
                                <p:cTn id="13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3000"/>
                            </p:stCondLst>
                            <p:childTnLst>
                              <p:par>
                                <p:cTn id="14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45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0"/>
                            </p:stCondLst>
                            <p:childTnLst>
                              <p:par>
                                <p:cTn id="14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6000"/>
                            </p:stCondLst>
                            <p:childTnLst>
                              <p:par>
                                <p:cTn id="15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7000"/>
                            </p:stCondLst>
                            <p:childTnLst>
                              <p:par>
                                <p:cTn id="15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8000"/>
                            </p:stCondLst>
                            <p:childTnLst>
                              <p:par>
                                <p:cTn id="16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9000"/>
                            </p:stCondLst>
                            <p:childTnLst>
                              <p:par>
                                <p:cTn id="16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9500"/>
                            </p:stCondLst>
                            <p:childTnLst>
                              <p:par>
                                <p:cTn id="16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0500"/>
                            </p:stCondLst>
                            <p:childTnLst>
                              <p:par>
                                <p:cTn id="17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1500"/>
                            </p:stCondLst>
                            <p:childTnLst>
                              <p:par>
                                <p:cTn id="17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2500"/>
                            </p:stCondLst>
                            <p:childTnLst>
                              <p:par>
                                <p:cTn id="18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3500"/>
                            </p:stCondLst>
                            <p:childTnLst>
                              <p:par>
                                <p:cTn id="185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4500"/>
                            </p:stCondLst>
                            <p:childTnLst>
                              <p:par>
                                <p:cTn id="18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5500"/>
                            </p:stCondLst>
                            <p:childTnLst>
                              <p:par>
                                <p:cTn id="19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6500"/>
                            </p:stCondLst>
                            <p:childTnLst>
                              <p:par>
                                <p:cTn id="19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7500"/>
                            </p:stCondLst>
                            <p:childTnLst>
                              <p:par>
                                <p:cTn id="20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48500"/>
                            </p:stCondLst>
                            <p:childTnLst>
                              <p:par>
                                <p:cTn id="20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9000"/>
                            </p:stCondLst>
                            <p:childTnLst>
                              <p:par>
                                <p:cTn id="20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00"/>
                            </p:stCondLst>
                            <p:childTnLst>
                              <p:par>
                                <p:cTn id="21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1000"/>
                            </p:stCondLst>
                            <p:childTnLst>
                              <p:par>
                                <p:cTn id="21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2000"/>
                            </p:stCondLst>
                            <p:childTnLst>
                              <p:par>
                                <p:cTn id="22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3000"/>
                            </p:stCondLst>
                            <p:childTnLst>
                              <p:par>
                                <p:cTn id="225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4000"/>
                            </p:stCondLst>
                            <p:childTnLst>
                              <p:par>
                                <p:cTn id="229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5000"/>
                            </p:stCondLst>
                            <p:childTnLst>
                              <p:par>
                                <p:cTn id="233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6000"/>
                            </p:stCondLst>
                            <p:childTnLst>
                              <p:par>
                                <p:cTn id="237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7000"/>
                            </p:stCondLst>
                            <p:childTnLst>
                              <p:par>
                                <p:cTn id="241" presetID="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685" y="531380"/>
            <a:ext cx="1059777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smtClean="0">
                <a:solidFill>
                  <a:srgbClr val="FF0000"/>
                </a:solidFill>
              </a:rPr>
              <a:t>Finish</a:t>
            </a:r>
            <a:endParaRPr lang="en-US" sz="3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6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704" y="531380"/>
            <a:ext cx="75505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Q/A</a:t>
            </a:r>
            <a:endParaRPr lang="en-US" sz="34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561" y="5532749"/>
            <a:ext cx="26468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Fira Sans" charset="0"/>
                <a:ea typeface="Fira Sans" charset="0"/>
                <a:cs typeface="Fira Sans" charset="0"/>
              </a:rPr>
              <a:t>5 Minutes</a:t>
            </a:r>
            <a:endParaRPr lang="en-US" sz="4400" dirty="0">
              <a:solidFill>
                <a:schemeClr val="accent5">
                  <a:lumMod val="20000"/>
                  <a:lumOff val="80000"/>
                </a:schemeClr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704" y="531380"/>
            <a:ext cx="75505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smtClean="0">
                <a:solidFill>
                  <a:srgbClr val="5B9BD5">
                    <a:lumMod val="20000"/>
                    <a:lumOff val="80000"/>
                  </a:srgbClr>
                </a:solidFill>
              </a:rPr>
              <a:t>Q/A</a:t>
            </a:r>
            <a:endParaRPr lang="en-US" sz="34400" dirty="0">
              <a:solidFill>
                <a:srgbClr val="5B9BD5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561" y="5532749"/>
            <a:ext cx="26645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B9BD5">
                    <a:lumMod val="20000"/>
                    <a:lumOff val="80000"/>
                  </a:srgbClr>
                </a:solidFill>
                <a:latin typeface="Fira Sans" charset="0"/>
                <a:ea typeface="Fira Sans" charset="0"/>
                <a:cs typeface="Fira Sans" charset="0"/>
              </a:rPr>
              <a:t>4</a:t>
            </a:r>
            <a:r>
              <a:rPr lang="en-US" sz="4400" dirty="0" smtClean="0">
                <a:solidFill>
                  <a:srgbClr val="5B9BD5">
                    <a:lumMod val="20000"/>
                    <a:lumOff val="80000"/>
                  </a:srgbClr>
                </a:solidFill>
                <a:latin typeface="Fira Sans" charset="0"/>
                <a:ea typeface="Fira Sans" charset="0"/>
                <a:cs typeface="Fira Sans" charset="0"/>
              </a:rPr>
              <a:t> Minutes</a:t>
            </a:r>
            <a:endParaRPr lang="en-US" sz="4400" dirty="0">
              <a:solidFill>
                <a:srgbClr val="5B9BD5">
                  <a:lumMod val="20000"/>
                  <a:lumOff val="80000"/>
                </a:srgbClr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704" y="531380"/>
            <a:ext cx="75505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Q/A</a:t>
            </a:r>
            <a:endParaRPr lang="en-US" sz="34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561" y="5532749"/>
            <a:ext cx="26468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20000"/>
                    <a:lumOff val="80000"/>
                  </a:schemeClr>
                </a:solidFill>
                <a:latin typeface="Fira Sans" charset="0"/>
                <a:ea typeface="Fira Sans" charset="0"/>
                <a:cs typeface="Fira Sans" charset="0"/>
              </a:rPr>
              <a:t>3</a:t>
            </a:r>
            <a:r>
              <a:rPr lang="en-US" sz="4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Fira Sans" charset="0"/>
                <a:ea typeface="Fira Sans" charset="0"/>
                <a:cs typeface="Fira Sans" charset="0"/>
              </a:rPr>
              <a:t> Minutes</a:t>
            </a:r>
            <a:endParaRPr lang="en-US" sz="4400" dirty="0">
              <a:solidFill>
                <a:schemeClr val="accent5">
                  <a:lumMod val="20000"/>
                  <a:lumOff val="80000"/>
                </a:schemeClr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23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704" y="531380"/>
            <a:ext cx="75505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Q/A</a:t>
            </a:r>
            <a:endParaRPr lang="en-US" sz="34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2561" y="5532749"/>
            <a:ext cx="26436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20000"/>
                    <a:lumOff val="80000"/>
                  </a:schemeClr>
                </a:solidFill>
                <a:latin typeface="Fira Sans" charset="0"/>
                <a:ea typeface="Fira Sans" charset="0"/>
                <a:cs typeface="Fira Sans" charset="0"/>
              </a:rPr>
              <a:t>2</a:t>
            </a:r>
            <a:r>
              <a:rPr lang="en-US" sz="4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Fira Sans" charset="0"/>
                <a:ea typeface="Fira Sans" charset="0"/>
                <a:cs typeface="Fira Sans" charset="0"/>
              </a:rPr>
              <a:t> Minutes</a:t>
            </a:r>
            <a:endParaRPr lang="en-US" sz="4400" dirty="0">
              <a:solidFill>
                <a:schemeClr val="accent5">
                  <a:lumMod val="20000"/>
                  <a:lumOff val="80000"/>
                </a:schemeClr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704" y="531380"/>
            <a:ext cx="75505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smtClean="0">
                <a:solidFill>
                  <a:srgbClr val="5B9BD5">
                    <a:lumMod val="20000"/>
                    <a:lumOff val="80000"/>
                  </a:srgbClr>
                </a:solidFill>
              </a:rPr>
              <a:t>Q/A</a:t>
            </a:r>
            <a:endParaRPr lang="en-US" sz="34400" dirty="0">
              <a:solidFill>
                <a:srgbClr val="5B9BD5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3243" y="5532749"/>
            <a:ext cx="2345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B9BD5">
                    <a:lumMod val="20000"/>
                    <a:lumOff val="80000"/>
                  </a:srgbClr>
                </a:solidFill>
                <a:latin typeface="Fira Sans" charset="0"/>
                <a:ea typeface="Fira Sans" charset="0"/>
                <a:cs typeface="Fira Sans" charset="0"/>
              </a:rPr>
              <a:t>1</a:t>
            </a:r>
            <a:r>
              <a:rPr lang="en-US" sz="4400" dirty="0" smtClean="0">
                <a:solidFill>
                  <a:srgbClr val="5B9BD5">
                    <a:lumMod val="20000"/>
                    <a:lumOff val="80000"/>
                  </a:srgbClr>
                </a:solidFill>
                <a:latin typeface="Fira Sans" charset="0"/>
                <a:ea typeface="Fira Sans" charset="0"/>
                <a:cs typeface="Fira Sans" charset="0"/>
              </a:rPr>
              <a:t> Minute</a:t>
            </a:r>
            <a:endParaRPr lang="en-US" sz="4400" dirty="0">
              <a:solidFill>
                <a:srgbClr val="5B9BD5">
                  <a:lumMod val="20000"/>
                  <a:lumOff val="80000"/>
                </a:srgbClr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3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3399" y="1237962"/>
            <a:ext cx="822520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smtClean="0">
                <a:solidFill>
                  <a:srgbClr val="FFFF00"/>
                </a:solidFill>
              </a:rPr>
              <a:t>Wrap-up </a:t>
            </a:r>
            <a:endParaRPr lang="en-US" sz="16600" dirty="0">
              <a:solidFill>
                <a:srgbClr val="FFFF00"/>
              </a:solidFill>
            </a:endParaRPr>
          </a:p>
        </p:txBody>
      </p:sp>
      <p:sp>
        <p:nvSpPr>
          <p:cNvPr id="2" name="Rounded Rectangle 1">
            <a:hlinkClick r:id="" action="ppaction://hlinkshowjump?jump=firstslide"/>
          </p:cNvPr>
          <p:cNvSpPr/>
          <p:nvPr/>
        </p:nvSpPr>
        <p:spPr>
          <a:xfrm>
            <a:off x="4419600" y="4724400"/>
            <a:ext cx="3352800" cy="13161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tx1"/>
                </a:solidFill>
              </a:rPr>
              <a:t>Reset</a:t>
            </a:r>
            <a:endParaRPr 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9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22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21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20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6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19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18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Presentation Time Remaining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043" y="169068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</a:rPr>
              <a:t>17</a:t>
            </a:r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2807" y="4429899"/>
            <a:ext cx="224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Minutes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2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153</Words>
  <Application>Microsoft Macintosh PowerPoint</Application>
  <PresentationFormat>Widescreen</PresentationFormat>
  <Paragraphs>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Fira Sans</vt:lpstr>
      <vt:lpstr>Fira Sans Book</vt:lpstr>
      <vt:lpstr>Arial</vt:lpstr>
      <vt:lpstr>Office Theme</vt:lpstr>
      <vt:lpstr>Official Session Time Clock</vt:lpstr>
      <vt:lpstr>Start Presentation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Presentation Time Remaining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Official Session Time Clock</dc:title>
  <dc:creator>David Evans</dc:creator>
  <cp:lastModifiedBy>David Evans</cp:lastModifiedBy>
  <cp:revision>6</cp:revision>
  <dcterms:created xsi:type="dcterms:W3CDTF">2017-10-29T21:38:45Z</dcterms:created>
  <dcterms:modified xsi:type="dcterms:W3CDTF">2017-10-30T23:30:00Z</dcterms:modified>
</cp:coreProperties>
</file>