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7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arget="slides/slide10.xml" Type="http://schemas.openxmlformats.org/officeDocument/2006/relationships/slide"/>  <Relationship Id="rId12" Target="slides/slide11.xml" Type="http://schemas.openxmlformats.org/officeDocument/2006/relationships/slide"/>  <Relationship Id="rId13" Target="slides/slide12.xml" Type="http://schemas.openxmlformats.org/officeDocument/2006/relationships/slide"/>  <Relationship Id="rId14" Target="slides/slide13.xml" Type="http://schemas.openxmlformats.org/officeDocument/2006/relationships/slide"/>  <Relationship Id="rId15" Target="slides/slide14.xml" Type="http://schemas.openxmlformats.org/officeDocument/2006/relationships/slide"/>  <Relationship Id="rId16" Target="slides/slide15.xml" Type="http://schemas.openxmlformats.org/officeDocument/2006/relationships/slide"/>  <Relationship Id="rId17" Target="slides/slide16.xml" Type="http://schemas.openxmlformats.org/officeDocument/2006/relationships/slide"/>  <Relationship Id="rId18" Target="slides/slide17.xml" Type="http://schemas.openxmlformats.org/officeDocument/2006/relationships/slide"/>  <Relationship Id="rId19" Target="slides/slide18.xml" Type="http://schemas.openxmlformats.org/officeDocument/2006/relationships/slide"/>  <Relationship Id="rId20" Target="slides/slide19.xml" Type="http://schemas.openxmlformats.org/officeDocument/2006/relationships/slide"/>  <Relationship Id="rId21" Target="slides/slide20.xml" Type="http://schemas.openxmlformats.org/officeDocument/2006/relationships/slide"/>  <Relationship Id="rId22" Target="slides/slide21.xml" Type="http://schemas.openxmlformats.org/officeDocument/2006/relationships/slide"/>  <Relationship Id="rId23" Type="http://schemas.openxmlformats.org/officeDocument/2006/relationships/presProps" Target="presProps.xml"/>  <Relationship Id="rId24" Type="http://schemas.openxmlformats.org/officeDocument/2006/relationships/viewProps" Target="viewProps.xml"/>  <Relationship Id="rId25" Type="http://schemas.openxmlformats.org/officeDocument/2006/relationships/theme" Target="theme/theme1.xml"/>  <Relationship Id="rId26" Type="http://schemas.openxmlformats.org/officeDocument/2006/relationships/tableStyles" Target="tableStyles.xml"/>  <Relationship Id="rId27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10.xml.rels><?xml version="1.0" encoding="UTF-8" standalone="yes"?>
<Relationships xmlns="http://schemas.openxmlformats.org/package/2006/relationships"><Relationship Id="rId1" Target="../media/image1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0.xml" Type="http://schemas.openxmlformats.org/officeDocument/2006/relationships/notesSlide"/></Relationships>
</file>

<file path=ppt/slides/_rels/slide11.xml.rels><?xml version="1.0" encoding="UTF-8" standalone="yes"?>
<Relationships xmlns="http://schemas.openxmlformats.org/package/2006/relationships"><Relationship Id="rId1" Target="../media/image1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1.xml" Type="http://schemas.openxmlformats.org/officeDocument/2006/relationships/notesSlide"/></Relationships>
</file>

<file path=ppt/slides/_rels/slide12.xml.rels><?xml version="1.0" encoding="UTF-8" standalone="yes"?>
<Relationships xmlns="http://schemas.openxmlformats.org/package/2006/relationships"><Relationship Id="rId1" Target="../media/image1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2.xml" Type="http://schemas.openxmlformats.org/officeDocument/2006/relationships/notesSlide"/></Relationships>
</file>

<file path=ppt/slides/_rels/slide13.xml.rels><?xml version="1.0" encoding="UTF-8" standalone="yes"?>
<Relationships xmlns="http://schemas.openxmlformats.org/package/2006/relationships"><Relationship Id="rId1" Target="../media/image1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3.xml" Type="http://schemas.openxmlformats.org/officeDocument/2006/relationships/notesSlide"/></Relationships>
</file>

<file path=ppt/slides/_rels/slide14.xml.rels><?xml version="1.0" encoding="UTF-8" standalone="yes"?>
<Relationships xmlns="http://schemas.openxmlformats.org/package/2006/relationships"><Relationship Id="rId1" Target="../media/image1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4.xml" Type="http://schemas.openxmlformats.org/officeDocument/2006/relationships/notesSlide"/></Relationships>
</file>

<file path=ppt/slides/_rels/slide15.xml.rels><?xml version="1.0" encoding="UTF-8" standalone="yes"?>
<Relationships xmlns="http://schemas.openxmlformats.org/package/2006/relationships"><Relationship Id="rId1" Target="../media/image1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5.xml" Type="http://schemas.openxmlformats.org/officeDocument/2006/relationships/notesSlide"/></Relationships>
</file>

<file path=ppt/slides/_rels/slide16.xml.rels><?xml version="1.0" encoding="UTF-8" standalone="yes"?>
<Relationships xmlns="http://schemas.openxmlformats.org/package/2006/relationships"><Relationship Id="rId1" Target="../media/image1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6.xml" Type="http://schemas.openxmlformats.org/officeDocument/2006/relationships/notesSlide"/></Relationships>
</file>

<file path=ppt/slides/_rels/slide17.xml.rels><?xml version="1.0" encoding="UTF-8" standalone="yes"?>
<Relationships xmlns="http://schemas.openxmlformats.org/package/2006/relationships"><Relationship Id="rId1" Target="../media/image1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7.xml" Type="http://schemas.openxmlformats.org/officeDocument/2006/relationships/notesSlide"/></Relationships>
</file>

<file path=ppt/slides/_rels/slide18.xml.rels><?xml version="1.0" encoding="UTF-8" standalone="yes"?>
<Relationships xmlns="http://schemas.openxmlformats.org/package/2006/relationships"><Relationship Id="rId1" Target="../media/image1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8.xml" Type="http://schemas.openxmlformats.org/officeDocument/2006/relationships/notesSlide"/></Relationships>
</file>

<file path=ppt/slides/_rels/slide19.xml.rels><?xml version="1.0" encoding="UTF-8" standalone="yes"?>
<Relationships xmlns="http://schemas.openxmlformats.org/package/2006/relationships"><Relationship Id="rId1" Target="../media/image1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9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20.xml.rels><?xml version="1.0" encoding="UTF-8" standalone="yes"?>
<Relationships xmlns="http://schemas.openxmlformats.org/package/2006/relationships"><Relationship Id="rId1" Target="../media/image20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0.xml" Type="http://schemas.openxmlformats.org/officeDocument/2006/relationships/notesSlide"/></Relationships>
</file>

<file path=ppt/slides/_rels/slide21.xml.rels><?xml version="1.0" encoding="UTF-8" standalone="yes"?>
<Relationships xmlns="http://schemas.openxmlformats.org/package/2006/relationships"><Relationship Id="rId1" Target="../media/image2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1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9826d95-331e-4600-bc2f-6a65d927ce8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a52fcc0-d13e-46dc-9f15-eb37db451e0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5995549-2411-4740-ad91-c28ed44da1ec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0eb2edd-3b7f-4325-b049-5839c1b43f5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8e59886-d96f-4cf3-ac30-e61c91ca9e4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9abb838-92a3-474b-984e-295369ccbe7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736467a0-6cb6-42dc-b2b3-1c646600f04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8022390-0a47-4837-acfd-862d44d4efe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5a5ed2f-751a-462c-aefe-bd0fe5a688a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459d8d0b-f05a-4060-a784-247b77877e15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d844bfc-72ae-4bc6-a4d6-8ab92bcd758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c6954d-14e1-4923-b1a3-2616d511e72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7ec6660-9f57-4073-8723-922a2be4975d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283e5b8-33b6-4d28-a8b4-a7d5727f5666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a33b91a-91f8-4ee5-bed3-1bdc1f2f326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e2fb021-5f80-47e7-8b5f-dac821df2aaa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8cf7aa4-129a-4f4e-83be-287236e6719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3dbacf29-cce2-460c-ba3c-2bed1d5c0414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dc51f3e2-e9f4-4887-a229-a4d08abef1e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0664c032-e199-473f-8f0b-e9c569c796b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1a4525d-3328-482c-98a5-cfba0996dc5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21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2025-10-23T08:10:03.619Z</dcterms:created>
  <dcterms:modified xsi:type="dcterms:W3CDTF">2025-10-23T08:10:03.619Z</dcterms:modified>
</cp:coreProperties>
</file>