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sldIdLst>
    <p:sldId id="284" r:id="rId2"/>
    <p:sldId id="257" r:id="rId3"/>
    <p:sldId id="258" r:id="rId4"/>
    <p:sldId id="260" r:id="rId5"/>
    <p:sldId id="280" r:id="rId6"/>
    <p:sldId id="281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CAE71-CB55-4373-AB81-A8C359276BA8}" v="66" dt="2023-04-04T20:47:1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62DE9-6FB8-484A-BD88-AB44EC22565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D3986A-573D-4947-BE45-B198884D677A}">
      <dgm:prSet/>
      <dgm:spPr/>
      <dgm:t>
        <a:bodyPr/>
        <a:lstStyle/>
        <a:p>
          <a:r>
            <a:rPr lang="en-US" b="1"/>
            <a:t>Text Editor </a:t>
          </a:r>
          <a:endParaRPr lang="en-US"/>
        </a:p>
      </dgm:t>
    </dgm:pt>
    <dgm:pt modelId="{92D101FC-01C0-4FDA-84A3-B69386929B43}" type="parTrans" cxnId="{3230DEAF-82D5-4F4C-AD31-EA98FD5C11E1}">
      <dgm:prSet/>
      <dgm:spPr/>
      <dgm:t>
        <a:bodyPr/>
        <a:lstStyle/>
        <a:p>
          <a:endParaRPr lang="en-US"/>
        </a:p>
      </dgm:t>
    </dgm:pt>
    <dgm:pt modelId="{05020ACB-1A10-4EC4-97C6-EF2794D18176}" type="sibTrans" cxnId="{3230DEAF-82D5-4F4C-AD31-EA98FD5C11E1}">
      <dgm:prSet/>
      <dgm:spPr/>
      <dgm:t>
        <a:bodyPr/>
        <a:lstStyle/>
        <a:p>
          <a:endParaRPr lang="en-US"/>
        </a:p>
      </dgm:t>
    </dgm:pt>
    <dgm:pt modelId="{8B382763-A4F2-4AE4-8E28-178DA45E9B3E}">
      <dgm:prSet/>
      <dgm:spPr/>
      <dgm:t>
        <a:bodyPr/>
        <a:lstStyle/>
        <a:p>
          <a:r>
            <a:rPr lang="en-US"/>
            <a:t>1.Wordpad(In Windows OS)</a:t>
          </a:r>
        </a:p>
      </dgm:t>
    </dgm:pt>
    <dgm:pt modelId="{28A669CA-186B-47F8-BE18-497981F4A8CA}" type="parTrans" cxnId="{9497931E-5EC2-4E28-853C-2FA189D5A199}">
      <dgm:prSet/>
      <dgm:spPr/>
      <dgm:t>
        <a:bodyPr/>
        <a:lstStyle/>
        <a:p>
          <a:endParaRPr lang="en-US"/>
        </a:p>
      </dgm:t>
    </dgm:pt>
    <dgm:pt modelId="{0DFD3CA0-80F9-439A-B4B0-3DED696A14BE}" type="sibTrans" cxnId="{9497931E-5EC2-4E28-853C-2FA189D5A199}">
      <dgm:prSet/>
      <dgm:spPr/>
      <dgm:t>
        <a:bodyPr/>
        <a:lstStyle/>
        <a:p>
          <a:endParaRPr lang="en-US"/>
        </a:p>
      </dgm:t>
    </dgm:pt>
    <dgm:pt modelId="{488C97BC-E719-45C0-BE30-DE903426B55A}">
      <dgm:prSet/>
      <dgm:spPr/>
      <dgm:t>
        <a:bodyPr/>
        <a:lstStyle/>
        <a:p>
          <a:r>
            <a:rPr lang="en-US"/>
            <a:t>2.Gedit Text Editor(Ubuntu in LINUX)</a:t>
          </a:r>
        </a:p>
      </dgm:t>
    </dgm:pt>
    <dgm:pt modelId="{369BA930-7C73-427A-A4AC-C06E823B9B57}" type="parTrans" cxnId="{217395C3-273F-42C6-B733-9DEF17E4A436}">
      <dgm:prSet/>
      <dgm:spPr/>
      <dgm:t>
        <a:bodyPr/>
        <a:lstStyle/>
        <a:p>
          <a:endParaRPr lang="en-US"/>
        </a:p>
      </dgm:t>
    </dgm:pt>
    <dgm:pt modelId="{A77B07E9-ADF1-4854-9720-A69AC9CFE7E9}" type="sibTrans" cxnId="{217395C3-273F-42C6-B733-9DEF17E4A436}">
      <dgm:prSet/>
      <dgm:spPr/>
      <dgm:t>
        <a:bodyPr/>
        <a:lstStyle/>
        <a:p>
          <a:endParaRPr lang="en-US"/>
        </a:p>
      </dgm:t>
    </dgm:pt>
    <dgm:pt modelId="{06D774D1-25A0-4143-A1EB-EDDBBDF139DB}">
      <dgm:prSet/>
      <dgm:spPr/>
      <dgm:t>
        <a:bodyPr/>
        <a:lstStyle/>
        <a:p>
          <a:r>
            <a:rPr lang="en-US"/>
            <a:t>FrontPage or Dreamweaver.</a:t>
          </a:r>
        </a:p>
      </dgm:t>
    </dgm:pt>
    <dgm:pt modelId="{1EF4C52D-A052-40D5-A8F6-094A297F4D94}" type="parTrans" cxnId="{855E3C4E-2509-4450-BD6D-AF81F11CB333}">
      <dgm:prSet/>
      <dgm:spPr/>
      <dgm:t>
        <a:bodyPr/>
        <a:lstStyle/>
        <a:p>
          <a:endParaRPr lang="en-US"/>
        </a:p>
      </dgm:t>
    </dgm:pt>
    <dgm:pt modelId="{20C80B21-205D-4112-8F5C-8B5485E103F0}" type="sibTrans" cxnId="{855E3C4E-2509-4450-BD6D-AF81F11CB333}">
      <dgm:prSet/>
      <dgm:spPr/>
      <dgm:t>
        <a:bodyPr/>
        <a:lstStyle/>
        <a:p>
          <a:endParaRPr lang="en-US"/>
        </a:p>
      </dgm:t>
    </dgm:pt>
    <dgm:pt modelId="{EBCDFF6D-56FF-4232-9FD5-AB62073C3F3B}" type="pres">
      <dgm:prSet presAssocID="{7C862DE9-6FB8-484A-BD88-AB44EC22565B}" presName="outerComposite" presStyleCnt="0">
        <dgm:presLayoutVars>
          <dgm:chMax val="5"/>
          <dgm:dir/>
          <dgm:resizeHandles val="exact"/>
        </dgm:presLayoutVars>
      </dgm:prSet>
      <dgm:spPr/>
    </dgm:pt>
    <dgm:pt modelId="{604EE218-6CAE-40BB-A1E7-344D38B62CE0}" type="pres">
      <dgm:prSet presAssocID="{7C862DE9-6FB8-484A-BD88-AB44EC22565B}" presName="dummyMaxCanvas" presStyleCnt="0">
        <dgm:presLayoutVars/>
      </dgm:prSet>
      <dgm:spPr/>
    </dgm:pt>
    <dgm:pt modelId="{50C0A7AA-183C-4ACE-B5FA-261729DF5DAF}" type="pres">
      <dgm:prSet presAssocID="{7C862DE9-6FB8-484A-BD88-AB44EC22565B}" presName="ThreeNodes_1" presStyleLbl="node1" presStyleIdx="0" presStyleCnt="3">
        <dgm:presLayoutVars>
          <dgm:bulletEnabled val="1"/>
        </dgm:presLayoutVars>
      </dgm:prSet>
      <dgm:spPr/>
    </dgm:pt>
    <dgm:pt modelId="{D0A6CB4E-23AC-493D-B560-F7DA5DBFA4F4}" type="pres">
      <dgm:prSet presAssocID="{7C862DE9-6FB8-484A-BD88-AB44EC22565B}" presName="ThreeNodes_2" presStyleLbl="node1" presStyleIdx="1" presStyleCnt="3">
        <dgm:presLayoutVars>
          <dgm:bulletEnabled val="1"/>
        </dgm:presLayoutVars>
      </dgm:prSet>
      <dgm:spPr/>
    </dgm:pt>
    <dgm:pt modelId="{C4DFC942-6785-466A-836F-563E45C23801}" type="pres">
      <dgm:prSet presAssocID="{7C862DE9-6FB8-484A-BD88-AB44EC22565B}" presName="ThreeNodes_3" presStyleLbl="node1" presStyleIdx="2" presStyleCnt="3">
        <dgm:presLayoutVars>
          <dgm:bulletEnabled val="1"/>
        </dgm:presLayoutVars>
      </dgm:prSet>
      <dgm:spPr/>
    </dgm:pt>
    <dgm:pt modelId="{A2473FE3-227B-4973-AEC9-623C755E033B}" type="pres">
      <dgm:prSet presAssocID="{7C862DE9-6FB8-484A-BD88-AB44EC22565B}" presName="ThreeConn_1-2" presStyleLbl="fgAccFollowNode1" presStyleIdx="0" presStyleCnt="2">
        <dgm:presLayoutVars>
          <dgm:bulletEnabled val="1"/>
        </dgm:presLayoutVars>
      </dgm:prSet>
      <dgm:spPr/>
    </dgm:pt>
    <dgm:pt modelId="{DD7FCE4C-029B-4C9E-86DB-20E00A83165C}" type="pres">
      <dgm:prSet presAssocID="{7C862DE9-6FB8-484A-BD88-AB44EC22565B}" presName="ThreeConn_2-3" presStyleLbl="fgAccFollowNode1" presStyleIdx="1" presStyleCnt="2">
        <dgm:presLayoutVars>
          <dgm:bulletEnabled val="1"/>
        </dgm:presLayoutVars>
      </dgm:prSet>
      <dgm:spPr/>
    </dgm:pt>
    <dgm:pt modelId="{2ACC572B-6C93-47C8-BBE7-0A8BB220D155}" type="pres">
      <dgm:prSet presAssocID="{7C862DE9-6FB8-484A-BD88-AB44EC22565B}" presName="ThreeNodes_1_text" presStyleLbl="node1" presStyleIdx="2" presStyleCnt="3">
        <dgm:presLayoutVars>
          <dgm:bulletEnabled val="1"/>
        </dgm:presLayoutVars>
      </dgm:prSet>
      <dgm:spPr/>
    </dgm:pt>
    <dgm:pt modelId="{B6A799CC-DF54-4FCA-BE49-616AAE365A4E}" type="pres">
      <dgm:prSet presAssocID="{7C862DE9-6FB8-484A-BD88-AB44EC22565B}" presName="ThreeNodes_2_text" presStyleLbl="node1" presStyleIdx="2" presStyleCnt="3">
        <dgm:presLayoutVars>
          <dgm:bulletEnabled val="1"/>
        </dgm:presLayoutVars>
      </dgm:prSet>
      <dgm:spPr/>
    </dgm:pt>
    <dgm:pt modelId="{A1A5AAF1-72F3-4ADD-BDA7-D9D078337DC4}" type="pres">
      <dgm:prSet presAssocID="{7C862DE9-6FB8-484A-BD88-AB44EC22565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A20CE05-1B0D-454A-9399-23987243FD79}" type="presOf" srcId="{488C97BC-E719-45C0-BE30-DE903426B55A}" destId="{A1A5AAF1-72F3-4ADD-BDA7-D9D078337DC4}" srcOrd="1" destOrd="0" presId="urn:microsoft.com/office/officeart/2005/8/layout/vProcess5"/>
    <dgm:cxn modelId="{9497931E-5EC2-4E28-853C-2FA189D5A199}" srcId="{7C862DE9-6FB8-484A-BD88-AB44EC22565B}" destId="{8B382763-A4F2-4AE4-8E28-178DA45E9B3E}" srcOrd="1" destOrd="0" parTransId="{28A669CA-186B-47F8-BE18-497981F4A8CA}" sibTransId="{0DFD3CA0-80F9-439A-B4B0-3DED696A14BE}"/>
    <dgm:cxn modelId="{B081222C-45E2-4208-A1BA-2040E66666EF}" type="presOf" srcId="{06D774D1-25A0-4143-A1EB-EDDBBDF139DB}" destId="{C4DFC942-6785-466A-836F-563E45C23801}" srcOrd="0" destOrd="1" presId="urn:microsoft.com/office/officeart/2005/8/layout/vProcess5"/>
    <dgm:cxn modelId="{3052312D-9468-45D5-9EEC-F6FEDFF4B43C}" type="presOf" srcId="{8B382763-A4F2-4AE4-8E28-178DA45E9B3E}" destId="{B6A799CC-DF54-4FCA-BE49-616AAE365A4E}" srcOrd="1" destOrd="0" presId="urn:microsoft.com/office/officeart/2005/8/layout/vProcess5"/>
    <dgm:cxn modelId="{CCA12645-D65D-4B57-82E0-AC7AD7C222CB}" type="presOf" srcId="{488C97BC-E719-45C0-BE30-DE903426B55A}" destId="{C4DFC942-6785-466A-836F-563E45C23801}" srcOrd="0" destOrd="0" presId="urn:microsoft.com/office/officeart/2005/8/layout/vProcess5"/>
    <dgm:cxn modelId="{855E3C4E-2509-4450-BD6D-AF81F11CB333}" srcId="{488C97BC-E719-45C0-BE30-DE903426B55A}" destId="{06D774D1-25A0-4143-A1EB-EDDBBDF139DB}" srcOrd="0" destOrd="0" parTransId="{1EF4C52D-A052-40D5-A8F6-094A297F4D94}" sibTransId="{20C80B21-205D-4112-8F5C-8B5485E103F0}"/>
    <dgm:cxn modelId="{30EBE954-1D74-4DF7-9709-B5E2DF1B68DB}" type="presOf" srcId="{8B382763-A4F2-4AE4-8E28-178DA45E9B3E}" destId="{D0A6CB4E-23AC-493D-B560-F7DA5DBFA4F4}" srcOrd="0" destOrd="0" presId="urn:microsoft.com/office/officeart/2005/8/layout/vProcess5"/>
    <dgm:cxn modelId="{F7C0B558-1D32-45C3-86F2-2BDF5ABC7516}" type="presOf" srcId="{15D3986A-573D-4947-BE45-B198884D677A}" destId="{2ACC572B-6C93-47C8-BBE7-0A8BB220D155}" srcOrd="1" destOrd="0" presId="urn:microsoft.com/office/officeart/2005/8/layout/vProcess5"/>
    <dgm:cxn modelId="{49D018AC-1C10-40AA-AE9C-978AA11F6AE1}" type="presOf" srcId="{05020ACB-1A10-4EC4-97C6-EF2794D18176}" destId="{A2473FE3-227B-4973-AEC9-623C755E033B}" srcOrd="0" destOrd="0" presId="urn:microsoft.com/office/officeart/2005/8/layout/vProcess5"/>
    <dgm:cxn modelId="{6595F5AD-2E2C-4BD5-86A0-C56A2F72C646}" type="presOf" srcId="{15D3986A-573D-4947-BE45-B198884D677A}" destId="{50C0A7AA-183C-4ACE-B5FA-261729DF5DAF}" srcOrd="0" destOrd="0" presId="urn:microsoft.com/office/officeart/2005/8/layout/vProcess5"/>
    <dgm:cxn modelId="{3230DEAF-82D5-4F4C-AD31-EA98FD5C11E1}" srcId="{7C862DE9-6FB8-484A-BD88-AB44EC22565B}" destId="{15D3986A-573D-4947-BE45-B198884D677A}" srcOrd="0" destOrd="0" parTransId="{92D101FC-01C0-4FDA-84A3-B69386929B43}" sibTransId="{05020ACB-1A10-4EC4-97C6-EF2794D18176}"/>
    <dgm:cxn modelId="{217395C3-273F-42C6-B733-9DEF17E4A436}" srcId="{7C862DE9-6FB8-484A-BD88-AB44EC22565B}" destId="{488C97BC-E719-45C0-BE30-DE903426B55A}" srcOrd="2" destOrd="0" parTransId="{369BA930-7C73-427A-A4AC-C06E823B9B57}" sibTransId="{A77B07E9-ADF1-4854-9720-A69AC9CFE7E9}"/>
    <dgm:cxn modelId="{4C95FFDD-DD06-4E07-BB8C-711E61F739B5}" type="presOf" srcId="{0DFD3CA0-80F9-439A-B4B0-3DED696A14BE}" destId="{DD7FCE4C-029B-4C9E-86DB-20E00A83165C}" srcOrd="0" destOrd="0" presId="urn:microsoft.com/office/officeart/2005/8/layout/vProcess5"/>
    <dgm:cxn modelId="{7DEF5AF5-F44E-4F36-BDB7-22C167B3A3EA}" type="presOf" srcId="{06D774D1-25A0-4143-A1EB-EDDBBDF139DB}" destId="{A1A5AAF1-72F3-4ADD-BDA7-D9D078337DC4}" srcOrd="1" destOrd="1" presId="urn:microsoft.com/office/officeart/2005/8/layout/vProcess5"/>
    <dgm:cxn modelId="{1F8FB1FC-6D0C-40E1-BE41-C8173BA35EEF}" type="presOf" srcId="{7C862DE9-6FB8-484A-BD88-AB44EC22565B}" destId="{EBCDFF6D-56FF-4232-9FD5-AB62073C3F3B}" srcOrd="0" destOrd="0" presId="urn:microsoft.com/office/officeart/2005/8/layout/vProcess5"/>
    <dgm:cxn modelId="{173B6C9A-A8F2-4789-B9D0-92AE25A78A0F}" type="presParOf" srcId="{EBCDFF6D-56FF-4232-9FD5-AB62073C3F3B}" destId="{604EE218-6CAE-40BB-A1E7-344D38B62CE0}" srcOrd="0" destOrd="0" presId="urn:microsoft.com/office/officeart/2005/8/layout/vProcess5"/>
    <dgm:cxn modelId="{37D4382F-1BAF-4C11-BABC-D3793B052B9A}" type="presParOf" srcId="{EBCDFF6D-56FF-4232-9FD5-AB62073C3F3B}" destId="{50C0A7AA-183C-4ACE-B5FA-261729DF5DAF}" srcOrd="1" destOrd="0" presId="urn:microsoft.com/office/officeart/2005/8/layout/vProcess5"/>
    <dgm:cxn modelId="{78A1908F-9A6A-402B-BDFB-11680CBCF15B}" type="presParOf" srcId="{EBCDFF6D-56FF-4232-9FD5-AB62073C3F3B}" destId="{D0A6CB4E-23AC-493D-B560-F7DA5DBFA4F4}" srcOrd="2" destOrd="0" presId="urn:microsoft.com/office/officeart/2005/8/layout/vProcess5"/>
    <dgm:cxn modelId="{486F4C18-3467-47C2-97EB-CE4FBA818234}" type="presParOf" srcId="{EBCDFF6D-56FF-4232-9FD5-AB62073C3F3B}" destId="{C4DFC942-6785-466A-836F-563E45C23801}" srcOrd="3" destOrd="0" presId="urn:microsoft.com/office/officeart/2005/8/layout/vProcess5"/>
    <dgm:cxn modelId="{F6229500-C416-4D80-AE5C-0421E9CB0FD9}" type="presParOf" srcId="{EBCDFF6D-56FF-4232-9FD5-AB62073C3F3B}" destId="{A2473FE3-227B-4973-AEC9-623C755E033B}" srcOrd="4" destOrd="0" presId="urn:microsoft.com/office/officeart/2005/8/layout/vProcess5"/>
    <dgm:cxn modelId="{6E371B27-4989-4FA0-8CDB-F20C4D225205}" type="presParOf" srcId="{EBCDFF6D-56FF-4232-9FD5-AB62073C3F3B}" destId="{DD7FCE4C-029B-4C9E-86DB-20E00A83165C}" srcOrd="5" destOrd="0" presId="urn:microsoft.com/office/officeart/2005/8/layout/vProcess5"/>
    <dgm:cxn modelId="{A96E14C9-FA41-4C35-93B4-9F7C83D4FDF5}" type="presParOf" srcId="{EBCDFF6D-56FF-4232-9FD5-AB62073C3F3B}" destId="{2ACC572B-6C93-47C8-BBE7-0A8BB220D155}" srcOrd="6" destOrd="0" presId="urn:microsoft.com/office/officeart/2005/8/layout/vProcess5"/>
    <dgm:cxn modelId="{FCFE8252-3FE6-4C7F-BA7F-AEED4894BFF8}" type="presParOf" srcId="{EBCDFF6D-56FF-4232-9FD5-AB62073C3F3B}" destId="{B6A799CC-DF54-4FCA-BE49-616AAE365A4E}" srcOrd="7" destOrd="0" presId="urn:microsoft.com/office/officeart/2005/8/layout/vProcess5"/>
    <dgm:cxn modelId="{751458B7-F9A6-4546-A55D-81BE88D38028}" type="presParOf" srcId="{EBCDFF6D-56FF-4232-9FD5-AB62073C3F3B}" destId="{A1A5AAF1-72F3-4ADD-BDA7-D9D078337DC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0A7AA-183C-4ACE-B5FA-261729DF5DAF}">
      <dsp:nvSpPr>
        <dsp:cNvPr id="0" name=""/>
        <dsp:cNvSpPr/>
      </dsp:nvSpPr>
      <dsp:spPr>
        <a:xfrm>
          <a:off x="0" y="0"/>
          <a:ext cx="5267365" cy="989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Editor </a:t>
          </a:r>
          <a:endParaRPr lang="en-US" sz="1800" kern="1200"/>
        </a:p>
      </dsp:txBody>
      <dsp:txXfrm>
        <a:off x="28989" y="28989"/>
        <a:ext cx="4199338" cy="931780"/>
      </dsp:txXfrm>
    </dsp:sp>
    <dsp:sp modelId="{D0A6CB4E-23AC-493D-B560-F7DA5DBFA4F4}">
      <dsp:nvSpPr>
        <dsp:cNvPr id="0" name=""/>
        <dsp:cNvSpPr/>
      </dsp:nvSpPr>
      <dsp:spPr>
        <a:xfrm>
          <a:off x="464767" y="1154718"/>
          <a:ext cx="5267365" cy="989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1.Wordpad(In Windows OS)</a:t>
          </a:r>
        </a:p>
      </dsp:txBody>
      <dsp:txXfrm>
        <a:off x="493756" y="1183707"/>
        <a:ext cx="4101276" cy="931780"/>
      </dsp:txXfrm>
    </dsp:sp>
    <dsp:sp modelId="{C4DFC942-6785-466A-836F-563E45C23801}">
      <dsp:nvSpPr>
        <dsp:cNvPr id="0" name=""/>
        <dsp:cNvSpPr/>
      </dsp:nvSpPr>
      <dsp:spPr>
        <a:xfrm>
          <a:off x="929534" y="2309437"/>
          <a:ext cx="5267365" cy="989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2.Gedit Text Editor(Ubuntu in LINUX)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FrontPage or Dreamweaver.</a:t>
          </a:r>
        </a:p>
      </dsp:txBody>
      <dsp:txXfrm>
        <a:off x="958523" y="2338426"/>
        <a:ext cx="4101276" cy="931780"/>
      </dsp:txXfrm>
    </dsp:sp>
    <dsp:sp modelId="{A2473FE3-227B-4973-AEC9-623C755E033B}">
      <dsp:nvSpPr>
        <dsp:cNvPr id="0" name=""/>
        <dsp:cNvSpPr/>
      </dsp:nvSpPr>
      <dsp:spPr>
        <a:xfrm>
          <a:off x="4624021" y="750567"/>
          <a:ext cx="643343" cy="64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768773" y="750567"/>
        <a:ext cx="353839" cy="484116"/>
      </dsp:txXfrm>
    </dsp:sp>
    <dsp:sp modelId="{DD7FCE4C-029B-4C9E-86DB-20E00A83165C}">
      <dsp:nvSpPr>
        <dsp:cNvPr id="0" name=""/>
        <dsp:cNvSpPr/>
      </dsp:nvSpPr>
      <dsp:spPr>
        <a:xfrm>
          <a:off x="5088789" y="1898687"/>
          <a:ext cx="643343" cy="64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33541" y="1898687"/>
        <a:ext cx="353839" cy="484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01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6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00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4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  <p:sldLayoutId id="2147484191" r:id="rId13"/>
    <p:sldLayoutId id="2147484192" r:id="rId14"/>
    <p:sldLayoutId id="2147484193" r:id="rId15"/>
    <p:sldLayoutId id="21474841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10CD-28E0-BAB1-17BF-7E77E6B2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33D4E34-D73A-9955-5E85-8DAA69C66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0907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919A5BE-FE2C-E2AC-21B5-350AE148D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45" y="-55024"/>
            <a:ext cx="1720441" cy="1295845"/>
          </a:xfrm>
          <a:prstGeom prst="rect">
            <a:avLst/>
          </a:prstGeom>
        </p:spPr>
      </p:pic>
      <p:pic>
        <p:nvPicPr>
          <p:cNvPr id="19" name="Picture 18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50E14E30-D06D-4303-5A49-5F1B39EDD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509" y="-45009"/>
            <a:ext cx="1695298" cy="16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3697-E18B-04CB-04FD-35FDC01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44" y="661124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HTML Comments : </a:t>
            </a:r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Comments can be inserted in the HTML code to make more readable and understandable .Comments are ignored by the browser and are not displayed.</a:t>
            </a:r>
            <a:endParaRPr lang="en-IN" sz="28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E3A0-8CB3-FE95-6989-443B4CC8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Syntax: </a:t>
            </a:r>
            <a:r>
              <a:rPr lang="en-US" dirty="0">
                <a:latin typeface="Bell MT" panose="02020503060305020303" pitchFamily="18" charset="0"/>
              </a:rPr>
              <a:t>&lt;! – </a:t>
            </a:r>
            <a:r>
              <a:rPr lang="en-US" dirty="0" err="1">
                <a:latin typeface="Bell MT" panose="02020503060305020303" pitchFamily="18" charset="0"/>
              </a:rPr>
              <a:t>sometext</a:t>
            </a:r>
            <a:r>
              <a:rPr lang="en-US" dirty="0">
                <a:latin typeface="Bell MT" panose="02020503060305020303" pitchFamily="18" charset="0"/>
              </a:rPr>
              <a:t> -&gt;</a:t>
            </a:r>
          </a:p>
          <a:p>
            <a:r>
              <a:rPr lang="en-US" b="1" dirty="0">
                <a:latin typeface="Bell MT" panose="02020503060305020303" pitchFamily="18" charset="0"/>
              </a:rPr>
              <a:t>Example:                   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A62A51-4D53-78A2-2763-42E07D76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3159644"/>
            <a:ext cx="3530795" cy="2385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58B509-F4B0-9F71-0EB2-A8396F408691}"/>
              </a:ext>
            </a:extLst>
          </p:cNvPr>
          <p:cNvSpPr txBox="1"/>
          <p:nvPr/>
        </p:nvSpPr>
        <p:spPr>
          <a:xfrm>
            <a:off x="5637319" y="2974978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Output: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99A6FC-F283-F8B1-2D8B-F3DC5957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6" y="3564539"/>
            <a:ext cx="1973751" cy="1165961"/>
          </a:xfrm>
          <a:prstGeom prst="rect">
            <a:avLst/>
          </a:prstGeom>
        </p:spPr>
      </p:pic>
      <p:pic>
        <p:nvPicPr>
          <p:cNvPr id="5" name="Picture 4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99E5A5CC-062F-ACB7-08F2-8ADC7934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48" y="-92593"/>
            <a:ext cx="140053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A849-40BD-56F1-D600-989BB628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43" y="849299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        </a:t>
            </a:r>
            <a:r>
              <a:rPr lang="en-US" sz="3100" dirty="0">
                <a:solidFill>
                  <a:schemeClr val="tx1"/>
                </a:solidFill>
                <a:latin typeface="Bell MT" panose="02020503060305020303" pitchFamily="18" charset="0"/>
              </a:rPr>
              <a:t>HTML Text Formatting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 : 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Some formatting tags are 1.b-Bold ,2.i-Italic ,3.code-Computer,4.sub-Subscript &amp;5.sup-Superscript 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D509B-258E-BFB6-EDEE-1FF66A3E9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92" y="2002559"/>
            <a:ext cx="3841871" cy="3294063"/>
          </a:xfrm>
        </p:spPr>
      </p:pic>
      <p:pic>
        <p:nvPicPr>
          <p:cNvPr id="4" name="Picture 3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1C3D04DE-55B6-E654-1E3E-1E7F2EB2E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30" y="-16179"/>
            <a:ext cx="1246073" cy="12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6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1B74-94F4-6633-ABD6-7165C748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6" y="52943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ell MT" panose="02020503060305020303" pitchFamily="18" charset="0"/>
              </a:rPr>
              <a:t>HTML Style Attributes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F3E2-88AB-46DA-6456-C1362A40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15736"/>
            <a:ext cx="9603275" cy="450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                                       Description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                    Defines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&lt;font&gt;                                                          Defines HTML fonts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&lt;s&gt; and &lt;strike&gt;                                          Defines strikeout text                                     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&lt;u&gt;                                                               Defines underlined text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                                      Description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Align                                                                      Defines alignment of the text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Defines background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Defines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text </a:t>
            </a:r>
          </a:p>
        </p:txBody>
      </p:sp>
      <p:pic>
        <p:nvPicPr>
          <p:cNvPr id="5" name="Picture 4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DE398563-F154-5B6B-B0C0-D3468698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774" y="-42346"/>
            <a:ext cx="1272044" cy="12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8022-9D8A-186C-3FCF-42D9C58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49" y="467556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      HTML Tables  </a:t>
            </a:r>
            <a:endParaRPr lang="en-IN" b="1" dirty="0">
              <a:solidFill>
                <a:schemeClr val="tx1"/>
              </a:solidFill>
              <a:latin typeface="Bell MT" panose="020205030603050203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AE2A-D7B9-CB6E-1074-BF6DB74E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6858"/>
            <a:ext cx="9603275" cy="3859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Table are defined with the &lt;table&gt;tag.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table is divided into rows (with &lt;tr&gt; tag).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row is divided into data cells (with &lt;td&gt; tag).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Heading in a table are defined with the &lt;</a:t>
            </a:r>
            <a:r>
              <a:rPr lang="en-US" dirty="0" err="1"/>
              <a:t>th</a:t>
            </a:r>
            <a:r>
              <a:rPr lang="en-US" dirty="0"/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805DD-22EC-F740-2A74-460AB47B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3536601"/>
            <a:ext cx="3475021" cy="224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1EFF3-F057-3FA8-0D11-9579DA33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26" y="3612807"/>
            <a:ext cx="3475021" cy="2095682"/>
          </a:xfrm>
          <a:prstGeom prst="rect">
            <a:avLst/>
          </a:prstGeom>
        </p:spPr>
      </p:pic>
      <p:pic>
        <p:nvPicPr>
          <p:cNvPr id="6" name="Picture 5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7920A47C-8802-C6DD-064D-F7195BE1A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403" y="0"/>
            <a:ext cx="1177306" cy="11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DF2D-89F2-5850-DEEA-2D09244B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41" y="651485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Html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D5FF-5451-FC76-F8CD-FB46D983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1755058"/>
            <a:ext cx="9435687" cy="4365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 List: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is also a  list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items.The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are marked with number.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 &lt;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tag.Each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  starts with the &lt;li&gt; tag.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is a list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items.The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items are marked with bullets (typically small black circles).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834B0D86-6C0C-8862-EF4F-FD6E63737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29" y="0"/>
            <a:ext cx="1448487" cy="14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14766-9B2D-EA79-273B-C765269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C563B6-AE5F-9C6C-55E5-CE7A725F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996-CE0D-1767-520C-1D5C227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957221"/>
            <a:ext cx="587859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What is HTML ?</a:t>
            </a:r>
          </a:p>
        </p:txBody>
      </p:sp>
      <p:pic>
        <p:nvPicPr>
          <p:cNvPr id="45" name="Graphic 6" descr="Web Design">
            <a:extLst>
              <a:ext uri="{FF2B5EF4-FFF2-40B4-BE49-F238E27FC236}">
                <a16:creationId xmlns:a16="http://schemas.microsoft.com/office/drawing/2014/main" id="{26572DDC-E61C-82D2-C21A-BF7C5851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438" y="1649879"/>
            <a:ext cx="2799103" cy="2799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9A39B-F5A4-2FCF-F037-93C0CEF2FD71}"/>
              </a:ext>
            </a:extLst>
          </p:cNvPr>
          <p:cNvSpPr txBox="1"/>
          <p:nvPr/>
        </p:nvSpPr>
        <p:spPr>
          <a:xfrm>
            <a:off x="5188043" y="2164765"/>
            <a:ext cx="5878597" cy="33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HTML is a language for describing web pages.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HTML stands for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H</a:t>
            </a: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yper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T</a:t>
            </a: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ext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M</a:t>
            </a: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arkup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L</a:t>
            </a: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HTML is not a programming language, it is a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markup language</a:t>
            </a:r>
            <a:endParaRPr lang="en-GB" altLang="en-US" sz="2400" dirty="0">
              <a:latin typeface="+mj-lt"/>
              <a:cs typeface="AngsanaUPC" panose="020B0502040204020203" pitchFamily="18" charset="-34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A markup language is a set of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markup tags</a:t>
            </a:r>
            <a:endParaRPr lang="en-GB" altLang="en-US" sz="2400" dirty="0">
              <a:latin typeface="+mj-lt"/>
              <a:cs typeface="AngsanaUPC" panose="020B0502040204020203" pitchFamily="18" charset="-34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HTML uses </a:t>
            </a:r>
            <a:r>
              <a:rPr lang="en-GB" altLang="en-US" sz="2400" b="1" dirty="0">
                <a:latin typeface="+mj-lt"/>
                <a:cs typeface="AngsanaUPC" panose="020B0502040204020203" pitchFamily="18" charset="-34"/>
              </a:rPr>
              <a:t>markup tags</a:t>
            </a:r>
            <a:r>
              <a:rPr lang="en-GB" altLang="en-US" sz="2400" dirty="0">
                <a:latin typeface="+mj-lt"/>
                <a:cs typeface="AngsanaUPC" panose="020B0502040204020203" pitchFamily="18" charset="-34"/>
              </a:rPr>
              <a:t> to describe web pages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+mj-lt"/>
              </a:rPr>
              <a:t> </a:t>
            </a:r>
          </a:p>
        </p:txBody>
      </p:sp>
      <p:pic>
        <p:nvPicPr>
          <p:cNvPr id="4" name="Picture 3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4252565E-C59B-8C34-3BA4-C9A11C66C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65" y="-64443"/>
            <a:ext cx="1646583" cy="16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3CCE-567D-BC53-6E5B-F77A28DE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849299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   Where do we write a </a:t>
            </a:r>
            <a:r>
              <a:rPr lang="en-US" sz="3600" b="1" dirty="0">
                <a:solidFill>
                  <a:schemeClr val="tx1"/>
                </a:solidFill>
              </a:rPr>
              <a:t>code in html?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D050AAD-1B09-0220-CF10-4252F1E2AE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0269" y="2167151"/>
          <a:ext cx="6196900" cy="329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7AE1D49-E259-9E1B-ABDB-810ACB193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7445" y="2355924"/>
            <a:ext cx="2921649" cy="2921649"/>
          </a:xfrm>
          <a:prstGeom prst="rect">
            <a:avLst/>
          </a:prstGeom>
        </p:spPr>
      </p:pic>
      <p:pic>
        <p:nvPicPr>
          <p:cNvPr id="4" name="Picture 3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BC3A9294-DEBA-612C-5BD3-682171D49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27" y="0"/>
            <a:ext cx="1399727" cy="13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C3E9-9CAC-3E19-9F9A-FDBC3187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  Simple Code –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E6A1E-7523-2EBA-0CA8-6C22FF026741}"/>
              </a:ext>
            </a:extLst>
          </p:cNvPr>
          <p:cNvSpPr txBox="1"/>
          <p:nvPr/>
        </p:nvSpPr>
        <p:spPr>
          <a:xfrm flipH="1">
            <a:off x="6207115" y="1305206"/>
            <a:ext cx="4196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Output</a:t>
            </a:r>
          </a:p>
        </p:txBody>
      </p:sp>
      <p:pic>
        <p:nvPicPr>
          <p:cNvPr id="4" name="Picture 3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15C66C10-5F42-6704-8768-7BA60A0F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328" y="-33797"/>
            <a:ext cx="1444540" cy="144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11805-C40B-E91A-69C7-76EDC1E3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72" y="1886942"/>
            <a:ext cx="3667125" cy="34801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162A24-3B7E-AC74-1614-86C26B75F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33" y="2119266"/>
            <a:ext cx="2552700" cy="16157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3BFDE-4F24-7C2B-B145-202633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0D23-7712-7BD6-A6F2-5965A181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     HTML TAG: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21F9C8-AE21-6B94-DF1A-EFACCD09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18" y="2157308"/>
            <a:ext cx="5820587" cy="3791479"/>
          </a:xfrm>
        </p:spPr>
      </p:pic>
      <p:pic>
        <p:nvPicPr>
          <p:cNvPr id="4" name="Picture 3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25524556-FF7D-1BEE-0549-26473E34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90" y="-1325"/>
            <a:ext cx="1242170" cy="12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A866-0D10-C89F-DBDF-90754342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&lt;p&gt; TAG :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BC03-4B52-FF9B-60A8-99D5E2B6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&lt;p&gt; tag defines a paragraph. Browsers automatically add a single blank line before and after each &lt;p&gt; element. Tip: Use CSS to style paragraphs.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A6C6A67-EFEC-1A04-4B62-44ACEDCDA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2215"/>
            <a:ext cx="6152322" cy="37949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6D13EECC-72EC-2CF5-9D06-3CC89DCC3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320" y="17274"/>
            <a:ext cx="1223983" cy="12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39EF-6EE8-0F44-B251-D3D4AC39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775" y="932662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&gt; tag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5313-05D6-B501-E967-06699708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Google Sans"/>
              </a:rPr>
              <a:t>Definition and Usage. The &lt;</a:t>
            </a:r>
            <a:r>
              <a:rPr lang="en-US" b="0" i="0" err="1">
                <a:effectLst/>
                <a:latin typeface="Google Sans"/>
              </a:rPr>
              <a:t>br</a:t>
            </a:r>
            <a:r>
              <a:rPr lang="en-US" b="0" i="0">
                <a:effectLst/>
                <a:latin typeface="Google Sans"/>
              </a:rPr>
              <a:t>&gt; tag inserts a single line break. The &lt;</a:t>
            </a:r>
            <a:r>
              <a:rPr lang="en-US" b="0" i="0" err="1">
                <a:effectLst/>
                <a:latin typeface="Google Sans"/>
              </a:rPr>
              <a:t>br</a:t>
            </a:r>
            <a:r>
              <a:rPr lang="en-US" b="0" i="0">
                <a:effectLst/>
                <a:latin typeface="Google Sans"/>
              </a:rPr>
              <a:t>&gt; tag is useful for writing addresses or poems. The &lt;</a:t>
            </a:r>
            <a:r>
              <a:rPr lang="en-US" b="0" i="0" err="1">
                <a:effectLst/>
                <a:latin typeface="Google Sans"/>
              </a:rPr>
              <a:t>br</a:t>
            </a:r>
            <a:r>
              <a:rPr lang="en-US" b="0" i="0">
                <a:effectLst/>
                <a:latin typeface="Google Sans"/>
              </a:rPr>
              <a:t>&gt; tag is an empty tag which means that it has no end tag.</a:t>
            </a:r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AEBD47C-12C1-42C0-C445-47244BDC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78" y="671449"/>
            <a:ext cx="3226754" cy="2363598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D3798-AC32-15E5-B1C8-F48BFD482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43" y="3354225"/>
            <a:ext cx="31623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818A3785-7818-0B9E-6F2C-CB3A25E00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5" y="0"/>
            <a:ext cx="1215965" cy="1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0D6-980E-9676-A44D-96C07E61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94" y="57408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              Link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AA58-2DBC-7602-BD57-A6591D46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1463"/>
            <a:ext cx="8946541" cy="4195481"/>
          </a:xfrm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Html links: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                Html links are defined with the &lt;a&gt; tag </a:t>
            </a:r>
          </a:p>
          <a:p>
            <a:r>
              <a:rPr lang="en-US" b="1" dirty="0">
                <a:latin typeface="Bell MT" panose="02020503060305020303" pitchFamily="18" charset="0"/>
              </a:rPr>
              <a:t>Syntax: </a:t>
            </a:r>
            <a:r>
              <a:rPr lang="en-US" dirty="0">
                <a:latin typeface="Bell MT" panose="02020503060305020303" pitchFamily="18" charset="0"/>
              </a:rPr>
              <a:t>&lt; </a:t>
            </a:r>
            <a:r>
              <a:rPr lang="en-US" dirty="0" err="1">
                <a:latin typeface="Bell MT" panose="02020503060305020303" pitchFamily="18" charset="0"/>
              </a:rPr>
              <a:t>href</a:t>
            </a:r>
            <a:r>
              <a:rPr lang="en-US" dirty="0">
                <a:latin typeface="Bell MT" panose="02020503060305020303" pitchFamily="18" charset="0"/>
              </a:rPr>
              <a:t>=“https”//www.gmail.com”&gt;Gmail&lt;/a&gt;</a:t>
            </a:r>
          </a:p>
          <a:p>
            <a:r>
              <a:rPr lang="en-US" b="1" dirty="0">
                <a:latin typeface="Bell MT" panose="02020503060305020303" pitchFamily="18" charset="0"/>
              </a:rPr>
              <a:t>Example:</a:t>
            </a:r>
          </a:p>
          <a:p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DC93E-2BF1-BAE2-25FC-D0A1319B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50" y="3626099"/>
            <a:ext cx="4846740" cy="2088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BA9E6-7AEE-87B2-D549-CD69896E170F}"/>
              </a:ext>
            </a:extLst>
          </p:cNvPr>
          <p:cNvSpPr txBox="1"/>
          <p:nvPr/>
        </p:nvSpPr>
        <p:spPr>
          <a:xfrm>
            <a:off x="7843730" y="4109204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 O/P</a:t>
            </a:r>
            <a:r>
              <a:rPr lang="en-US" dirty="0">
                <a:latin typeface="Bell MT" panose="02020503060305020303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4DBC6-5CE8-D624-23B2-91580CC4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30" y="4647746"/>
            <a:ext cx="1325995" cy="541067"/>
          </a:xfrm>
          <a:prstGeom prst="rect">
            <a:avLst/>
          </a:prstGeom>
        </p:spPr>
      </p:pic>
      <p:pic>
        <p:nvPicPr>
          <p:cNvPr id="6" name="Picture 5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0943663F-5068-6125-5706-25CCDE029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26" y="-9863"/>
            <a:ext cx="1239319" cy="12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2241-933C-2897-2E72-68E40C18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67" y="668356"/>
            <a:ext cx="9603275" cy="9627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                         Image Tags</a:t>
            </a:r>
            <a:endParaRPr lang="en-IN" sz="4000" b="1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6BE5-CA1E-FF05-67D0-E24AD1CA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79881"/>
            <a:ext cx="9603275" cy="3386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ell MT" panose="02020503060305020303" pitchFamily="18" charset="0"/>
              </a:rPr>
              <a:t>HTML images:  </a:t>
            </a:r>
            <a:r>
              <a:rPr lang="en-US" dirty="0">
                <a:latin typeface="Bell MT" panose="02020503060305020303" pitchFamily="18" charset="0"/>
              </a:rPr>
              <a:t>Html images are defined with the &lt;</a:t>
            </a:r>
            <a:r>
              <a:rPr lang="en-US" dirty="0" err="1">
                <a:latin typeface="Bell MT" panose="02020503060305020303" pitchFamily="18" charset="0"/>
              </a:rPr>
              <a:t>img</a:t>
            </a:r>
            <a:r>
              <a:rPr lang="en-US" dirty="0">
                <a:latin typeface="Bell MT" panose="02020503060305020303" pitchFamily="18" charset="0"/>
              </a:rPr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ell MT" panose="02020503060305020303" pitchFamily="18" charset="0"/>
              </a:rPr>
              <a:t>Syntax: </a:t>
            </a:r>
            <a:r>
              <a:rPr lang="en-US" dirty="0">
                <a:latin typeface="Bell MT" panose="02020503060305020303" pitchFamily="18" charset="0"/>
              </a:rPr>
              <a:t>&lt;</a:t>
            </a:r>
            <a:r>
              <a:rPr lang="en-US" dirty="0" err="1">
                <a:latin typeface="Bell MT" panose="02020503060305020303" pitchFamily="18" charset="0"/>
              </a:rPr>
              <a:t>img</a:t>
            </a:r>
            <a:r>
              <a:rPr lang="en-US" dirty="0">
                <a:latin typeface="Bell MT" panose="02020503060305020303" pitchFamily="18" charset="0"/>
              </a:rPr>
              <a:t> src “123.jpg”width =“104”height = “”142”/&gt;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ell MT" panose="02020503060305020303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          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01AF-1658-4E5A-8D1C-977DD2E6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26" y="3451283"/>
            <a:ext cx="4837520" cy="1901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113CDA-671B-2392-9152-06A148A6D965}"/>
              </a:ext>
            </a:extLst>
          </p:cNvPr>
          <p:cNvSpPr txBox="1"/>
          <p:nvPr/>
        </p:nvSpPr>
        <p:spPr>
          <a:xfrm>
            <a:off x="7837428" y="3639595"/>
            <a:ext cx="315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Output</a:t>
            </a:r>
            <a:r>
              <a:rPr lang="en-US" b="1" dirty="0">
                <a:latin typeface="Bell MT" panose="02020503060305020303" pitchFamily="18" charset="0"/>
              </a:rPr>
              <a:t>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7198D-3E2B-2FE3-DE5F-5CAA5C81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428" y="4117027"/>
            <a:ext cx="983065" cy="1013548"/>
          </a:xfrm>
          <a:prstGeom prst="rect">
            <a:avLst/>
          </a:prstGeom>
        </p:spPr>
      </p:pic>
      <p:pic>
        <p:nvPicPr>
          <p:cNvPr id="6" name="Picture 5" descr="A picture containing text, sign, vector graphics, businesscard&#10;&#10;Description automatically generated">
            <a:extLst>
              <a:ext uri="{FF2B5EF4-FFF2-40B4-BE49-F238E27FC236}">
                <a16:creationId xmlns:a16="http://schemas.microsoft.com/office/drawing/2014/main" id="{04DBFCF6-8596-63A0-1AE5-C1029CCE7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44" y="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2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</TotalTime>
  <Words>529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Bell MT</vt:lpstr>
      <vt:lpstr>Google Sans</vt:lpstr>
      <vt:lpstr>Times New Roman</vt:lpstr>
      <vt:lpstr>Trebuchet MS</vt:lpstr>
      <vt:lpstr>Wingdings</vt:lpstr>
      <vt:lpstr>Wingdings 3</vt:lpstr>
      <vt:lpstr>Facet</vt:lpstr>
      <vt:lpstr>PowerPoint Presentation</vt:lpstr>
      <vt:lpstr>What is HTML ?</vt:lpstr>
      <vt:lpstr>       Where do we write a code in html?</vt:lpstr>
      <vt:lpstr>      Simple Code – 1 </vt:lpstr>
      <vt:lpstr>      HTML TAG: </vt:lpstr>
      <vt:lpstr>     &lt;p&gt; TAG :    </vt:lpstr>
      <vt:lpstr>        &lt;br&gt; tag :</vt:lpstr>
      <vt:lpstr>              Link Tags</vt:lpstr>
      <vt:lpstr>                         Image Tags</vt:lpstr>
      <vt:lpstr>HTML Comments : Comments can be inserted in the HTML code to make more readable and understandable .Comments are ignored by the browser and are not displayed.</vt:lpstr>
      <vt:lpstr>        HTML Text Formatting :  Some formatting tags are 1.b-Bold ,2.i-Italic ,3.code-Computer,4.sub-Subscript &amp;5.sup-Superscript </vt:lpstr>
      <vt:lpstr>HTML Style Attributes</vt:lpstr>
      <vt:lpstr>      HTML Tables  </vt:lpstr>
      <vt:lpstr>Html List: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RAJAN  SHARMA</dc:creator>
  <cp:lastModifiedBy>RAJAN  SHARMA</cp:lastModifiedBy>
  <cp:revision>5</cp:revision>
  <dcterms:created xsi:type="dcterms:W3CDTF">2023-03-26T12:01:41Z</dcterms:created>
  <dcterms:modified xsi:type="dcterms:W3CDTF">2023-04-05T09:24:46Z</dcterms:modified>
</cp:coreProperties>
</file>