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0"/>
  </p:notesMasterIdLst>
  <p:handoutMasterIdLst>
    <p:handoutMasterId r:id="rId11"/>
  </p:handoutMasterIdLst>
  <p:sldIdLst>
    <p:sldId id="281" r:id="rId6"/>
    <p:sldId id="291" r:id="rId7"/>
    <p:sldId id="297" r:id="rId8"/>
    <p:sldId id="296" r:id="rId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D2A"/>
    <a:srgbClr val="DE411B"/>
    <a:srgbClr val="DF411C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51519" autoAdjust="0"/>
  </p:normalViewPr>
  <p:slideViewPr>
    <p:cSldViewPr snapToGrid="0">
      <p:cViewPr varScale="1">
        <p:scale>
          <a:sx n="61" d="100"/>
          <a:sy n="61" d="100"/>
        </p:scale>
        <p:origin x="2688" y="200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-376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18/01/2017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18/01/2017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Upoznavanje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predavacima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Predstavljanje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polaznika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Sta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potrebno</a:t>
            </a:r>
            <a:r>
              <a:rPr lang="en-US" baseline="0" dirty="0" smtClean="0"/>
              <a:t> od </a:t>
            </a:r>
            <a:r>
              <a:rPr lang="en-US" baseline="0" dirty="0" err="1" smtClean="0"/>
              <a:t>predznanja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Beginners training. </a:t>
            </a:r>
            <a:r>
              <a:rPr lang="en-US" baseline="0" dirty="0" err="1" smtClean="0"/>
              <a:t>Upoznavanje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osnovama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jezika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Stvaranje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komunikacije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osnove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naredne</a:t>
            </a:r>
            <a:r>
              <a:rPr lang="en-US" baseline="0" dirty="0" smtClean="0"/>
              <a:t> more advanced </a:t>
            </a:r>
            <a:r>
              <a:rPr lang="en-US" baseline="0" dirty="0" err="1" smtClean="0"/>
              <a:t>teme</a:t>
            </a:r>
            <a:r>
              <a:rPr lang="en-US" baseline="0" dirty="0" smtClean="0"/>
              <a:t>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Ocekujte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naprednije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treninge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buducnosti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 4x2x1.5h </a:t>
            </a:r>
            <a:r>
              <a:rPr lang="en-US" baseline="0" dirty="0" err="1" smtClean="0"/>
              <a:t>necemo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vremena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radimo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koncepata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CallKit</a:t>
            </a:r>
            <a:r>
              <a:rPr lang="en-US" baseline="0" dirty="0" smtClean="0"/>
              <a:t>, Siri, iCloud, Core Data, </a:t>
            </a:r>
            <a:r>
              <a:rPr lang="mr-IN" baseline="0" dirty="0" smtClean="0"/>
              <a:t>…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Ocekujemo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interakciju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toku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predavanja</a:t>
            </a:r>
            <a:r>
              <a:rPr lang="en-US" baseline="0" dirty="0" smtClean="0"/>
              <a:t>. 30% </a:t>
            </a:r>
            <a:r>
              <a:rPr lang="en-US" baseline="0" dirty="0" err="1" smtClean="0"/>
              <a:t>vremena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posvetimo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primerima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Takodje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ocekujemo</a:t>
            </a:r>
            <a:r>
              <a:rPr lang="en-US" baseline="0" dirty="0" smtClean="0"/>
              <a:t> da se reading </a:t>
            </a:r>
            <a:r>
              <a:rPr lang="en-US" baseline="0" dirty="0" err="1" smtClean="0"/>
              <a:t>assignmenti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odrade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Koristite</a:t>
            </a:r>
            <a:r>
              <a:rPr lang="en-US" baseline="0" dirty="0" smtClean="0"/>
              <a:t> slack </a:t>
            </a:r>
            <a:r>
              <a:rPr lang="en-US" baseline="0" dirty="0" err="1" smtClean="0"/>
              <a:t>kanal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 google drive.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93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6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W1S1</a:t>
            </a:r>
            <a:r>
              <a:rPr lang="en-US" dirty="0" smtClean="0"/>
              <a:t>: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presentation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b="1" dirty="0" smtClean="0">
                <a:sym typeface="Wingdings"/>
              </a:rPr>
              <a:t>W2S1</a:t>
            </a:r>
            <a:r>
              <a:rPr lang="en-US" dirty="0" smtClean="0">
                <a:sym typeface="Wingdings"/>
              </a:rPr>
              <a:t>:</a:t>
            </a:r>
            <a:r>
              <a:rPr lang="en-US" baseline="0" dirty="0" smtClean="0">
                <a:sym typeface="Wingdings"/>
              </a:rPr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>
                <a:sym typeface="Wingdings"/>
              </a:rPr>
              <a:t>Predstavljanje</a:t>
            </a:r>
            <a:r>
              <a:rPr lang="en-US" baseline="0" dirty="0" smtClean="0">
                <a:sym typeface="Wingdings"/>
              </a:rPr>
              <a:t> iPhone I iPad </a:t>
            </a:r>
            <a:r>
              <a:rPr lang="en-US" baseline="0" dirty="0" err="1" smtClean="0">
                <a:sym typeface="Wingdings"/>
              </a:rPr>
              <a:t>platforme</a:t>
            </a:r>
            <a:r>
              <a:rPr lang="en-US" baseline="0" dirty="0" smtClean="0">
                <a:sym typeface="Wingdings"/>
              </a:rPr>
              <a:t>. </a:t>
            </a:r>
            <a:r>
              <a:rPr lang="en-US" baseline="0" dirty="0" err="1" smtClean="0">
                <a:sym typeface="Wingdings"/>
              </a:rPr>
              <a:t>Verzije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telefona</a:t>
            </a:r>
            <a:r>
              <a:rPr lang="en-US" baseline="0" dirty="0" smtClean="0">
                <a:sym typeface="Wingdings"/>
              </a:rPr>
              <a:t> I </a:t>
            </a:r>
            <a:r>
              <a:rPr lang="en-US" baseline="0" dirty="0" err="1" smtClean="0">
                <a:sym typeface="Wingdings"/>
              </a:rPr>
              <a:t>operativnih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sistema</a:t>
            </a:r>
            <a:r>
              <a:rPr lang="en-US" baseline="0" dirty="0" smtClean="0">
                <a:sym typeface="Wingdings"/>
              </a:rPr>
              <a:t>. </a:t>
            </a:r>
            <a:r>
              <a:rPr lang="en-US" baseline="0" dirty="0" err="1" smtClean="0">
                <a:sym typeface="Wingdings"/>
              </a:rPr>
              <a:t>Malo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statistike</a:t>
            </a:r>
            <a:r>
              <a:rPr lang="en-US" baseline="0" dirty="0" smtClean="0">
                <a:sym typeface="Wingdings"/>
              </a:rPr>
              <a:t> I </a:t>
            </a:r>
            <a:r>
              <a:rPr lang="en-US" baseline="0" dirty="0" err="1" smtClean="0">
                <a:sym typeface="Wingdings"/>
              </a:rPr>
              <a:t>poredjenja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Androidom</a:t>
            </a:r>
            <a:endParaRPr lang="en-US" baseline="0" dirty="0" smtClean="0">
              <a:sym typeface="Wingding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sym typeface="Wingdings"/>
              </a:rPr>
              <a:t>XCode IDE, </a:t>
            </a:r>
            <a:r>
              <a:rPr lang="en-US" baseline="0" dirty="0" err="1" smtClean="0">
                <a:sym typeface="Wingdings"/>
              </a:rPr>
              <a:t>prolazak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kroz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ekrane</a:t>
            </a:r>
            <a:r>
              <a:rPr lang="en-US" baseline="0" dirty="0" smtClean="0">
                <a:sym typeface="Wingdings"/>
              </a:rPr>
              <a:t>. Instruments.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>
                <a:sym typeface="Wingdings"/>
              </a:rPr>
              <a:t>Kreiranje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novog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projekta</a:t>
            </a:r>
            <a:r>
              <a:rPr lang="en-US" baseline="0" dirty="0" smtClean="0">
                <a:sym typeface="Wingdings"/>
              </a:rPr>
              <a:t> I workspace-a. </a:t>
            </a:r>
            <a:r>
              <a:rPr lang="en-US" baseline="0" dirty="0" err="1" smtClean="0">
                <a:sym typeface="Wingdings"/>
              </a:rPr>
              <a:t>Prolazak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kroz</a:t>
            </a:r>
            <a:r>
              <a:rPr lang="en-US" baseline="0" dirty="0" smtClean="0">
                <a:sym typeface="Wingdings"/>
              </a:rPr>
              <a:t> boilerplate </a:t>
            </a:r>
            <a:r>
              <a:rPr lang="en-US" baseline="0" dirty="0" err="1" smtClean="0">
                <a:sym typeface="Wingdings"/>
              </a:rPr>
              <a:t>kod</a:t>
            </a:r>
            <a:r>
              <a:rPr lang="en-US" baseline="0" dirty="0" smtClean="0">
                <a:sym typeface="Wingdings"/>
              </a:rPr>
              <a:t> I </a:t>
            </a:r>
            <a:r>
              <a:rPr lang="en-US" baseline="0" dirty="0" err="1" smtClean="0">
                <a:sym typeface="Wingdings"/>
              </a:rPr>
              <a:t>fajlove</a:t>
            </a:r>
            <a:r>
              <a:rPr lang="en-US" baseline="0" dirty="0" smtClean="0">
                <a:sym typeface="Wingdings"/>
              </a:rPr>
              <a:t>. Project settings, build targets.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sym typeface="Wingdings"/>
              </a:rPr>
              <a:t>Application sandbox I lifecycle. </a:t>
            </a:r>
            <a:r>
              <a:rPr lang="en-US" b="1" baseline="0" dirty="0" smtClean="0">
                <a:sym typeface="Wingdings"/>
              </a:rPr>
              <a:t>DEMO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sym typeface="Wingdings"/>
              </a:rPr>
              <a:t>Application signing I Apple development portal.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sym typeface="Wingdings"/>
              </a:rPr>
              <a:t>Rad u </a:t>
            </a:r>
            <a:r>
              <a:rPr lang="en-US" baseline="0" dirty="0" err="1" smtClean="0">
                <a:sym typeface="Wingdings"/>
              </a:rPr>
              <a:t>backgroundu</a:t>
            </a:r>
            <a:r>
              <a:rPr lang="en-US" baseline="0" dirty="0" smtClean="0">
                <a:sym typeface="Wingdings"/>
              </a:rPr>
              <a:t>. </a:t>
            </a:r>
            <a:r>
              <a:rPr lang="en-US" b="1" baseline="0" dirty="0" smtClean="0">
                <a:sym typeface="Wingdings"/>
              </a:rPr>
              <a:t>DEMO</a:t>
            </a:r>
            <a:r>
              <a:rPr lang="en-US" baseline="0" dirty="0" smtClean="0">
                <a:sym typeface="Wingdings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sym typeface="Wingdings"/>
              </a:rPr>
              <a:t>Resources. Homework (run instruments) </a:t>
            </a:r>
          </a:p>
          <a:p>
            <a:pPr marL="0" indent="0">
              <a:buFont typeface="Arial" charset="0"/>
              <a:buNone/>
            </a:pPr>
            <a:r>
              <a:rPr lang="en-US" b="1" baseline="0" dirty="0" smtClean="0">
                <a:sym typeface="Wingdings"/>
              </a:rPr>
              <a:t>W2S2: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Swift and </a:t>
            </a:r>
            <a:r>
              <a:rPr lang="en-US" b="0" baseline="0" dirty="0" err="1" smtClean="0">
                <a:sym typeface="Wingdings"/>
              </a:rPr>
              <a:t>ObjC</a:t>
            </a:r>
            <a:r>
              <a:rPr lang="en-US" b="0" baseline="0" dirty="0" smtClean="0">
                <a:sym typeface="Wingdings"/>
              </a:rPr>
              <a:t> basics. Differences and interoperability.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Basics of Swift language. 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Apple MVC in action.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Storyboard overview.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Anatomy of </a:t>
            </a:r>
            <a:r>
              <a:rPr lang="en-US" b="0" baseline="0" dirty="0" err="1" smtClean="0">
                <a:sym typeface="Wingdings"/>
              </a:rPr>
              <a:t>UIViewContoller</a:t>
            </a:r>
            <a:r>
              <a:rPr lang="en-US" b="0" baseline="0" dirty="0" smtClean="0">
                <a:sym typeface="Wingdings"/>
              </a:rPr>
              <a:t> and </a:t>
            </a:r>
            <a:r>
              <a:rPr lang="en-US" b="0" baseline="0" dirty="0" err="1" smtClean="0">
                <a:sym typeface="Wingdings"/>
              </a:rPr>
              <a:t>UIView</a:t>
            </a:r>
            <a:r>
              <a:rPr lang="en-US" b="0" baseline="0" dirty="0" smtClean="0">
                <a:sym typeface="Wingdings"/>
              </a:rPr>
              <a:t> classes. Lifecycle. UI debugging.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baseline="0" dirty="0" smtClean="0">
                <a:sym typeface="Wingdings"/>
              </a:rPr>
              <a:t>Segues and navigations between UI elements. </a:t>
            </a:r>
            <a:r>
              <a:rPr lang="en-US" b="1" baseline="0" dirty="0" smtClean="0">
                <a:sym typeface="Wingdings"/>
              </a:rPr>
              <a:t>DEMO</a:t>
            </a:r>
            <a:endParaRPr lang="en-US" b="1" baseline="0" dirty="0" smtClean="0">
              <a:sym typeface="Wingdings"/>
            </a:endParaRPr>
          </a:p>
          <a:p>
            <a:pPr marL="0" indent="0">
              <a:buFont typeface="Arial" charset="0"/>
              <a:buNone/>
            </a:pPr>
            <a:r>
              <a:rPr lang="en-US" b="1" baseline="0" dirty="0" smtClean="0">
                <a:sym typeface="Wingdings"/>
              </a:rPr>
              <a:t>W3S1: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All that you wanted to know about Swift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Gesture recognizers.  </a:t>
            </a:r>
            <a:r>
              <a:rPr lang="en-US" b="1" baseline="0" dirty="0" smtClean="0">
                <a:sym typeface="Wingdings"/>
              </a:rPr>
              <a:t>DEMO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Custom drawing in </a:t>
            </a:r>
            <a:r>
              <a:rPr lang="en-US" b="0" baseline="0" dirty="0" err="1" smtClean="0">
                <a:sym typeface="Wingdings"/>
              </a:rPr>
              <a:t>UIView</a:t>
            </a:r>
            <a:endParaRPr lang="en-US" b="0" baseline="0" dirty="0" smtClean="0">
              <a:sym typeface="Wingdings"/>
            </a:endParaRPr>
          </a:p>
          <a:p>
            <a:pPr marL="0" indent="0">
              <a:buFont typeface="Arial" charset="0"/>
              <a:buNone/>
            </a:pPr>
            <a:r>
              <a:rPr lang="en-US" b="1" baseline="0" dirty="0" smtClean="0">
                <a:sym typeface="Wingdings"/>
              </a:rPr>
              <a:t>W3S2: 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Auto Layout and size classes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Stack View layout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DEMO’s</a:t>
            </a:r>
          </a:p>
          <a:p>
            <a:pPr marL="0" indent="0">
              <a:buFont typeface="Arial" charset="0"/>
              <a:buNone/>
            </a:pPr>
            <a:r>
              <a:rPr lang="en-US" b="1" baseline="0" dirty="0" smtClean="0">
                <a:sym typeface="Wingdings"/>
              </a:rPr>
              <a:t>W4S1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Table View controller 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Navigation bar view controller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Tab View Controller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ym typeface="Wingdings"/>
              </a:rPr>
              <a:t>Collection View</a:t>
            </a:r>
            <a:r>
              <a:rPr lang="mr-IN" b="0" baseline="0" dirty="0" smtClean="0">
                <a:sym typeface="Wingdings"/>
              </a:rPr>
              <a:t>…</a:t>
            </a:r>
            <a:endParaRPr lang="en-US" b="0" baseline="0" dirty="0" smtClean="0">
              <a:sym typeface="Wingdings"/>
            </a:endParaRPr>
          </a:p>
          <a:p>
            <a:pPr marL="0" indent="0">
              <a:buFont typeface="Arial" charset="0"/>
              <a:buNone/>
            </a:pPr>
            <a:r>
              <a:rPr lang="en-US" b="1" baseline="0" dirty="0" smtClean="0">
                <a:sym typeface="Wingdings"/>
              </a:rPr>
              <a:t>W4S2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Threading in iOS. Different queues, synchronization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Communicating with network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and remote notifications</a:t>
            </a:r>
          </a:p>
          <a:p>
            <a:pPr marL="171450" indent="-171450" algn="l">
              <a:buFont typeface="Arial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Defaults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 algn="l">
              <a:buFont typeface="Arial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DEMO</a:t>
            </a:r>
            <a:endParaRPr lang="en-US" b="0" baseline="0" dirty="0" smtClean="0">
              <a:sym typeface="Wingdings"/>
            </a:endParaRPr>
          </a:p>
          <a:p>
            <a:pPr marL="0" indent="0">
              <a:buFont typeface="Arial" charset="0"/>
              <a:buNone/>
            </a:pPr>
            <a:r>
              <a:rPr lang="en-US" b="1" baseline="0" dirty="0" smtClean="0">
                <a:sym typeface="Wingdings"/>
              </a:rPr>
              <a:t>W5S1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Sensors: Accelerometer, Gyro,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Magnetometar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Device Motion,.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and Map Kit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Accessing Camera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Coocoa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pods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carthage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of Functional programming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DEMO</a:t>
            </a:r>
          </a:p>
          <a:p>
            <a:pPr marL="171450" indent="-171450">
              <a:buFont typeface="Arial" charset="0"/>
              <a:buChar char="•"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/>
            </a:endParaRPr>
          </a:p>
          <a:p>
            <a:pPr marL="0" indent="0">
              <a:buFont typeface="Arial" charset="0"/>
              <a:buNone/>
            </a:pP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W5S2</a:t>
            </a:r>
            <a:endParaRPr lang="en-US" b="1" baseline="0" dirty="0" smtClean="0">
              <a:sym typeface="Wingdings"/>
            </a:endParaRPr>
          </a:p>
          <a:p>
            <a:pPr marL="0" indent="0">
              <a:buFont typeface="Arial" charset="0"/>
              <a:buNone/>
            </a:pPr>
            <a:r>
              <a:rPr lang="en-US" b="1" baseline="0" dirty="0" smtClean="0">
                <a:sym typeface="Wingdings"/>
              </a:rPr>
              <a:t>Project assignment</a:t>
            </a:r>
          </a:p>
          <a:p>
            <a:pPr marL="0" indent="0">
              <a:buFont typeface="Arial" charset="0"/>
              <a:buNone/>
            </a:pPr>
            <a:endParaRPr lang="en-US" b="1" baseline="0" dirty="0" smtClean="0">
              <a:sym typeface="Wingdings"/>
            </a:endParaRPr>
          </a:p>
          <a:p>
            <a:pPr marL="0" indent="0">
              <a:buFont typeface="Arial" charset="0"/>
              <a:buNone/>
            </a:pPr>
            <a:endParaRPr lang="en-US" b="1" baseline="0" dirty="0" smtClean="0">
              <a:sym typeface="Wingdings"/>
            </a:endParaRPr>
          </a:p>
          <a:p>
            <a:pPr marL="0" indent="0">
              <a:buFont typeface="Arial" charset="0"/>
              <a:buNone/>
            </a:pPr>
            <a:endParaRPr lang="en-US" b="1" baseline="0" dirty="0" smtClean="0">
              <a:sym typeface="Wingdings"/>
            </a:endParaRPr>
          </a:p>
          <a:p>
            <a:pPr marL="0" indent="0">
              <a:buFont typeface="Arial" charset="0"/>
              <a:buNone/>
            </a:pPr>
            <a:endParaRPr lang="en-US" b="1" baseline="0" dirty="0" smtClean="0">
              <a:sym typeface="Wingdings"/>
            </a:endParaRPr>
          </a:p>
          <a:p>
            <a:pPr marL="0" indent="0">
              <a:buFont typeface="Arial" charset="0"/>
              <a:buNone/>
            </a:pPr>
            <a:endParaRPr lang="en-US" b="1" baseline="0" dirty="0" smtClean="0">
              <a:sym typeface="Wingdings"/>
            </a:endParaRPr>
          </a:p>
          <a:p>
            <a:pPr marL="0" indent="0">
              <a:buFont typeface="Arial" charset="0"/>
              <a:buNone/>
            </a:pPr>
            <a:endParaRPr lang="en-US" b="1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89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workshop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MadE</a:t>
            </a:r>
            <a:r>
              <a:rPr lang="en-US" dirty="0" smtClean="0"/>
              <a:t> by PLT </a:t>
            </a:r>
            <a:r>
              <a:rPr lang="en-US" dirty="0" err="1" smtClean="0"/>
              <a:t>ios</a:t>
            </a:r>
            <a:r>
              <a:rPr lang="en-US" dirty="0" smtClean="0"/>
              <a:t> team ©2017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WORKSHOP GOALS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Agenda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WORKSHOP GOALS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Agenda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80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Agenda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9691"/>
              </p:ext>
            </p:extLst>
          </p:nvPr>
        </p:nvGraphicFramePr>
        <p:xfrm>
          <a:off x="542924" y="1728788"/>
          <a:ext cx="11201406" cy="42884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43139"/>
                <a:gridCol w="2128837"/>
                <a:gridCol w="2800351"/>
                <a:gridCol w="2200275"/>
                <a:gridCol w="1828804"/>
              </a:tblGrid>
              <a:tr h="442912">
                <a:tc>
                  <a:txBody>
                    <a:bodyPr/>
                    <a:lstStyle/>
                    <a:p>
                      <a:r>
                        <a:rPr lang="en-US" dirty="0" smtClean="0"/>
                        <a:t>W1S1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W3S2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 Introduction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iOS platform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XCode IDE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Application anatomy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Introduction to Swift and </a:t>
                      </a:r>
                      <a:r>
                        <a:rPr lang="en-US" baseline="0" dirty="0" err="1" smtClean="0"/>
                        <a:t>ObjC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MVC in action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UIView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UIViewController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Swift</a:t>
                      </a:r>
                      <a:r>
                        <a:rPr lang="en-US" baseline="0" dirty="0" smtClean="0"/>
                        <a:t> in Depth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Gestures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Segue and navigation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Auto Layout</a:t>
                      </a:r>
                      <a:r>
                        <a:rPr lang="en-US" baseline="0" dirty="0" smtClean="0"/>
                        <a:t> and size classes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View Stacks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W4S1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W4S2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W5S1</a:t>
                      </a:r>
                      <a:endParaRPr lang="en-US" baseline="0" dirty="0" smtClean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W5S2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iOS</a:t>
                      </a:r>
                      <a:r>
                        <a:rPr lang="en-US" baseline="0" dirty="0" smtClean="0"/>
                        <a:t> UI controllers ( </a:t>
                      </a:r>
                      <a:r>
                        <a:rPr lang="en-US" baseline="0" dirty="0" err="1" smtClean="0"/>
                        <a:t>table,navigation</a:t>
                      </a:r>
                      <a:r>
                        <a:rPr lang="en-US" baseline="0" dirty="0" smtClean="0"/>
                        <a:t>, tab,..)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Threading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Networking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Animations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Working with sensors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Location and Maps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Dependency manager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Functional programming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Project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</a:t>
                      </a:r>
                      <a:r>
                        <a:rPr lang="en-US" smtClean="0"/>
                        <a:t>Project</a:t>
                      </a:r>
                      <a:r>
                        <a:rPr lang="en-US" baseline="0" smtClean="0"/>
                        <a:t> Demo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712254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WMENFUZ2NZA5-29392445-3059</_dlc_DocId>
    <_dlc_DocIdUrl xmlns="4e7e4dd7-87a7-44ed-a117-880e36b8a711">
      <Url>https://one.endava.com/Group/SalesAndMarketing/_layouts/15/DocIdRedir.aspx?ID=WMENFUZ2NZA5-29392445-3059</Url>
      <Description>WMENFUZ2NZA5-29392445-3059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4e7e4dd7-87a7-44ed-a117-880e36b8a711"/>
  </ds:schemaRefs>
</ds:datastoreItem>
</file>

<file path=customXml/itemProps2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CF767B-A1F1-4B8B-B858-BC2C6E79DB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9DAE270-7EA5-4736-995F-DCDA2B535EF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71</TotalTime>
  <Words>409</Words>
  <Application>Microsoft Macintosh PowerPoint</Application>
  <PresentationFormat>Widescreen</PresentationFormat>
  <Paragraphs>104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 Narrow</vt:lpstr>
      <vt:lpstr>Arial Narrow Bold</vt:lpstr>
      <vt:lpstr>Calibri</vt:lpstr>
      <vt:lpstr>Helvetica Neue Light</vt:lpstr>
      <vt:lpstr>Mangal</vt:lpstr>
      <vt:lpstr>Wingdings</vt:lpstr>
      <vt:lpstr>Arial</vt:lpstr>
      <vt:lpstr>Endava PPT slides</vt:lpstr>
      <vt:lpstr>Ios workshop</vt:lpstr>
      <vt:lpstr>agenda</vt:lpstr>
      <vt:lpstr>agenda</vt:lpstr>
      <vt:lpstr>Workshop Agenda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creator>Andrija Milovanovic</dc:creator>
  <cp:lastModifiedBy>Andrija Milovanovic</cp:lastModifiedBy>
  <cp:revision>10</cp:revision>
  <cp:lastPrinted>2015-07-09T12:46:33Z</cp:lastPrinted>
  <dcterms:created xsi:type="dcterms:W3CDTF">2017-01-18T10:58:35Z</dcterms:created>
  <dcterms:modified xsi:type="dcterms:W3CDTF">2017-01-18T12:10:32Z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c6115f85-6132-4f6f-889d-0e8f35c631e2</vt:lpwstr>
  </property>
</Properties>
</file>