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4"/>
  </p:notesMasterIdLst>
  <p:handoutMasterIdLst>
    <p:handoutMasterId r:id="rId15"/>
  </p:handoutMasterIdLst>
  <p:sldIdLst>
    <p:sldId id="281" r:id="rId6"/>
    <p:sldId id="291" r:id="rId7"/>
    <p:sldId id="312" r:id="rId8"/>
    <p:sldId id="313" r:id="rId9"/>
    <p:sldId id="311" r:id="rId10"/>
    <p:sldId id="315" r:id="rId11"/>
    <p:sldId id="317" r:id="rId12"/>
    <p:sldId id="319" r:id="rId1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D2A"/>
    <a:srgbClr val="DE411B"/>
    <a:srgbClr val="DF411C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51519" autoAdjust="0"/>
  </p:normalViewPr>
  <p:slideViewPr>
    <p:cSldViewPr snapToGrid="0">
      <p:cViewPr varScale="1">
        <p:scale>
          <a:sx n="61" d="100"/>
          <a:sy n="61" d="100"/>
        </p:scale>
        <p:origin x="2320" y="200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26/01/2017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26/01/2017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eveloper.apple.com/videos/play/wwdc2016/404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73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93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https://</a:t>
            </a:r>
            <a:r>
              <a:rPr lang="en-US" dirty="0" err="1" smtClean="0"/>
              <a:t>swift.org</a:t>
            </a:r>
            <a:r>
              <a:rPr lang="en-US" dirty="0" smtClean="0"/>
              <a:t>/ swift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opensource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47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91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xcrun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swift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Constant and</a:t>
            </a:r>
            <a:r>
              <a:rPr lang="en-US" baseline="0" dirty="0" smtClean="0"/>
              <a:t> variables. Type inference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Touples</a:t>
            </a:r>
            <a:r>
              <a:rPr lang="en-US" dirty="0" smtClean="0"/>
              <a:t> 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Global function are supported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Enums</a:t>
            </a:r>
            <a:r>
              <a:rPr lang="en-US" baseline="0" dirty="0" smtClean="0"/>
              <a:t> are on steroid</a:t>
            </a:r>
            <a:endParaRPr lang="en-US" dirty="0" smtClean="0"/>
          </a:p>
          <a:p>
            <a:r>
              <a:rPr lang="en-US" dirty="0" smtClean="0"/>
              <a:t>function signature anatomy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hlinkClick r:id="rId3"/>
              </a:rPr>
              <a:t>https://developer.apple.com/videos/play/wwdc2016/404/</a:t>
            </a: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31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81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26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UI debugger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Splitting views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Preview storyboard live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Embedding into different high level entities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Outlets: hover above them, right button click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drag, </a:t>
            </a:r>
            <a:r>
              <a:rPr lang="en-US" baseline="0" dirty="0" err="1" smtClean="0"/>
              <a:t>crtl+shift</a:t>
            </a:r>
            <a:r>
              <a:rPr lang="en-US" baseline="0" smtClean="0"/>
              <a:t> click</a:t>
            </a:r>
          </a:p>
          <a:p>
            <a:pPr marL="171450" indent="-171450">
              <a:buFontTx/>
              <a:buChar char="-"/>
            </a:pPr>
            <a:endParaRPr lang="en-US" baseline="0" smtClean="0"/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90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workshop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MadE</a:t>
            </a:r>
            <a:r>
              <a:rPr lang="en-US" dirty="0" smtClean="0"/>
              <a:t> by PLT </a:t>
            </a:r>
            <a:r>
              <a:rPr lang="en-US" dirty="0" err="1" smtClean="0"/>
              <a:t>ios</a:t>
            </a:r>
            <a:r>
              <a:rPr lang="en-US" dirty="0" smtClean="0"/>
              <a:t> team ©2017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Swift basics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MVC</a:t>
            </a:r>
            <a:endParaRPr lang="en-US" dirty="0" smtClean="0"/>
          </a:p>
          <a:p>
            <a:r>
              <a:rPr lang="en-US" dirty="0" smtClean="0"/>
              <a:t>UI builder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Basics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041" y="1478779"/>
            <a:ext cx="108381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June 2014 on WWDC. Developed 4+ years.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Current version is 3.0.1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Swift compiler compiles to native code for proper arch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Replacement for Objective-C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Idea was to improve compiler, as </a:t>
            </a:r>
            <a:r>
              <a:rPr lang="en-US" sz="3600" dirty="0" err="1" smtClean="0"/>
              <a:t>Obj</a:t>
            </a:r>
            <a:r>
              <a:rPr lang="en-US" sz="3600" dirty="0" smtClean="0"/>
              <a:t>-C was compiled with GCC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LLVM </a:t>
            </a:r>
            <a:r>
              <a:rPr lang="mr-IN" sz="3600" dirty="0" smtClean="0"/>
              <a:t>–</a:t>
            </a:r>
            <a:r>
              <a:rPr lang="en-US" sz="3600" dirty="0" smtClean="0"/>
              <a:t> open source backed by Apple. New modular compiler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Made by </a:t>
            </a:r>
            <a:r>
              <a:rPr lang="en-US" sz="3600" dirty="0"/>
              <a:t>Chris </a:t>
            </a:r>
            <a:r>
              <a:rPr lang="en-US" sz="3600" dirty="0" err="1" smtClean="0"/>
              <a:t>Lattner</a:t>
            </a:r>
            <a:endParaRPr lang="en-US" sz="3600" dirty="0"/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3102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Basics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041" y="1797754"/>
            <a:ext cx="108381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Modern syntax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Type safe language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Speed-compiler optimization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To much stuff already written in Objective-C, strong need for compatibility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96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Basics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041" y="1797754"/>
            <a:ext cx="108381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Variable declaration</a:t>
            </a:r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/>
              <a:t>Optionals</a:t>
            </a:r>
            <a:endParaRPr lang="en-US" sz="36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Functions and closures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Classes and </a:t>
            </a:r>
            <a:r>
              <a:rPr lang="en-US" sz="3600" dirty="0" err="1" smtClean="0"/>
              <a:t>Structs</a:t>
            </a:r>
            <a:r>
              <a:rPr lang="en-US" sz="3600" dirty="0" smtClean="0"/>
              <a:t>, initializers and extensions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Protocols and extensions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Error handling try, do/catch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ARC </a:t>
            </a:r>
          </a:p>
        </p:txBody>
      </p:sp>
    </p:spTree>
    <p:extLst>
      <p:ext uri="{BB962C8B-B14F-4D97-AF65-F5344CB8AC3E}">
        <p14:creationId xmlns:p14="http://schemas.microsoft.com/office/powerpoint/2010/main" val="167879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Swift basics </a:t>
            </a:r>
          </a:p>
          <a:p>
            <a:r>
              <a:rPr lang="en-US" dirty="0">
                <a:solidFill>
                  <a:srgbClr val="FF0000"/>
                </a:solidFill>
              </a:rPr>
              <a:t>MVC</a:t>
            </a:r>
          </a:p>
          <a:p>
            <a:r>
              <a:rPr lang="en-US" dirty="0" smtClean="0"/>
              <a:t>UI builder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5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Swift basics </a:t>
            </a:r>
          </a:p>
          <a:p>
            <a:r>
              <a:rPr lang="en-US" dirty="0"/>
              <a:t>MVC</a:t>
            </a:r>
          </a:p>
          <a:p>
            <a:r>
              <a:rPr lang="en-US" dirty="0">
                <a:solidFill>
                  <a:srgbClr val="FF0000"/>
                </a:solidFill>
              </a:rPr>
              <a:t>UI builder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Builder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5041" y="1797754"/>
            <a:ext cx="108381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err="1" smtClean="0"/>
              <a:t>ViewController</a:t>
            </a:r>
            <a:r>
              <a:rPr lang="en-US" sz="3600" dirty="0" smtClean="0"/>
              <a:t> code behind class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Storyboard object library </a:t>
            </a:r>
            <a:r>
              <a:rPr lang="en-US" sz="3600" dirty="0" smtClean="0"/>
              <a:t>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/>
              <a:t>UIViewController</a:t>
            </a:r>
            <a:r>
              <a:rPr lang="en-US" sz="3600" dirty="0" smtClean="0"/>
              <a:t> lifecycle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Outlets and actions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90495576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WMENFUZ2NZA5-29392445-3059</_dlc_DocId>
    <_dlc_DocIdUrl xmlns="4e7e4dd7-87a7-44ed-a117-880e36b8a711">
      <Url>https://one.endava.com/Group/SalesAndMarketing/_layouts/15/DocIdRedir.aspx?ID=WMENFUZ2NZA5-29392445-3059</Url>
      <Description>WMENFUZ2NZA5-29392445-3059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CF767B-A1F1-4B8B-B858-BC2C6E79DB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DAE270-7EA5-4736-995F-DCDA2B535EF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4e7e4dd7-87a7-44ed-a117-880e36b8a711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10584</TotalTime>
  <Words>207</Words>
  <Application>Microsoft Macintosh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Narrow</vt:lpstr>
      <vt:lpstr>Arial Narrow Bold</vt:lpstr>
      <vt:lpstr>Calibri</vt:lpstr>
      <vt:lpstr>Helvetica Neue Light</vt:lpstr>
      <vt:lpstr>Wingdings</vt:lpstr>
      <vt:lpstr>Arial</vt:lpstr>
      <vt:lpstr>Endava PPT slides</vt:lpstr>
      <vt:lpstr>Ios workshop</vt:lpstr>
      <vt:lpstr>Agenda</vt:lpstr>
      <vt:lpstr>Swift Basics</vt:lpstr>
      <vt:lpstr>Swift Basics</vt:lpstr>
      <vt:lpstr>Swift Basics</vt:lpstr>
      <vt:lpstr>Agenda</vt:lpstr>
      <vt:lpstr>Agenda</vt:lpstr>
      <vt:lpstr>UI Builder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Andrija Milovanovic</dc:creator>
  <cp:lastModifiedBy>Andrija Milovanovic</cp:lastModifiedBy>
  <cp:revision>60</cp:revision>
  <cp:lastPrinted>2015-07-09T12:46:33Z</cp:lastPrinted>
  <dcterms:created xsi:type="dcterms:W3CDTF">2017-01-18T10:58:35Z</dcterms:created>
  <dcterms:modified xsi:type="dcterms:W3CDTF">2017-01-27T12:38:36Z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c6115f85-6132-4f6f-889d-0e8f35c631e2</vt:lpwstr>
  </property>
</Properties>
</file>