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4b55720a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4b55720a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4b55720a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4b55720a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4b55720a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4b55720a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4b55720a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4b55720a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4b55720a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4b55720a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4b55720a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4b55720a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jp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5585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ACM MEMBERSHIP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2555175"/>
            <a:ext cx="76881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r>
              <a:rPr lang="en-GB"/>
              <a:t> gateway to unlock tons of paths, benefits, &amp; opportunities :)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340"/>
              <a:t>Types</a:t>
            </a:r>
            <a:endParaRPr sz="43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571750"/>
            <a:ext cx="7688700" cy="17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b="1" lang="en-GB" sz="1900"/>
              <a:t>ACM Professional Membership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b="1" lang="en-GB" sz="1900"/>
              <a:t>ACM Student membership</a:t>
            </a:r>
            <a:endParaRPr b="1"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940"/>
              <a:t>Why?</a:t>
            </a:r>
            <a:endParaRPr sz="294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ACM offers the resources, access and tools to invent the future. No one has a larger </a:t>
            </a: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global network of professional peers. No one has more exclusive content. No one presents more forward-looking events. Or confers more prestigious awards. Or provides a more comprehensive learning center. Both professional and student memberships has their own benefits. A student or a professional can make use of the resources to enhance &amp; contribute simultaneously. 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ACM Professional Membership Benefits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AutoNum type="arabicParenR"/>
            </a:pPr>
            <a:r>
              <a:rPr b="1" lang="en-GB" sz="1405"/>
              <a:t>Subscription to ACM digital library</a:t>
            </a:r>
            <a:endParaRPr b="1"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AutoNum type="arabicParenR"/>
            </a:pPr>
            <a:r>
              <a:rPr b="1" lang="en-GB" sz="1405"/>
              <a:t>Free Tutorials and resources from O'Reilly, Skillsoft, ScienceDirect</a:t>
            </a:r>
            <a:endParaRPr b="1"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AutoNum type="arabicParenR"/>
            </a:pPr>
            <a:r>
              <a:rPr b="1" lang="en-GB" sz="1405"/>
              <a:t>A full year online subscription to Communications of the ACM</a:t>
            </a:r>
            <a:endParaRPr b="1"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AutoNum type="arabicParenR"/>
            </a:pPr>
            <a:r>
              <a:rPr b="1" lang="en-GB" sz="1405"/>
              <a:t>A full year subscription to XRDS: Crossroads, ACM's Student Magazine</a:t>
            </a:r>
            <a:endParaRPr b="1"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AutoNum type="arabicParenR"/>
            </a:pPr>
            <a:r>
              <a:rPr b="1" lang="en-GB" sz="1405"/>
              <a:t>A full year electronic subscription to monthly MemberNet newsletter &amp; ACM Technews</a:t>
            </a:r>
            <a:endParaRPr b="1"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AutoNum type="arabicParenR"/>
            </a:pPr>
            <a:r>
              <a:rPr b="1" lang="en-GB" sz="1405"/>
              <a:t>Discounts on subscriptions to ACM journals, magazines, books, and conferences.</a:t>
            </a:r>
            <a:endParaRPr b="1"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AutoNum type="arabicParenR"/>
            </a:pPr>
            <a:r>
              <a:rPr b="1" lang="en-GB" sz="1405"/>
              <a:t>A free email forwarding address with high-quality spam filtering.</a:t>
            </a:r>
            <a:endParaRPr b="1"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AutoNum type="arabicParenR"/>
            </a:pPr>
            <a:r>
              <a:rPr b="1" lang="en-GB" sz="1405"/>
              <a:t>Participation in ACM Distinguished Speakers Program(DSP)</a:t>
            </a:r>
            <a:endParaRPr b="1"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AutoNum type="arabicParenR"/>
            </a:pPr>
            <a:r>
              <a:rPr b="1" lang="en-GB" sz="1405"/>
              <a:t>Ubiquity and eLearn, IT Magazine and forum for students.</a:t>
            </a:r>
            <a:endParaRPr b="1" sz="140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40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10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Journals &amp; Magazines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831400" y="24754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x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475" y="2189788"/>
            <a:ext cx="2157050" cy="231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189788"/>
            <a:ext cx="2157050" cy="231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9525" y="2163100"/>
            <a:ext cx="2030575" cy="23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Also,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37625"/>
            <a:ext cx="3182875" cy="120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1450" y="2078875"/>
            <a:ext cx="2800350" cy="120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2325" y="3151069"/>
            <a:ext cx="2143125" cy="11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ACM STUDENT CHAPTER MEMBERSHIP BENEFITS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b="1" lang="en-GB" sz="1400"/>
              <a:t>Concession on all events conducted by ACM-GMRIT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b="1" lang="en-GB" sz="1400"/>
              <a:t>To Equip students right information apart from the academic work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b="1" lang="en-GB" sz="1400"/>
              <a:t>Grow your network by joining into ACM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b="1" lang="en-GB" sz="1400"/>
              <a:t>Introduction and career suggestions by joining Special Interested Groups(SIG's)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b="1" lang="en-GB" sz="1400"/>
              <a:t>An opportunity to feature your portfolio on ACM GMRIT’s website.</a:t>
            </a:r>
            <a:endParaRPr b="1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