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C1FF5-01E1-40FD-9854-A8B18F8316CA}" v="25" dt="2021-10-26T19:14:42.603"/>
    <p1510:client id="{70FCE730-9F1B-8D74-60DB-F1868E4CF636}" v="246" dt="2021-10-26T20:24:50.742"/>
    <p1510:client id="{81E6A48A-9A6A-FBF1-25BD-4D7553663A2E}" v="109" dt="2021-10-28T17:49:06.109"/>
    <p1510:client id="{908BA5AC-710A-D550-5399-078AA0B53CAD}" v="286" dt="2021-10-26T19:47:34.673"/>
    <p1510:client id="{A4DD9EAA-BB77-A2BF-A24D-2C1744643313}" v="45" dt="2021-10-28T18:01:27.544"/>
    <p1510:client id="{B74B4A41-C4EE-D5C8-BAA4-E0217EC5804F}" v="141" dt="2021-10-30T06:57:26.904"/>
    <p1510:client id="{C3004B87-3087-CAA5-9D8E-22E433AE4382}" v="2" dt="2021-10-28T17:05:52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A2432-517E-4A53-827F-0A32C34BC9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A652A-C57E-4557-8BB7-8044A3CDE458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Logistic Regression Implementation</a:t>
          </a:r>
        </a:p>
      </dgm:t>
    </dgm:pt>
    <dgm:pt modelId="{E72664BC-FBAB-42F6-8FD1-183499A80472}" type="parTrans" cxnId="{DBB434A2-8682-45DB-9B52-1F14D126A9AC}">
      <dgm:prSet/>
      <dgm:spPr/>
      <dgm:t>
        <a:bodyPr/>
        <a:lstStyle/>
        <a:p>
          <a:endParaRPr lang="en-US"/>
        </a:p>
      </dgm:t>
    </dgm:pt>
    <dgm:pt modelId="{5E5EE666-4E3F-4229-937E-CC89A765EEF6}" type="sibTrans" cxnId="{DBB434A2-8682-45DB-9B52-1F14D126A9AC}">
      <dgm:prSet/>
      <dgm:spPr/>
      <dgm:t>
        <a:bodyPr/>
        <a:lstStyle/>
        <a:p>
          <a:endParaRPr lang="en-US"/>
        </a:p>
      </dgm:t>
    </dgm:pt>
    <dgm:pt modelId="{E3A13DC6-3E75-48D5-BF64-AFC6E8A9E2C8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KNN Algorithm</a:t>
          </a:r>
          <a:endParaRPr lang="en-GB" b="1" dirty="0"/>
        </a:p>
      </dgm:t>
    </dgm:pt>
    <dgm:pt modelId="{1D8BAA4C-D0FF-47F2-94E9-01302EBC6748}" type="parTrans" cxnId="{59D01ECC-CF71-43F0-877D-EB204888858F}">
      <dgm:prSet/>
      <dgm:spPr/>
    </dgm:pt>
    <dgm:pt modelId="{084FDE7C-AE37-4DAC-8055-B595FB3676A7}" type="sibTrans" cxnId="{59D01ECC-CF71-43F0-877D-EB204888858F}">
      <dgm:prSet/>
      <dgm:spPr/>
    </dgm:pt>
    <dgm:pt modelId="{90EE5913-A60D-4826-8294-63C853661EF9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Decision Tree Algorithm</a:t>
          </a:r>
        </a:p>
      </dgm:t>
    </dgm:pt>
    <dgm:pt modelId="{C11C7124-3C20-4973-A02C-32FCFDB0CDEA}" type="parTrans" cxnId="{95E32E38-AB08-4D5F-970C-0BB3C1412AE4}">
      <dgm:prSet/>
      <dgm:spPr/>
    </dgm:pt>
    <dgm:pt modelId="{EC722A23-5E90-4528-9B27-7D19CD3D34D4}" type="sibTrans" cxnId="{95E32E38-AB08-4D5F-970C-0BB3C1412AE4}">
      <dgm:prSet/>
      <dgm:spPr/>
    </dgm:pt>
    <dgm:pt modelId="{36A30AE1-9118-4911-95D2-21019AB6B7A9}">
      <dgm:prSet phldr="0"/>
      <dgm:spPr/>
      <dgm:t>
        <a:bodyPr/>
        <a:lstStyle/>
        <a:p>
          <a:pPr rtl="0"/>
          <a:r>
            <a:rPr lang="en-GB" b="1" dirty="0">
              <a:latin typeface="The Serif Hand Black"/>
            </a:rPr>
            <a:t>Capstone Project: Crop Recommendation System</a:t>
          </a:r>
        </a:p>
      </dgm:t>
    </dgm:pt>
    <dgm:pt modelId="{9F22EFC0-8A77-485A-AB3E-864DFD8A2136}" type="parTrans" cxnId="{ADCCA2B0-3A8B-4002-A1BF-1A3E5D68E3D7}">
      <dgm:prSet/>
      <dgm:spPr/>
    </dgm:pt>
    <dgm:pt modelId="{7F18ECE3-9244-4E33-BCB0-A5BD596683BB}" type="sibTrans" cxnId="{ADCCA2B0-3A8B-4002-A1BF-1A3E5D68E3D7}">
      <dgm:prSet/>
      <dgm:spPr/>
    </dgm:pt>
    <dgm:pt modelId="{D52D0E2B-DBB6-4F61-A85D-1B460132BE7B}" type="pres">
      <dgm:prSet presAssocID="{0B6A2432-517E-4A53-827F-0A32C34BC916}" presName="vert0" presStyleCnt="0">
        <dgm:presLayoutVars>
          <dgm:dir/>
          <dgm:animOne val="branch"/>
          <dgm:animLvl val="lvl"/>
        </dgm:presLayoutVars>
      </dgm:prSet>
      <dgm:spPr/>
    </dgm:pt>
    <dgm:pt modelId="{02697584-40A9-48DA-8A47-5F2EB5550958}" type="pres">
      <dgm:prSet presAssocID="{5AEA652A-C57E-4557-8BB7-8044A3CDE458}" presName="thickLine" presStyleLbl="alignNode1" presStyleIdx="0" presStyleCnt="4"/>
      <dgm:spPr/>
    </dgm:pt>
    <dgm:pt modelId="{5B40989F-F5B3-497A-921A-21D23064BB45}" type="pres">
      <dgm:prSet presAssocID="{5AEA652A-C57E-4557-8BB7-8044A3CDE458}" presName="horz1" presStyleCnt="0"/>
      <dgm:spPr/>
    </dgm:pt>
    <dgm:pt modelId="{449483BA-745B-4FD6-8207-200F993F9B1B}" type="pres">
      <dgm:prSet presAssocID="{5AEA652A-C57E-4557-8BB7-8044A3CDE458}" presName="tx1" presStyleLbl="revTx" presStyleIdx="0" presStyleCnt="4"/>
      <dgm:spPr/>
    </dgm:pt>
    <dgm:pt modelId="{0AA047E9-8AE0-4CD1-BCB3-9F6F057E2C9C}" type="pres">
      <dgm:prSet presAssocID="{5AEA652A-C57E-4557-8BB7-8044A3CDE458}" presName="vert1" presStyleCnt="0"/>
      <dgm:spPr/>
    </dgm:pt>
    <dgm:pt modelId="{DB2F6852-61E1-4858-8474-66FC7F308B19}" type="pres">
      <dgm:prSet presAssocID="{E3A13DC6-3E75-48D5-BF64-AFC6E8A9E2C8}" presName="thickLine" presStyleLbl="alignNode1" presStyleIdx="1" presStyleCnt="4"/>
      <dgm:spPr/>
    </dgm:pt>
    <dgm:pt modelId="{93FDBDEC-792F-4D1E-A636-695CB95D2A3B}" type="pres">
      <dgm:prSet presAssocID="{E3A13DC6-3E75-48D5-BF64-AFC6E8A9E2C8}" presName="horz1" presStyleCnt="0"/>
      <dgm:spPr/>
    </dgm:pt>
    <dgm:pt modelId="{314CB2B8-B120-4C29-9872-F0AC004B0C9A}" type="pres">
      <dgm:prSet presAssocID="{E3A13DC6-3E75-48D5-BF64-AFC6E8A9E2C8}" presName="tx1" presStyleLbl="revTx" presStyleIdx="1" presStyleCnt="4"/>
      <dgm:spPr/>
    </dgm:pt>
    <dgm:pt modelId="{A848E301-EA89-4C39-8CC7-E1ACD5925CEE}" type="pres">
      <dgm:prSet presAssocID="{E3A13DC6-3E75-48D5-BF64-AFC6E8A9E2C8}" presName="vert1" presStyleCnt="0"/>
      <dgm:spPr/>
    </dgm:pt>
    <dgm:pt modelId="{AEA3A525-7035-441E-9E32-E689749A6E28}" type="pres">
      <dgm:prSet presAssocID="{90EE5913-A60D-4826-8294-63C853661EF9}" presName="thickLine" presStyleLbl="alignNode1" presStyleIdx="2" presStyleCnt="4"/>
      <dgm:spPr/>
    </dgm:pt>
    <dgm:pt modelId="{33DBBB0D-3E8D-48B0-A73F-36CA8B58EA21}" type="pres">
      <dgm:prSet presAssocID="{90EE5913-A60D-4826-8294-63C853661EF9}" presName="horz1" presStyleCnt="0"/>
      <dgm:spPr/>
    </dgm:pt>
    <dgm:pt modelId="{FA6A92DC-394D-4709-8518-35BC66F7285D}" type="pres">
      <dgm:prSet presAssocID="{90EE5913-A60D-4826-8294-63C853661EF9}" presName="tx1" presStyleLbl="revTx" presStyleIdx="2" presStyleCnt="4"/>
      <dgm:spPr/>
    </dgm:pt>
    <dgm:pt modelId="{B40BCC61-B4B7-4EB3-A9F1-C0C87536F1E4}" type="pres">
      <dgm:prSet presAssocID="{90EE5913-A60D-4826-8294-63C853661EF9}" presName="vert1" presStyleCnt="0"/>
      <dgm:spPr/>
    </dgm:pt>
    <dgm:pt modelId="{AF4D9307-D8A6-49FF-AC63-D18031804584}" type="pres">
      <dgm:prSet presAssocID="{36A30AE1-9118-4911-95D2-21019AB6B7A9}" presName="thickLine" presStyleLbl="alignNode1" presStyleIdx="3" presStyleCnt="4"/>
      <dgm:spPr/>
    </dgm:pt>
    <dgm:pt modelId="{235A1907-B37D-4858-9377-8EB37A9D7BFD}" type="pres">
      <dgm:prSet presAssocID="{36A30AE1-9118-4911-95D2-21019AB6B7A9}" presName="horz1" presStyleCnt="0"/>
      <dgm:spPr/>
    </dgm:pt>
    <dgm:pt modelId="{98B2150D-85FA-4F94-9240-E799F5FD1134}" type="pres">
      <dgm:prSet presAssocID="{36A30AE1-9118-4911-95D2-21019AB6B7A9}" presName="tx1" presStyleLbl="revTx" presStyleIdx="3" presStyleCnt="4"/>
      <dgm:spPr/>
    </dgm:pt>
    <dgm:pt modelId="{76F25AD9-3A52-48A3-BF25-2C764D500D61}" type="pres">
      <dgm:prSet presAssocID="{36A30AE1-9118-4911-95D2-21019AB6B7A9}" presName="vert1" presStyleCnt="0"/>
      <dgm:spPr/>
    </dgm:pt>
  </dgm:ptLst>
  <dgm:cxnLst>
    <dgm:cxn modelId="{A9B82814-51B8-4B6B-ABF5-55F6D12F554D}" type="presOf" srcId="{90EE5913-A60D-4826-8294-63C853661EF9}" destId="{FA6A92DC-394D-4709-8518-35BC66F7285D}" srcOrd="0" destOrd="0" presId="urn:microsoft.com/office/officeart/2008/layout/LinedList"/>
    <dgm:cxn modelId="{AA6AC628-16DC-404F-B29F-1EBFE74F29CC}" type="presOf" srcId="{5AEA652A-C57E-4557-8BB7-8044A3CDE458}" destId="{449483BA-745B-4FD6-8207-200F993F9B1B}" srcOrd="0" destOrd="0" presId="urn:microsoft.com/office/officeart/2008/layout/LinedList"/>
    <dgm:cxn modelId="{95E32E38-AB08-4D5F-970C-0BB3C1412AE4}" srcId="{0B6A2432-517E-4A53-827F-0A32C34BC916}" destId="{90EE5913-A60D-4826-8294-63C853661EF9}" srcOrd="2" destOrd="0" parTransId="{C11C7124-3C20-4973-A02C-32FCFDB0CDEA}" sibTransId="{EC722A23-5E90-4528-9B27-7D19CD3D34D4}"/>
    <dgm:cxn modelId="{72348C89-DA86-413C-91B3-3E755AFE996D}" type="presOf" srcId="{E3A13DC6-3E75-48D5-BF64-AFC6E8A9E2C8}" destId="{314CB2B8-B120-4C29-9872-F0AC004B0C9A}" srcOrd="0" destOrd="0" presId="urn:microsoft.com/office/officeart/2008/layout/LinedList"/>
    <dgm:cxn modelId="{DBB434A2-8682-45DB-9B52-1F14D126A9AC}" srcId="{0B6A2432-517E-4A53-827F-0A32C34BC916}" destId="{5AEA652A-C57E-4557-8BB7-8044A3CDE458}" srcOrd="0" destOrd="0" parTransId="{E72664BC-FBAB-42F6-8FD1-183499A80472}" sibTransId="{5E5EE666-4E3F-4229-937E-CC89A765EEF6}"/>
    <dgm:cxn modelId="{AC82CAAE-68D0-44CD-8D3F-0B12866B4A75}" type="presOf" srcId="{36A30AE1-9118-4911-95D2-21019AB6B7A9}" destId="{98B2150D-85FA-4F94-9240-E799F5FD1134}" srcOrd="0" destOrd="0" presId="urn:microsoft.com/office/officeart/2008/layout/LinedList"/>
    <dgm:cxn modelId="{ADCCA2B0-3A8B-4002-A1BF-1A3E5D68E3D7}" srcId="{0B6A2432-517E-4A53-827F-0A32C34BC916}" destId="{36A30AE1-9118-4911-95D2-21019AB6B7A9}" srcOrd="3" destOrd="0" parTransId="{9F22EFC0-8A77-485A-AB3E-864DFD8A2136}" sibTransId="{7F18ECE3-9244-4E33-BCB0-A5BD596683BB}"/>
    <dgm:cxn modelId="{267245B7-3720-4B02-A766-7510978FE58D}" type="presOf" srcId="{0B6A2432-517E-4A53-827F-0A32C34BC916}" destId="{D52D0E2B-DBB6-4F61-A85D-1B460132BE7B}" srcOrd="0" destOrd="0" presId="urn:microsoft.com/office/officeart/2008/layout/LinedList"/>
    <dgm:cxn modelId="{59D01ECC-CF71-43F0-877D-EB204888858F}" srcId="{0B6A2432-517E-4A53-827F-0A32C34BC916}" destId="{E3A13DC6-3E75-48D5-BF64-AFC6E8A9E2C8}" srcOrd="1" destOrd="0" parTransId="{1D8BAA4C-D0FF-47F2-94E9-01302EBC6748}" sibTransId="{084FDE7C-AE37-4DAC-8055-B595FB3676A7}"/>
    <dgm:cxn modelId="{26D5DB08-9302-4072-9F72-FC58D6CEC89D}" type="presParOf" srcId="{D52D0E2B-DBB6-4F61-A85D-1B460132BE7B}" destId="{02697584-40A9-48DA-8A47-5F2EB5550958}" srcOrd="0" destOrd="0" presId="urn:microsoft.com/office/officeart/2008/layout/LinedList"/>
    <dgm:cxn modelId="{9BF91E68-1E2E-46EC-87F0-7819C209A9B4}" type="presParOf" srcId="{D52D0E2B-DBB6-4F61-A85D-1B460132BE7B}" destId="{5B40989F-F5B3-497A-921A-21D23064BB45}" srcOrd="1" destOrd="0" presId="urn:microsoft.com/office/officeart/2008/layout/LinedList"/>
    <dgm:cxn modelId="{A828B3EA-DC79-4117-9734-CECE2585FD21}" type="presParOf" srcId="{5B40989F-F5B3-497A-921A-21D23064BB45}" destId="{449483BA-745B-4FD6-8207-200F993F9B1B}" srcOrd="0" destOrd="0" presId="urn:microsoft.com/office/officeart/2008/layout/LinedList"/>
    <dgm:cxn modelId="{75D5C263-B301-4658-B0BE-D43B8CF10D63}" type="presParOf" srcId="{5B40989F-F5B3-497A-921A-21D23064BB45}" destId="{0AA047E9-8AE0-4CD1-BCB3-9F6F057E2C9C}" srcOrd="1" destOrd="0" presId="urn:microsoft.com/office/officeart/2008/layout/LinedList"/>
    <dgm:cxn modelId="{AFB112CB-C5B8-43FA-8E1B-4FDC1D52E4A4}" type="presParOf" srcId="{D52D0E2B-DBB6-4F61-A85D-1B460132BE7B}" destId="{DB2F6852-61E1-4858-8474-66FC7F308B19}" srcOrd="2" destOrd="0" presId="urn:microsoft.com/office/officeart/2008/layout/LinedList"/>
    <dgm:cxn modelId="{A800880A-FCB7-4879-9681-3C3EDB67E3DF}" type="presParOf" srcId="{D52D0E2B-DBB6-4F61-A85D-1B460132BE7B}" destId="{93FDBDEC-792F-4D1E-A636-695CB95D2A3B}" srcOrd="3" destOrd="0" presId="urn:microsoft.com/office/officeart/2008/layout/LinedList"/>
    <dgm:cxn modelId="{B8D45256-CF02-40D8-8A7F-267D9848D38C}" type="presParOf" srcId="{93FDBDEC-792F-4D1E-A636-695CB95D2A3B}" destId="{314CB2B8-B120-4C29-9872-F0AC004B0C9A}" srcOrd="0" destOrd="0" presId="urn:microsoft.com/office/officeart/2008/layout/LinedList"/>
    <dgm:cxn modelId="{C1322D2E-A6A6-40A1-B908-6E0793A0626D}" type="presParOf" srcId="{93FDBDEC-792F-4D1E-A636-695CB95D2A3B}" destId="{A848E301-EA89-4C39-8CC7-E1ACD5925CEE}" srcOrd="1" destOrd="0" presId="urn:microsoft.com/office/officeart/2008/layout/LinedList"/>
    <dgm:cxn modelId="{94B7BF24-BE07-4124-8E14-4D11EBF9BF97}" type="presParOf" srcId="{D52D0E2B-DBB6-4F61-A85D-1B460132BE7B}" destId="{AEA3A525-7035-441E-9E32-E689749A6E28}" srcOrd="4" destOrd="0" presId="urn:microsoft.com/office/officeart/2008/layout/LinedList"/>
    <dgm:cxn modelId="{AF389A89-DCA7-48D7-A3B0-0A981731D6C5}" type="presParOf" srcId="{D52D0E2B-DBB6-4F61-A85D-1B460132BE7B}" destId="{33DBBB0D-3E8D-48B0-A73F-36CA8B58EA21}" srcOrd="5" destOrd="0" presId="urn:microsoft.com/office/officeart/2008/layout/LinedList"/>
    <dgm:cxn modelId="{1C7F46D4-62C0-4E2C-B6B7-D646BC2249FC}" type="presParOf" srcId="{33DBBB0D-3E8D-48B0-A73F-36CA8B58EA21}" destId="{FA6A92DC-394D-4709-8518-35BC66F7285D}" srcOrd="0" destOrd="0" presId="urn:microsoft.com/office/officeart/2008/layout/LinedList"/>
    <dgm:cxn modelId="{6A912E06-D8EC-4858-8D2F-A5FC89D1C356}" type="presParOf" srcId="{33DBBB0D-3E8D-48B0-A73F-36CA8B58EA21}" destId="{B40BCC61-B4B7-4EB3-A9F1-C0C87536F1E4}" srcOrd="1" destOrd="0" presId="urn:microsoft.com/office/officeart/2008/layout/LinedList"/>
    <dgm:cxn modelId="{20719E21-4093-4A42-BA1B-2B15CF7A8001}" type="presParOf" srcId="{D52D0E2B-DBB6-4F61-A85D-1B460132BE7B}" destId="{AF4D9307-D8A6-49FF-AC63-D18031804584}" srcOrd="6" destOrd="0" presId="urn:microsoft.com/office/officeart/2008/layout/LinedList"/>
    <dgm:cxn modelId="{51BF04D3-E27A-4BDF-A1EE-A6615DA0CD70}" type="presParOf" srcId="{D52D0E2B-DBB6-4F61-A85D-1B460132BE7B}" destId="{235A1907-B37D-4858-9377-8EB37A9D7BFD}" srcOrd="7" destOrd="0" presId="urn:microsoft.com/office/officeart/2008/layout/LinedList"/>
    <dgm:cxn modelId="{EAD11E4B-9853-4678-86E2-BC23BB1B053F}" type="presParOf" srcId="{235A1907-B37D-4858-9377-8EB37A9D7BFD}" destId="{98B2150D-85FA-4F94-9240-E799F5FD1134}" srcOrd="0" destOrd="0" presId="urn:microsoft.com/office/officeart/2008/layout/LinedList"/>
    <dgm:cxn modelId="{BBB4CD40-3C14-48C8-A232-1AA092C7A3F3}" type="presParOf" srcId="{235A1907-B37D-4858-9377-8EB37A9D7BFD}" destId="{76F25AD9-3A52-48A3-BF25-2C764D500D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CBDA6-6F8A-4B3B-890E-26422064F19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112E33-28F2-4217-A648-D924F9A09F61}">
      <dgm:prSet/>
      <dgm:spPr/>
      <dgm:t>
        <a:bodyPr/>
        <a:lstStyle/>
        <a:p>
          <a:r>
            <a:rPr lang="en-GB" b="1"/>
            <a:t>Categorical Variable Decision Tree: </a:t>
          </a:r>
          <a:r>
            <a:rPr lang="en-GB"/>
            <a:t>Decision Tree which has a categorical target variable then it called a </a:t>
          </a:r>
          <a:r>
            <a:rPr lang="en-GB" b="1"/>
            <a:t>Categorical variable decision tree.</a:t>
          </a:r>
          <a:endParaRPr lang="en-US"/>
        </a:p>
      </dgm:t>
    </dgm:pt>
    <dgm:pt modelId="{1FFBB827-DD40-49D4-95E3-C62D7221090F}" type="parTrans" cxnId="{779558F7-3DDA-4C4F-9390-AF96926AFBB4}">
      <dgm:prSet/>
      <dgm:spPr/>
      <dgm:t>
        <a:bodyPr/>
        <a:lstStyle/>
        <a:p>
          <a:endParaRPr lang="en-US"/>
        </a:p>
      </dgm:t>
    </dgm:pt>
    <dgm:pt modelId="{56C13226-60F8-48E3-8844-F63E2090997C}" type="sibTrans" cxnId="{779558F7-3DDA-4C4F-9390-AF96926AFBB4}">
      <dgm:prSet/>
      <dgm:spPr/>
      <dgm:t>
        <a:bodyPr/>
        <a:lstStyle/>
        <a:p>
          <a:endParaRPr lang="en-US"/>
        </a:p>
      </dgm:t>
    </dgm:pt>
    <dgm:pt modelId="{4C79581C-F21C-4A9F-8A30-C07B0F4BC2D6}">
      <dgm:prSet/>
      <dgm:spPr/>
      <dgm:t>
        <a:bodyPr/>
        <a:lstStyle/>
        <a:p>
          <a:r>
            <a:rPr lang="en-GB" b="1"/>
            <a:t>Continuous Variable Decision Tree: </a:t>
          </a:r>
          <a:r>
            <a:rPr lang="en-GB"/>
            <a:t>Decision Tree has a continuous target variable then it is called </a:t>
          </a:r>
          <a:r>
            <a:rPr lang="en-GB" b="1"/>
            <a:t>Continuous Variable Decision Tree.</a:t>
          </a:r>
          <a:endParaRPr lang="en-US"/>
        </a:p>
      </dgm:t>
    </dgm:pt>
    <dgm:pt modelId="{4A5188A9-377B-4235-B688-945C97F5E347}" type="parTrans" cxnId="{D55F06D6-FD8B-4476-B76A-26414283C595}">
      <dgm:prSet/>
      <dgm:spPr/>
      <dgm:t>
        <a:bodyPr/>
        <a:lstStyle/>
        <a:p>
          <a:endParaRPr lang="en-US"/>
        </a:p>
      </dgm:t>
    </dgm:pt>
    <dgm:pt modelId="{5096B1DF-163E-4CD5-BA33-25DAA0FB51E7}" type="sibTrans" cxnId="{D55F06D6-FD8B-4476-B76A-26414283C595}">
      <dgm:prSet/>
      <dgm:spPr/>
      <dgm:t>
        <a:bodyPr/>
        <a:lstStyle/>
        <a:p>
          <a:endParaRPr lang="en-US"/>
        </a:p>
      </dgm:t>
    </dgm:pt>
    <dgm:pt modelId="{A6D9C383-7E05-43BD-BDE7-21BA9E56BBBB}" type="pres">
      <dgm:prSet presAssocID="{169CBDA6-6F8A-4B3B-890E-26422064F1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BD379-5A22-403A-B49F-33EDA726FE30}" type="pres">
      <dgm:prSet presAssocID="{4E112E33-28F2-4217-A648-D924F9A09F61}" presName="hierRoot1" presStyleCnt="0"/>
      <dgm:spPr/>
    </dgm:pt>
    <dgm:pt modelId="{2646BF1C-1D75-4346-AA6D-D2A10DBD3FEF}" type="pres">
      <dgm:prSet presAssocID="{4E112E33-28F2-4217-A648-D924F9A09F61}" presName="composite" presStyleCnt="0"/>
      <dgm:spPr/>
    </dgm:pt>
    <dgm:pt modelId="{3EAA0F81-599D-41B4-8EAC-A63395D6C7C4}" type="pres">
      <dgm:prSet presAssocID="{4E112E33-28F2-4217-A648-D924F9A09F61}" presName="background" presStyleLbl="node0" presStyleIdx="0" presStyleCnt="2"/>
      <dgm:spPr/>
    </dgm:pt>
    <dgm:pt modelId="{85D74B6C-06CF-401B-882B-9AE8DC34F362}" type="pres">
      <dgm:prSet presAssocID="{4E112E33-28F2-4217-A648-D924F9A09F61}" presName="text" presStyleLbl="fgAcc0" presStyleIdx="0" presStyleCnt="2">
        <dgm:presLayoutVars>
          <dgm:chPref val="3"/>
        </dgm:presLayoutVars>
      </dgm:prSet>
      <dgm:spPr/>
    </dgm:pt>
    <dgm:pt modelId="{6A382323-9CE3-43B0-AFBD-A16ACC1B928D}" type="pres">
      <dgm:prSet presAssocID="{4E112E33-28F2-4217-A648-D924F9A09F61}" presName="hierChild2" presStyleCnt="0"/>
      <dgm:spPr/>
    </dgm:pt>
    <dgm:pt modelId="{7093E0F9-F289-4E45-8C0C-7E0365545438}" type="pres">
      <dgm:prSet presAssocID="{4C79581C-F21C-4A9F-8A30-C07B0F4BC2D6}" presName="hierRoot1" presStyleCnt="0"/>
      <dgm:spPr/>
    </dgm:pt>
    <dgm:pt modelId="{D0BE14A1-6B8C-41AD-BDF8-8E23678A9082}" type="pres">
      <dgm:prSet presAssocID="{4C79581C-F21C-4A9F-8A30-C07B0F4BC2D6}" presName="composite" presStyleCnt="0"/>
      <dgm:spPr/>
    </dgm:pt>
    <dgm:pt modelId="{A94EF940-46F6-4031-AAEE-39364D0F0586}" type="pres">
      <dgm:prSet presAssocID="{4C79581C-F21C-4A9F-8A30-C07B0F4BC2D6}" presName="background" presStyleLbl="node0" presStyleIdx="1" presStyleCnt="2"/>
      <dgm:spPr/>
    </dgm:pt>
    <dgm:pt modelId="{7CC993FF-BAD5-4377-959B-67E5806D2BE2}" type="pres">
      <dgm:prSet presAssocID="{4C79581C-F21C-4A9F-8A30-C07B0F4BC2D6}" presName="text" presStyleLbl="fgAcc0" presStyleIdx="1" presStyleCnt="2">
        <dgm:presLayoutVars>
          <dgm:chPref val="3"/>
        </dgm:presLayoutVars>
      </dgm:prSet>
      <dgm:spPr/>
    </dgm:pt>
    <dgm:pt modelId="{D2A73769-BFC8-4396-BF46-DA95857DEE01}" type="pres">
      <dgm:prSet presAssocID="{4C79581C-F21C-4A9F-8A30-C07B0F4BC2D6}" presName="hierChild2" presStyleCnt="0"/>
      <dgm:spPr/>
    </dgm:pt>
  </dgm:ptLst>
  <dgm:cxnLst>
    <dgm:cxn modelId="{44EC8F05-1045-419B-9CD8-1CC4D2CE955D}" type="presOf" srcId="{4E112E33-28F2-4217-A648-D924F9A09F61}" destId="{85D74B6C-06CF-401B-882B-9AE8DC34F362}" srcOrd="0" destOrd="0" presId="urn:microsoft.com/office/officeart/2005/8/layout/hierarchy1"/>
    <dgm:cxn modelId="{90F7AAB1-7F97-4FF0-95EE-1DF7CBFB3902}" type="presOf" srcId="{169CBDA6-6F8A-4B3B-890E-26422064F193}" destId="{A6D9C383-7E05-43BD-BDE7-21BA9E56BBBB}" srcOrd="0" destOrd="0" presId="urn:microsoft.com/office/officeart/2005/8/layout/hierarchy1"/>
    <dgm:cxn modelId="{11FE11BE-4815-44C5-99A1-B454098CA7D8}" type="presOf" srcId="{4C79581C-F21C-4A9F-8A30-C07B0F4BC2D6}" destId="{7CC993FF-BAD5-4377-959B-67E5806D2BE2}" srcOrd="0" destOrd="0" presId="urn:microsoft.com/office/officeart/2005/8/layout/hierarchy1"/>
    <dgm:cxn modelId="{D55F06D6-FD8B-4476-B76A-26414283C595}" srcId="{169CBDA6-6F8A-4B3B-890E-26422064F193}" destId="{4C79581C-F21C-4A9F-8A30-C07B0F4BC2D6}" srcOrd="1" destOrd="0" parTransId="{4A5188A9-377B-4235-B688-945C97F5E347}" sibTransId="{5096B1DF-163E-4CD5-BA33-25DAA0FB51E7}"/>
    <dgm:cxn modelId="{779558F7-3DDA-4C4F-9390-AF96926AFBB4}" srcId="{169CBDA6-6F8A-4B3B-890E-26422064F193}" destId="{4E112E33-28F2-4217-A648-D924F9A09F61}" srcOrd="0" destOrd="0" parTransId="{1FFBB827-DD40-49D4-95E3-C62D7221090F}" sibTransId="{56C13226-60F8-48E3-8844-F63E2090997C}"/>
    <dgm:cxn modelId="{28B12088-C72F-4395-91B8-15F747065741}" type="presParOf" srcId="{A6D9C383-7E05-43BD-BDE7-21BA9E56BBBB}" destId="{2C1BD379-5A22-403A-B49F-33EDA726FE30}" srcOrd="0" destOrd="0" presId="urn:microsoft.com/office/officeart/2005/8/layout/hierarchy1"/>
    <dgm:cxn modelId="{360838BC-EE19-4423-A60E-447132713BDC}" type="presParOf" srcId="{2C1BD379-5A22-403A-B49F-33EDA726FE30}" destId="{2646BF1C-1D75-4346-AA6D-D2A10DBD3FEF}" srcOrd="0" destOrd="0" presId="urn:microsoft.com/office/officeart/2005/8/layout/hierarchy1"/>
    <dgm:cxn modelId="{C549FCAC-1416-467C-BC61-5D9A943942C9}" type="presParOf" srcId="{2646BF1C-1D75-4346-AA6D-D2A10DBD3FEF}" destId="{3EAA0F81-599D-41B4-8EAC-A63395D6C7C4}" srcOrd="0" destOrd="0" presId="urn:microsoft.com/office/officeart/2005/8/layout/hierarchy1"/>
    <dgm:cxn modelId="{F67DC610-0E03-4594-B102-E48F73E64AE7}" type="presParOf" srcId="{2646BF1C-1D75-4346-AA6D-D2A10DBD3FEF}" destId="{85D74B6C-06CF-401B-882B-9AE8DC34F362}" srcOrd="1" destOrd="0" presId="urn:microsoft.com/office/officeart/2005/8/layout/hierarchy1"/>
    <dgm:cxn modelId="{08F33861-DC53-4B57-8E84-9CA0F9C72BB2}" type="presParOf" srcId="{2C1BD379-5A22-403A-B49F-33EDA726FE30}" destId="{6A382323-9CE3-43B0-AFBD-A16ACC1B928D}" srcOrd="1" destOrd="0" presId="urn:microsoft.com/office/officeart/2005/8/layout/hierarchy1"/>
    <dgm:cxn modelId="{8CB12221-881C-4498-AD79-654AB0E81137}" type="presParOf" srcId="{A6D9C383-7E05-43BD-BDE7-21BA9E56BBBB}" destId="{7093E0F9-F289-4E45-8C0C-7E0365545438}" srcOrd="1" destOrd="0" presId="urn:microsoft.com/office/officeart/2005/8/layout/hierarchy1"/>
    <dgm:cxn modelId="{D50A32AA-239E-44C0-884C-347B06860FCA}" type="presParOf" srcId="{7093E0F9-F289-4E45-8C0C-7E0365545438}" destId="{D0BE14A1-6B8C-41AD-BDF8-8E23678A9082}" srcOrd="0" destOrd="0" presId="urn:microsoft.com/office/officeart/2005/8/layout/hierarchy1"/>
    <dgm:cxn modelId="{7602B389-22A4-482F-9EEC-5B08289D7CC1}" type="presParOf" srcId="{D0BE14A1-6B8C-41AD-BDF8-8E23678A9082}" destId="{A94EF940-46F6-4031-AAEE-39364D0F0586}" srcOrd="0" destOrd="0" presId="urn:microsoft.com/office/officeart/2005/8/layout/hierarchy1"/>
    <dgm:cxn modelId="{886D049F-3E27-4AE9-8C05-1D9B04CD0036}" type="presParOf" srcId="{D0BE14A1-6B8C-41AD-BDF8-8E23678A9082}" destId="{7CC993FF-BAD5-4377-959B-67E5806D2BE2}" srcOrd="1" destOrd="0" presId="urn:microsoft.com/office/officeart/2005/8/layout/hierarchy1"/>
    <dgm:cxn modelId="{0F7EF7BC-1032-4ADE-994C-31564989FF2D}" type="presParOf" srcId="{7093E0F9-F289-4E45-8C0C-7E0365545438}" destId="{D2A73769-BFC8-4396-BF46-DA95857DEE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3EF07C-BF39-4EDD-AA26-3294E0A46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A7A137-CA92-4BA2-B77E-BA2998762B20}">
      <dgm:prSet/>
      <dgm:spPr/>
      <dgm:t>
        <a:bodyPr/>
        <a:lstStyle/>
        <a:p>
          <a:r>
            <a:rPr lang="en-GB"/>
            <a:t>It begins with the original set S as the root node.</a:t>
          </a:r>
          <a:endParaRPr lang="en-US"/>
        </a:p>
      </dgm:t>
    </dgm:pt>
    <dgm:pt modelId="{C726F99D-6E73-4AB4-A7DA-A04A7A61B2F9}" type="parTrans" cxnId="{4FF5FE85-F955-476A-9A8D-2BF6642CCE37}">
      <dgm:prSet/>
      <dgm:spPr/>
      <dgm:t>
        <a:bodyPr/>
        <a:lstStyle/>
        <a:p>
          <a:endParaRPr lang="en-US"/>
        </a:p>
      </dgm:t>
    </dgm:pt>
    <dgm:pt modelId="{DFA5A8F8-D491-4225-AF29-043BA3485174}" type="sibTrans" cxnId="{4FF5FE85-F955-476A-9A8D-2BF6642CCE37}">
      <dgm:prSet/>
      <dgm:spPr/>
      <dgm:t>
        <a:bodyPr/>
        <a:lstStyle/>
        <a:p>
          <a:endParaRPr lang="en-US"/>
        </a:p>
      </dgm:t>
    </dgm:pt>
    <dgm:pt modelId="{ADDE9C91-B8CB-4389-AC38-3A1E401ED7CC}">
      <dgm:prSet/>
      <dgm:spPr/>
      <dgm:t>
        <a:bodyPr/>
        <a:lstStyle/>
        <a:p>
          <a:r>
            <a:rPr lang="en-GB"/>
            <a:t>On each iteration of the algorithm, it iterates through the very unused attribute of the set S and calculates </a:t>
          </a:r>
          <a:r>
            <a:rPr lang="en-GB" b="1"/>
            <a:t>Entropy(H)</a:t>
          </a:r>
          <a:r>
            <a:rPr lang="en-GB"/>
            <a:t> and </a:t>
          </a:r>
          <a:r>
            <a:rPr lang="en-GB" b="1"/>
            <a:t>Information gain(IG) </a:t>
          </a:r>
          <a:r>
            <a:rPr lang="en-GB"/>
            <a:t>of this attribute.</a:t>
          </a:r>
          <a:endParaRPr lang="en-US"/>
        </a:p>
      </dgm:t>
    </dgm:pt>
    <dgm:pt modelId="{D57BA6A4-BE96-4EA4-9980-07AE19DCDDD1}" type="parTrans" cxnId="{C371BC50-D5D5-4629-A191-860154041F3D}">
      <dgm:prSet/>
      <dgm:spPr/>
      <dgm:t>
        <a:bodyPr/>
        <a:lstStyle/>
        <a:p>
          <a:endParaRPr lang="en-US"/>
        </a:p>
      </dgm:t>
    </dgm:pt>
    <dgm:pt modelId="{1C6CE1BC-402A-4F93-8759-1AC4C02563B7}" type="sibTrans" cxnId="{C371BC50-D5D5-4629-A191-860154041F3D}">
      <dgm:prSet/>
      <dgm:spPr/>
      <dgm:t>
        <a:bodyPr/>
        <a:lstStyle/>
        <a:p>
          <a:endParaRPr lang="en-US"/>
        </a:p>
      </dgm:t>
    </dgm:pt>
    <dgm:pt modelId="{C56265B4-31A3-4203-B23E-A8AB70EAA5E0}">
      <dgm:prSet/>
      <dgm:spPr/>
      <dgm:t>
        <a:bodyPr/>
        <a:lstStyle/>
        <a:p>
          <a:r>
            <a:rPr lang="en-GB"/>
            <a:t>It then selects the attribute which has the smallest Entropy or Largest Information gain.</a:t>
          </a:r>
          <a:endParaRPr lang="en-US"/>
        </a:p>
      </dgm:t>
    </dgm:pt>
    <dgm:pt modelId="{3F49A17A-E4C6-4B40-87F6-7D34F7CE1403}" type="parTrans" cxnId="{A955186C-9077-480D-8D93-B3572C10E851}">
      <dgm:prSet/>
      <dgm:spPr/>
      <dgm:t>
        <a:bodyPr/>
        <a:lstStyle/>
        <a:p>
          <a:endParaRPr lang="en-US"/>
        </a:p>
      </dgm:t>
    </dgm:pt>
    <dgm:pt modelId="{4C05F01B-461C-456B-AEA9-CA7E7825260B}" type="sibTrans" cxnId="{A955186C-9077-480D-8D93-B3572C10E851}">
      <dgm:prSet/>
      <dgm:spPr/>
      <dgm:t>
        <a:bodyPr/>
        <a:lstStyle/>
        <a:p>
          <a:endParaRPr lang="en-US"/>
        </a:p>
      </dgm:t>
    </dgm:pt>
    <dgm:pt modelId="{42EFC44A-45FE-4B4D-B51B-9383C1369C56}">
      <dgm:prSet/>
      <dgm:spPr/>
      <dgm:t>
        <a:bodyPr/>
        <a:lstStyle/>
        <a:p>
          <a:r>
            <a:rPr lang="en-GB"/>
            <a:t>The set S is then split by the selected attribute to produce a subset of the data.</a:t>
          </a:r>
          <a:endParaRPr lang="en-US"/>
        </a:p>
      </dgm:t>
    </dgm:pt>
    <dgm:pt modelId="{8B1BE5A8-BC4B-4270-82E4-473BB3CF9E3A}" type="parTrans" cxnId="{8BF00793-785B-484B-9583-E34E82729862}">
      <dgm:prSet/>
      <dgm:spPr/>
      <dgm:t>
        <a:bodyPr/>
        <a:lstStyle/>
        <a:p>
          <a:endParaRPr lang="en-US"/>
        </a:p>
      </dgm:t>
    </dgm:pt>
    <dgm:pt modelId="{EFE7015B-00C4-4928-A909-A3C5FFFB09CE}" type="sibTrans" cxnId="{8BF00793-785B-484B-9583-E34E82729862}">
      <dgm:prSet/>
      <dgm:spPr/>
      <dgm:t>
        <a:bodyPr/>
        <a:lstStyle/>
        <a:p>
          <a:endParaRPr lang="en-US"/>
        </a:p>
      </dgm:t>
    </dgm:pt>
    <dgm:pt modelId="{3F8BE0FD-4D81-4848-9384-649BD13986F1}">
      <dgm:prSet/>
      <dgm:spPr/>
      <dgm:t>
        <a:bodyPr/>
        <a:lstStyle/>
        <a:p>
          <a:r>
            <a:rPr lang="en-GB"/>
            <a:t>The algorithm continues to recur on each subset, considering only attributes never selected before.</a:t>
          </a:r>
          <a:endParaRPr lang="en-US"/>
        </a:p>
      </dgm:t>
    </dgm:pt>
    <dgm:pt modelId="{7D3EE177-4487-4B57-BB05-072D13328354}" type="parTrans" cxnId="{CD125115-9C4C-46BB-80CD-BB1D2AB8A6C9}">
      <dgm:prSet/>
      <dgm:spPr/>
      <dgm:t>
        <a:bodyPr/>
        <a:lstStyle/>
        <a:p>
          <a:endParaRPr lang="en-US"/>
        </a:p>
      </dgm:t>
    </dgm:pt>
    <dgm:pt modelId="{6E39B374-BE15-4722-AE2B-53208648C1B5}" type="sibTrans" cxnId="{CD125115-9C4C-46BB-80CD-BB1D2AB8A6C9}">
      <dgm:prSet/>
      <dgm:spPr/>
      <dgm:t>
        <a:bodyPr/>
        <a:lstStyle/>
        <a:p>
          <a:endParaRPr lang="en-US"/>
        </a:p>
      </dgm:t>
    </dgm:pt>
    <dgm:pt modelId="{3E036B1E-D8C4-4B4F-94CC-6D4B3180663C}" type="pres">
      <dgm:prSet presAssocID="{A43EF07C-BF39-4EDD-AA26-3294E0A4635E}" presName="root" presStyleCnt="0">
        <dgm:presLayoutVars>
          <dgm:dir/>
          <dgm:resizeHandles val="exact"/>
        </dgm:presLayoutVars>
      </dgm:prSet>
      <dgm:spPr/>
    </dgm:pt>
    <dgm:pt modelId="{3D5B1F0C-2D55-4FBB-BB8B-882E92763CA4}" type="pres">
      <dgm:prSet presAssocID="{37A7A137-CA92-4BA2-B77E-BA2998762B20}" presName="compNode" presStyleCnt="0"/>
      <dgm:spPr/>
    </dgm:pt>
    <dgm:pt modelId="{80275D14-C0B1-4884-8B3A-2D51C8D9F2FC}" type="pres">
      <dgm:prSet presAssocID="{37A7A137-CA92-4BA2-B77E-BA2998762B20}" presName="bgRect" presStyleLbl="bgShp" presStyleIdx="0" presStyleCnt="5"/>
      <dgm:spPr/>
    </dgm:pt>
    <dgm:pt modelId="{F7F74699-F531-4540-B604-A37E0E4E57F0}" type="pres">
      <dgm:prSet presAssocID="{37A7A137-CA92-4BA2-B77E-BA2998762B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7EFCC70-EB39-4D9F-A225-8D142CA40256}" type="pres">
      <dgm:prSet presAssocID="{37A7A137-CA92-4BA2-B77E-BA2998762B20}" presName="spaceRect" presStyleCnt="0"/>
      <dgm:spPr/>
    </dgm:pt>
    <dgm:pt modelId="{0A7AB545-2B82-4258-8A4C-D74ECC48E50B}" type="pres">
      <dgm:prSet presAssocID="{37A7A137-CA92-4BA2-B77E-BA2998762B20}" presName="parTx" presStyleLbl="revTx" presStyleIdx="0" presStyleCnt="5">
        <dgm:presLayoutVars>
          <dgm:chMax val="0"/>
          <dgm:chPref val="0"/>
        </dgm:presLayoutVars>
      </dgm:prSet>
      <dgm:spPr/>
    </dgm:pt>
    <dgm:pt modelId="{5F5EAE14-8C3D-4BF7-B72D-803D4545051C}" type="pres">
      <dgm:prSet presAssocID="{DFA5A8F8-D491-4225-AF29-043BA3485174}" presName="sibTrans" presStyleCnt="0"/>
      <dgm:spPr/>
    </dgm:pt>
    <dgm:pt modelId="{27685BF7-B089-4C39-8BEF-4FEA928C0A07}" type="pres">
      <dgm:prSet presAssocID="{ADDE9C91-B8CB-4389-AC38-3A1E401ED7CC}" presName="compNode" presStyleCnt="0"/>
      <dgm:spPr/>
    </dgm:pt>
    <dgm:pt modelId="{C19FC96A-D61A-4A09-AB5C-DCFA3DF68BD3}" type="pres">
      <dgm:prSet presAssocID="{ADDE9C91-B8CB-4389-AC38-3A1E401ED7CC}" presName="bgRect" presStyleLbl="bgShp" presStyleIdx="1" presStyleCnt="5"/>
      <dgm:spPr/>
    </dgm:pt>
    <dgm:pt modelId="{B29812F8-1C03-4B2F-883B-D238DE2F6493}" type="pres">
      <dgm:prSet presAssocID="{ADDE9C91-B8CB-4389-AC38-3A1E401ED7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F1BE41-1A7F-4200-8A20-66B3A031FC59}" type="pres">
      <dgm:prSet presAssocID="{ADDE9C91-B8CB-4389-AC38-3A1E401ED7CC}" presName="spaceRect" presStyleCnt="0"/>
      <dgm:spPr/>
    </dgm:pt>
    <dgm:pt modelId="{2A420276-E466-4619-BDA5-86EB16C1C68B}" type="pres">
      <dgm:prSet presAssocID="{ADDE9C91-B8CB-4389-AC38-3A1E401ED7CC}" presName="parTx" presStyleLbl="revTx" presStyleIdx="1" presStyleCnt="5">
        <dgm:presLayoutVars>
          <dgm:chMax val="0"/>
          <dgm:chPref val="0"/>
        </dgm:presLayoutVars>
      </dgm:prSet>
      <dgm:spPr/>
    </dgm:pt>
    <dgm:pt modelId="{B1896816-721B-4179-BAC8-70233A949DA4}" type="pres">
      <dgm:prSet presAssocID="{1C6CE1BC-402A-4F93-8759-1AC4C02563B7}" presName="sibTrans" presStyleCnt="0"/>
      <dgm:spPr/>
    </dgm:pt>
    <dgm:pt modelId="{92C22C58-F380-44EF-9E9B-27BFFE8A0419}" type="pres">
      <dgm:prSet presAssocID="{C56265B4-31A3-4203-B23E-A8AB70EAA5E0}" presName="compNode" presStyleCnt="0"/>
      <dgm:spPr/>
    </dgm:pt>
    <dgm:pt modelId="{A8324ECE-2B03-4BBE-876D-38314BB7C230}" type="pres">
      <dgm:prSet presAssocID="{C56265B4-31A3-4203-B23E-A8AB70EAA5E0}" presName="bgRect" presStyleLbl="bgShp" presStyleIdx="2" presStyleCnt="5"/>
      <dgm:spPr/>
    </dgm:pt>
    <dgm:pt modelId="{3F6120DD-252D-4AB3-ACFC-467CF15D9F78}" type="pres">
      <dgm:prSet presAssocID="{C56265B4-31A3-4203-B23E-A8AB70EAA5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7C26D28-0384-40D3-9FBA-D4DE94B8035F}" type="pres">
      <dgm:prSet presAssocID="{C56265B4-31A3-4203-B23E-A8AB70EAA5E0}" presName="spaceRect" presStyleCnt="0"/>
      <dgm:spPr/>
    </dgm:pt>
    <dgm:pt modelId="{03AF13F6-5C50-460B-B195-95B8A49C70C4}" type="pres">
      <dgm:prSet presAssocID="{C56265B4-31A3-4203-B23E-A8AB70EAA5E0}" presName="parTx" presStyleLbl="revTx" presStyleIdx="2" presStyleCnt="5">
        <dgm:presLayoutVars>
          <dgm:chMax val="0"/>
          <dgm:chPref val="0"/>
        </dgm:presLayoutVars>
      </dgm:prSet>
      <dgm:spPr/>
    </dgm:pt>
    <dgm:pt modelId="{46979BBE-D497-4936-850D-15D69DBFE8ED}" type="pres">
      <dgm:prSet presAssocID="{4C05F01B-461C-456B-AEA9-CA7E7825260B}" presName="sibTrans" presStyleCnt="0"/>
      <dgm:spPr/>
    </dgm:pt>
    <dgm:pt modelId="{052E258C-19C0-4DF1-94A1-796F74661788}" type="pres">
      <dgm:prSet presAssocID="{42EFC44A-45FE-4B4D-B51B-9383C1369C56}" presName="compNode" presStyleCnt="0"/>
      <dgm:spPr/>
    </dgm:pt>
    <dgm:pt modelId="{4F8F1820-15BB-46CE-9340-A636031E1623}" type="pres">
      <dgm:prSet presAssocID="{42EFC44A-45FE-4B4D-B51B-9383C1369C56}" presName="bgRect" presStyleLbl="bgShp" presStyleIdx="3" presStyleCnt="5"/>
      <dgm:spPr/>
    </dgm:pt>
    <dgm:pt modelId="{ACDEE810-9E96-4EAE-9E85-113539A0FD1C}" type="pres">
      <dgm:prSet presAssocID="{42EFC44A-45FE-4B4D-B51B-9383C1369C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282F50E-4940-49D5-B6DC-478D1309B6DD}" type="pres">
      <dgm:prSet presAssocID="{42EFC44A-45FE-4B4D-B51B-9383C1369C56}" presName="spaceRect" presStyleCnt="0"/>
      <dgm:spPr/>
    </dgm:pt>
    <dgm:pt modelId="{840AFA48-FE0B-45F4-B08E-3E2E3CB818D8}" type="pres">
      <dgm:prSet presAssocID="{42EFC44A-45FE-4B4D-B51B-9383C1369C56}" presName="parTx" presStyleLbl="revTx" presStyleIdx="3" presStyleCnt="5">
        <dgm:presLayoutVars>
          <dgm:chMax val="0"/>
          <dgm:chPref val="0"/>
        </dgm:presLayoutVars>
      </dgm:prSet>
      <dgm:spPr/>
    </dgm:pt>
    <dgm:pt modelId="{210187CF-357F-4A6E-BC36-58F913467298}" type="pres">
      <dgm:prSet presAssocID="{EFE7015B-00C4-4928-A909-A3C5FFFB09CE}" presName="sibTrans" presStyleCnt="0"/>
      <dgm:spPr/>
    </dgm:pt>
    <dgm:pt modelId="{88D62AF3-C88C-417B-85D3-69369CE189D5}" type="pres">
      <dgm:prSet presAssocID="{3F8BE0FD-4D81-4848-9384-649BD13986F1}" presName="compNode" presStyleCnt="0"/>
      <dgm:spPr/>
    </dgm:pt>
    <dgm:pt modelId="{9B1C9B57-7E14-4D4C-8C18-51F2ECD25043}" type="pres">
      <dgm:prSet presAssocID="{3F8BE0FD-4D81-4848-9384-649BD13986F1}" presName="bgRect" presStyleLbl="bgShp" presStyleIdx="4" presStyleCnt="5"/>
      <dgm:spPr/>
    </dgm:pt>
    <dgm:pt modelId="{556980DE-B5F2-433B-AE2B-0E006A86F5F8}" type="pres">
      <dgm:prSet presAssocID="{3F8BE0FD-4D81-4848-9384-649BD13986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5C0D6EE-E6C4-45EF-8346-E1ED02DC11CB}" type="pres">
      <dgm:prSet presAssocID="{3F8BE0FD-4D81-4848-9384-649BD13986F1}" presName="spaceRect" presStyleCnt="0"/>
      <dgm:spPr/>
    </dgm:pt>
    <dgm:pt modelId="{C5497C67-857A-4D3D-B668-342402373AF4}" type="pres">
      <dgm:prSet presAssocID="{3F8BE0FD-4D81-4848-9384-649BD13986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125115-9C4C-46BB-80CD-BB1D2AB8A6C9}" srcId="{A43EF07C-BF39-4EDD-AA26-3294E0A4635E}" destId="{3F8BE0FD-4D81-4848-9384-649BD13986F1}" srcOrd="4" destOrd="0" parTransId="{7D3EE177-4487-4B57-BB05-072D13328354}" sibTransId="{6E39B374-BE15-4722-AE2B-53208648C1B5}"/>
    <dgm:cxn modelId="{921BE02A-66D9-4183-A898-A1C7802CAC51}" type="presOf" srcId="{A43EF07C-BF39-4EDD-AA26-3294E0A4635E}" destId="{3E036B1E-D8C4-4B4F-94CC-6D4B3180663C}" srcOrd="0" destOrd="0" presId="urn:microsoft.com/office/officeart/2018/2/layout/IconVerticalSolidList"/>
    <dgm:cxn modelId="{A955186C-9077-480D-8D93-B3572C10E851}" srcId="{A43EF07C-BF39-4EDD-AA26-3294E0A4635E}" destId="{C56265B4-31A3-4203-B23E-A8AB70EAA5E0}" srcOrd="2" destOrd="0" parTransId="{3F49A17A-E4C6-4B40-87F6-7D34F7CE1403}" sibTransId="{4C05F01B-461C-456B-AEA9-CA7E7825260B}"/>
    <dgm:cxn modelId="{C371BC50-D5D5-4629-A191-860154041F3D}" srcId="{A43EF07C-BF39-4EDD-AA26-3294E0A4635E}" destId="{ADDE9C91-B8CB-4389-AC38-3A1E401ED7CC}" srcOrd="1" destOrd="0" parTransId="{D57BA6A4-BE96-4EA4-9980-07AE19DCDDD1}" sibTransId="{1C6CE1BC-402A-4F93-8759-1AC4C02563B7}"/>
    <dgm:cxn modelId="{B1D06F73-74BE-486F-BB6B-C01E99F2451A}" type="presOf" srcId="{42EFC44A-45FE-4B4D-B51B-9383C1369C56}" destId="{840AFA48-FE0B-45F4-B08E-3E2E3CB818D8}" srcOrd="0" destOrd="0" presId="urn:microsoft.com/office/officeart/2018/2/layout/IconVerticalSolidList"/>
    <dgm:cxn modelId="{4FF5FE85-F955-476A-9A8D-2BF6642CCE37}" srcId="{A43EF07C-BF39-4EDD-AA26-3294E0A4635E}" destId="{37A7A137-CA92-4BA2-B77E-BA2998762B20}" srcOrd="0" destOrd="0" parTransId="{C726F99D-6E73-4AB4-A7DA-A04A7A61B2F9}" sibTransId="{DFA5A8F8-D491-4225-AF29-043BA3485174}"/>
    <dgm:cxn modelId="{985AFD91-15C1-4D90-8FA8-FBF7D2AC725E}" type="presOf" srcId="{3F8BE0FD-4D81-4848-9384-649BD13986F1}" destId="{C5497C67-857A-4D3D-B668-342402373AF4}" srcOrd="0" destOrd="0" presId="urn:microsoft.com/office/officeart/2018/2/layout/IconVerticalSolidList"/>
    <dgm:cxn modelId="{8BF00793-785B-484B-9583-E34E82729862}" srcId="{A43EF07C-BF39-4EDD-AA26-3294E0A4635E}" destId="{42EFC44A-45FE-4B4D-B51B-9383C1369C56}" srcOrd="3" destOrd="0" parTransId="{8B1BE5A8-BC4B-4270-82E4-473BB3CF9E3A}" sibTransId="{EFE7015B-00C4-4928-A909-A3C5FFFB09CE}"/>
    <dgm:cxn modelId="{202481A4-99E7-413F-AA76-9E841D3E35A1}" type="presOf" srcId="{C56265B4-31A3-4203-B23E-A8AB70EAA5E0}" destId="{03AF13F6-5C50-460B-B195-95B8A49C70C4}" srcOrd="0" destOrd="0" presId="urn:microsoft.com/office/officeart/2018/2/layout/IconVerticalSolidList"/>
    <dgm:cxn modelId="{461C10A9-5F13-4EAA-8F52-0B79D3F01653}" type="presOf" srcId="{37A7A137-CA92-4BA2-B77E-BA2998762B20}" destId="{0A7AB545-2B82-4258-8A4C-D74ECC48E50B}" srcOrd="0" destOrd="0" presId="urn:microsoft.com/office/officeart/2018/2/layout/IconVerticalSolidList"/>
    <dgm:cxn modelId="{2BFE13F2-79BB-456D-B601-C65B0DF324E9}" type="presOf" srcId="{ADDE9C91-B8CB-4389-AC38-3A1E401ED7CC}" destId="{2A420276-E466-4619-BDA5-86EB16C1C68B}" srcOrd="0" destOrd="0" presId="urn:microsoft.com/office/officeart/2018/2/layout/IconVerticalSolidList"/>
    <dgm:cxn modelId="{824DA202-91B9-40F3-B16D-EDE3B71B4CBE}" type="presParOf" srcId="{3E036B1E-D8C4-4B4F-94CC-6D4B3180663C}" destId="{3D5B1F0C-2D55-4FBB-BB8B-882E92763CA4}" srcOrd="0" destOrd="0" presId="urn:microsoft.com/office/officeart/2018/2/layout/IconVerticalSolidList"/>
    <dgm:cxn modelId="{869AF6D0-2F13-47CC-9817-20CF4F2114AA}" type="presParOf" srcId="{3D5B1F0C-2D55-4FBB-BB8B-882E92763CA4}" destId="{80275D14-C0B1-4884-8B3A-2D51C8D9F2FC}" srcOrd="0" destOrd="0" presId="urn:microsoft.com/office/officeart/2018/2/layout/IconVerticalSolidList"/>
    <dgm:cxn modelId="{CDB962E5-59CF-48AA-82A3-0E67181245D1}" type="presParOf" srcId="{3D5B1F0C-2D55-4FBB-BB8B-882E92763CA4}" destId="{F7F74699-F531-4540-B604-A37E0E4E57F0}" srcOrd="1" destOrd="0" presId="urn:microsoft.com/office/officeart/2018/2/layout/IconVerticalSolidList"/>
    <dgm:cxn modelId="{CDB8AADF-F01F-4AF4-9EF6-7141106DFF96}" type="presParOf" srcId="{3D5B1F0C-2D55-4FBB-BB8B-882E92763CA4}" destId="{F7EFCC70-EB39-4D9F-A225-8D142CA40256}" srcOrd="2" destOrd="0" presId="urn:microsoft.com/office/officeart/2018/2/layout/IconVerticalSolidList"/>
    <dgm:cxn modelId="{79A99D2E-8B8B-4582-BB9D-BDC3056EC8B1}" type="presParOf" srcId="{3D5B1F0C-2D55-4FBB-BB8B-882E92763CA4}" destId="{0A7AB545-2B82-4258-8A4C-D74ECC48E50B}" srcOrd="3" destOrd="0" presId="urn:microsoft.com/office/officeart/2018/2/layout/IconVerticalSolidList"/>
    <dgm:cxn modelId="{9E8EEA6D-C77B-436B-9B57-7CB9DCF8CD50}" type="presParOf" srcId="{3E036B1E-D8C4-4B4F-94CC-6D4B3180663C}" destId="{5F5EAE14-8C3D-4BF7-B72D-803D4545051C}" srcOrd="1" destOrd="0" presId="urn:microsoft.com/office/officeart/2018/2/layout/IconVerticalSolidList"/>
    <dgm:cxn modelId="{75112C67-1C48-4D00-9D09-665171A0163B}" type="presParOf" srcId="{3E036B1E-D8C4-4B4F-94CC-6D4B3180663C}" destId="{27685BF7-B089-4C39-8BEF-4FEA928C0A07}" srcOrd="2" destOrd="0" presId="urn:microsoft.com/office/officeart/2018/2/layout/IconVerticalSolidList"/>
    <dgm:cxn modelId="{E75EC140-B023-4411-8242-B2EB46A0BEB3}" type="presParOf" srcId="{27685BF7-B089-4C39-8BEF-4FEA928C0A07}" destId="{C19FC96A-D61A-4A09-AB5C-DCFA3DF68BD3}" srcOrd="0" destOrd="0" presId="urn:microsoft.com/office/officeart/2018/2/layout/IconVerticalSolidList"/>
    <dgm:cxn modelId="{995DD452-3DA4-4A36-8F71-E29C286BDC63}" type="presParOf" srcId="{27685BF7-B089-4C39-8BEF-4FEA928C0A07}" destId="{B29812F8-1C03-4B2F-883B-D238DE2F6493}" srcOrd="1" destOrd="0" presId="urn:microsoft.com/office/officeart/2018/2/layout/IconVerticalSolidList"/>
    <dgm:cxn modelId="{8D231641-6202-4EE2-AA69-5E6AE33C3C02}" type="presParOf" srcId="{27685BF7-B089-4C39-8BEF-4FEA928C0A07}" destId="{F8F1BE41-1A7F-4200-8A20-66B3A031FC59}" srcOrd="2" destOrd="0" presId="urn:microsoft.com/office/officeart/2018/2/layout/IconVerticalSolidList"/>
    <dgm:cxn modelId="{D3888E05-FE30-40E2-BFC3-40C5F7EAD570}" type="presParOf" srcId="{27685BF7-B089-4C39-8BEF-4FEA928C0A07}" destId="{2A420276-E466-4619-BDA5-86EB16C1C68B}" srcOrd="3" destOrd="0" presId="urn:microsoft.com/office/officeart/2018/2/layout/IconVerticalSolidList"/>
    <dgm:cxn modelId="{A11743EE-3381-42ED-BD04-5CB98396CF25}" type="presParOf" srcId="{3E036B1E-D8C4-4B4F-94CC-6D4B3180663C}" destId="{B1896816-721B-4179-BAC8-70233A949DA4}" srcOrd="3" destOrd="0" presId="urn:microsoft.com/office/officeart/2018/2/layout/IconVerticalSolidList"/>
    <dgm:cxn modelId="{958267D2-2BEE-4775-8D38-0331CA4029AC}" type="presParOf" srcId="{3E036B1E-D8C4-4B4F-94CC-6D4B3180663C}" destId="{92C22C58-F380-44EF-9E9B-27BFFE8A0419}" srcOrd="4" destOrd="0" presId="urn:microsoft.com/office/officeart/2018/2/layout/IconVerticalSolidList"/>
    <dgm:cxn modelId="{2CE5E38B-15D4-41DD-9CC4-2908DE679B71}" type="presParOf" srcId="{92C22C58-F380-44EF-9E9B-27BFFE8A0419}" destId="{A8324ECE-2B03-4BBE-876D-38314BB7C230}" srcOrd="0" destOrd="0" presId="urn:microsoft.com/office/officeart/2018/2/layout/IconVerticalSolidList"/>
    <dgm:cxn modelId="{3A28F094-6ADE-4886-9E7D-E71E586B9020}" type="presParOf" srcId="{92C22C58-F380-44EF-9E9B-27BFFE8A0419}" destId="{3F6120DD-252D-4AB3-ACFC-467CF15D9F78}" srcOrd="1" destOrd="0" presId="urn:microsoft.com/office/officeart/2018/2/layout/IconVerticalSolidList"/>
    <dgm:cxn modelId="{FD716AB6-6F7A-4032-8E5E-F03BDD35E0CD}" type="presParOf" srcId="{92C22C58-F380-44EF-9E9B-27BFFE8A0419}" destId="{F7C26D28-0384-40D3-9FBA-D4DE94B8035F}" srcOrd="2" destOrd="0" presId="urn:microsoft.com/office/officeart/2018/2/layout/IconVerticalSolidList"/>
    <dgm:cxn modelId="{CAF599DF-9970-4855-A7EF-A10C20A27985}" type="presParOf" srcId="{92C22C58-F380-44EF-9E9B-27BFFE8A0419}" destId="{03AF13F6-5C50-460B-B195-95B8A49C70C4}" srcOrd="3" destOrd="0" presId="urn:microsoft.com/office/officeart/2018/2/layout/IconVerticalSolidList"/>
    <dgm:cxn modelId="{9509B376-6072-4348-BFCA-F8FB552220A2}" type="presParOf" srcId="{3E036B1E-D8C4-4B4F-94CC-6D4B3180663C}" destId="{46979BBE-D497-4936-850D-15D69DBFE8ED}" srcOrd="5" destOrd="0" presId="urn:microsoft.com/office/officeart/2018/2/layout/IconVerticalSolidList"/>
    <dgm:cxn modelId="{D8380B43-7EAD-405F-8F1D-FE6A8214965A}" type="presParOf" srcId="{3E036B1E-D8C4-4B4F-94CC-6D4B3180663C}" destId="{052E258C-19C0-4DF1-94A1-796F74661788}" srcOrd="6" destOrd="0" presId="urn:microsoft.com/office/officeart/2018/2/layout/IconVerticalSolidList"/>
    <dgm:cxn modelId="{A7DD81C2-EAA0-4B40-8B39-6DC40246980C}" type="presParOf" srcId="{052E258C-19C0-4DF1-94A1-796F74661788}" destId="{4F8F1820-15BB-46CE-9340-A636031E1623}" srcOrd="0" destOrd="0" presId="urn:microsoft.com/office/officeart/2018/2/layout/IconVerticalSolidList"/>
    <dgm:cxn modelId="{D408936C-683D-45CC-B6CD-3495DBE0B71C}" type="presParOf" srcId="{052E258C-19C0-4DF1-94A1-796F74661788}" destId="{ACDEE810-9E96-4EAE-9E85-113539A0FD1C}" srcOrd="1" destOrd="0" presId="urn:microsoft.com/office/officeart/2018/2/layout/IconVerticalSolidList"/>
    <dgm:cxn modelId="{D5F097B2-C40A-4770-AF06-77570A991D7F}" type="presParOf" srcId="{052E258C-19C0-4DF1-94A1-796F74661788}" destId="{8282F50E-4940-49D5-B6DC-478D1309B6DD}" srcOrd="2" destOrd="0" presId="urn:microsoft.com/office/officeart/2018/2/layout/IconVerticalSolidList"/>
    <dgm:cxn modelId="{B1D86B13-C15F-4B83-AD4E-0A3DB440DA26}" type="presParOf" srcId="{052E258C-19C0-4DF1-94A1-796F74661788}" destId="{840AFA48-FE0B-45F4-B08E-3E2E3CB818D8}" srcOrd="3" destOrd="0" presId="urn:microsoft.com/office/officeart/2018/2/layout/IconVerticalSolidList"/>
    <dgm:cxn modelId="{EDB9F375-6096-4792-80F9-B653460833BC}" type="presParOf" srcId="{3E036B1E-D8C4-4B4F-94CC-6D4B3180663C}" destId="{210187CF-357F-4A6E-BC36-58F913467298}" srcOrd="7" destOrd="0" presId="urn:microsoft.com/office/officeart/2018/2/layout/IconVerticalSolidList"/>
    <dgm:cxn modelId="{3A6FA179-358F-47CF-B48A-319BEF3C0115}" type="presParOf" srcId="{3E036B1E-D8C4-4B4F-94CC-6D4B3180663C}" destId="{88D62AF3-C88C-417B-85D3-69369CE189D5}" srcOrd="8" destOrd="0" presId="urn:microsoft.com/office/officeart/2018/2/layout/IconVerticalSolidList"/>
    <dgm:cxn modelId="{8048B264-7692-4E67-84F9-45B7E62EE899}" type="presParOf" srcId="{88D62AF3-C88C-417B-85D3-69369CE189D5}" destId="{9B1C9B57-7E14-4D4C-8C18-51F2ECD25043}" srcOrd="0" destOrd="0" presId="urn:microsoft.com/office/officeart/2018/2/layout/IconVerticalSolidList"/>
    <dgm:cxn modelId="{EF51C754-6828-42A5-82AE-250D10494394}" type="presParOf" srcId="{88D62AF3-C88C-417B-85D3-69369CE189D5}" destId="{556980DE-B5F2-433B-AE2B-0E006A86F5F8}" srcOrd="1" destOrd="0" presId="urn:microsoft.com/office/officeart/2018/2/layout/IconVerticalSolidList"/>
    <dgm:cxn modelId="{56DB7BCA-4FBD-47DB-B1A0-78DCBFF9621B}" type="presParOf" srcId="{88D62AF3-C88C-417B-85D3-69369CE189D5}" destId="{F5C0D6EE-E6C4-45EF-8346-E1ED02DC11CB}" srcOrd="2" destOrd="0" presId="urn:microsoft.com/office/officeart/2018/2/layout/IconVerticalSolidList"/>
    <dgm:cxn modelId="{64416AC0-42C8-4159-8002-46A1F172E0CE}" type="presParOf" srcId="{88D62AF3-C88C-417B-85D3-69369CE189D5}" destId="{C5497C67-857A-4D3D-B668-342402373A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97584-40A9-48DA-8A47-5F2EB5550958}">
      <dsp:nvSpPr>
        <dsp:cNvPr id="0" name=""/>
        <dsp:cNvSpPr/>
      </dsp:nvSpPr>
      <dsp:spPr>
        <a:xfrm>
          <a:off x="0" y="0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483BA-745B-4FD6-8207-200F993F9B1B}">
      <dsp:nvSpPr>
        <dsp:cNvPr id="0" name=""/>
        <dsp:cNvSpPr/>
      </dsp:nvSpPr>
      <dsp:spPr>
        <a:xfrm>
          <a:off x="0" y="0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Logistic Regression Implementation</a:t>
          </a:r>
        </a:p>
      </dsp:txBody>
      <dsp:txXfrm>
        <a:off x="0" y="0"/>
        <a:ext cx="4243589" cy="1007618"/>
      </dsp:txXfrm>
    </dsp:sp>
    <dsp:sp modelId="{DB2F6852-61E1-4858-8474-66FC7F308B19}">
      <dsp:nvSpPr>
        <dsp:cNvPr id="0" name=""/>
        <dsp:cNvSpPr/>
      </dsp:nvSpPr>
      <dsp:spPr>
        <a:xfrm>
          <a:off x="0" y="1007618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B2B8-B120-4C29-9872-F0AC004B0C9A}">
      <dsp:nvSpPr>
        <dsp:cNvPr id="0" name=""/>
        <dsp:cNvSpPr/>
      </dsp:nvSpPr>
      <dsp:spPr>
        <a:xfrm>
          <a:off x="0" y="1007618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KNN Algorithm</a:t>
          </a:r>
          <a:endParaRPr lang="en-GB" sz="2800" b="1" kern="1200" dirty="0"/>
        </a:p>
      </dsp:txBody>
      <dsp:txXfrm>
        <a:off x="0" y="1007618"/>
        <a:ext cx="4243589" cy="1007618"/>
      </dsp:txXfrm>
    </dsp:sp>
    <dsp:sp modelId="{AEA3A525-7035-441E-9E32-E689749A6E28}">
      <dsp:nvSpPr>
        <dsp:cNvPr id="0" name=""/>
        <dsp:cNvSpPr/>
      </dsp:nvSpPr>
      <dsp:spPr>
        <a:xfrm>
          <a:off x="0" y="2015237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A92DC-394D-4709-8518-35BC66F7285D}">
      <dsp:nvSpPr>
        <dsp:cNvPr id="0" name=""/>
        <dsp:cNvSpPr/>
      </dsp:nvSpPr>
      <dsp:spPr>
        <a:xfrm>
          <a:off x="0" y="2015237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Decision Tree Algorithm</a:t>
          </a:r>
        </a:p>
      </dsp:txBody>
      <dsp:txXfrm>
        <a:off x="0" y="2015237"/>
        <a:ext cx="4243589" cy="1007618"/>
      </dsp:txXfrm>
    </dsp:sp>
    <dsp:sp modelId="{AF4D9307-D8A6-49FF-AC63-D18031804584}">
      <dsp:nvSpPr>
        <dsp:cNvPr id="0" name=""/>
        <dsp:cNvSpPr/>
      </dsp:nvSpPr>
      <dsp:spPr>
        <a:xfrm>
          <a:off x="0" y="3022856"/>
          <a:ext cx="42435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2150D-85FA-4F94-9240-E799F5FD1134}">
      <dsp:nvSpPr>
        <dsp:cNvPr id="0" name=""/>
        <dsp:cNvSpPr/>
      </dsp:nvSpPr>
      <dsp:spPr>
        <a:xfrm>
          <a:off x="0" y="3022856"/>
          <a:ext cx="4243589" cy="100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The Serif Hand Black"/>
            </a:rPr>
            <a:t>Capstone Project: Crop Recommendation System</a:t>
          </a:r>
        </a:p>
      </dsp:txBody>
      <dsp:txXfrm>
        <a:off x="0" y="3022856"/>
        <a:ext cx="4243589" cy="1007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A0F81-599D-41B4-8EAC-A63395D6C7C4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4B6C-06CF-401B-882B-9AE8DC34F362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/>
            <a:t>Categorical Variable Decision Tree: </a:t>
          </a:r>
          <a:r>
            <a:rPr lang="en-GB" sz="3600" kern="1200"/>
            <a:t>Decision Tree which has a categorical target variable then it called a </a:t>
          </a:r>
          <a:r>
            <a:rPr lang="en-GB" sz="3600" b="1" kern="1200"/>
            <a:t>Categorical variable decision tree.</a:t>
          </a:r>
          <a:endParaRPr lang="en-US" sz="3600" kern="1200"/>
        </a:p>
      </dsp:txBody>
      <dsp:txXfrm>
        <a:off x="607995" y="588328"/>
        <a:ext cx="4503113" cy="2795976"/>
      </dsp:txXfrm>
    </dsp:sp>
    <dsp:sp modelId="{A94EF940-46F6-4031-AAEE-39364D0F0586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993FF-BAD5-4377-959B-67E5806D2BE2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/>
            <a:t>Continuous Variable Decision Tree: </a:t>
          </a:r>
          <a:r>
            <a:rPr lang="en-GB" sz="3600" kern="1200"/>
            <a:t>Decision Tree has a continuous target variable then it is called </a:t>
          </a:r>
          <a:r>
            <a:rPr lang="en-GB" sz="3600" b="1" kern="1200"/>
            <a:t>Continuous Variable Decision Tree.</a:t>
          </a:r>
          <a:endParaRPr lang="en-US" sz="3600" kern="1200"/>
        </a:p>
      </dsp:txBody>
      <dsp:txXfrm>
        <a:off x="6324436" y="588328"/>
        <a:ext cx="4503113" cy="2795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5D14-C0B1-4884-8B3A-2D51C8D9F2FC}">
      <dsp:nvSpPr>
        <dsp:cNvPr id="0" name=""/>
        <dsp:cNvSpPr/>
      </dsp:nvSpPr>
      <dsp:spPr>
        <a:xfrm>
          <a:off x="0" y="4325"/>
          <a:ext cx="6900512" cy="921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74699-F531-4540-B604-A37E0E4E57F0}">
      <dsp:nvSpPr>
        <dsp:cNvPr id="0" name=""/>
        <dsp:cNvSpPr/>
      </dsp:nvSpPr>
      <dsp:spPr>
        <a:xfrm>
          <a:off x="278677" y="211606"/>
          <a:ext cx="506686" cy="50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AB545-2B82-4258-8A4C-D74ECC48E50B}">
      <dsp:nvSpPr>
        <dsp:cNvPr id="0" name=""/>
        <dsp:cNvSpPr/>
      </dsp:nvSpPr>
      <dsp:spPr>
        <a:xfrm>
          <a:off x="1064041" y="432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 begins with the original set S as the root node.</a:t>
          </a:r>
          <a:endParaRPr lang="en-US" sz="1900" kern="1200"/>
        </a:p>
      </dsp:txBody>
      <dsp:txXfrm>
        <a:off x="1064041" y="4325"/>
        <a:ext cx="5836470" cy="921248"/>
      </dsp:txXfrm>
    </dsp:sp>
    <dsp:sp modelId="{C19FC96A-D61A-4A09-AB5C-DCFA3DF68BD3}">
      <dsp:nvSpPr>
        <dsp:cNvPr id="0" name=""/>
        <dsp:cNvSpPr/>
      </dsp:nvSpPr>
      <dsp:spPr>
        <a:xfrm>
          <a:off x="0" y="1155885"/>
          <a:ext cx="6900512" cy="921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812F8-1C03-4B2F-883B-D238DE2F6493}">
      <dsp:nvSpPr>
        <dsp:cNvPr id="0" name=""/>
        <dsp:cNvSpPr/>
      </dsp:nvSpPr>
      <dsp:spPr>
        <a:xfrm>
          <a:off x="278677" y="1363166"/>
          <a:ext cx="506686" cy="50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20276-E466-4619-BDA5-86EB16C1C68B}">
      <dsp:nvSpPr>
        <dsp:cNvPr id="0" name=""/>
        <dsp:cNvSpPr/>
      </dsp:nvSpPr>
      <dsp:spPr>
        <a:xfrm>
          <a:off x="1064041" y="115588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On each iteration of the algorithm, it iterates through the very unused attribute of the set S and calculates </a:t>
          </a:r>
          <a:r>
            <a:rPr lang="en-GB" sz="1900" b="1" kern="1200"/>
            <a:t>Entropy(H)</a:t>
          </a:r>
          <a:r>
            <a:rPr lang="en-GB" sz="1900" kern="1200"/>
            <a:t> and </a:t>
          </a:r>
          <a:r>
            <a:rPr lang="en-GB" sz="1900" b="1" kern="1200"/>
            <a:t>Information gain(IG) </a:t>
          </a:r>
          <a:r>
            <a:rPr lang="en-GB" sz="1900" kern="1200"/>
            <a:t>of this attribute.</a:t>
          </a:r>
          <a:endParaRPr lang="en-US" sz="1900" kern="1200"/>
        </a:p>
      </dsp:txBody>
      <dsp:txXfrm>
        <a:off x="1064041" y="1155885"/>
        <a:ext cx="5836470" cy="921248"/>
      </dsp:txXfrm>
    </dsp:sp>
    <dsp:sp modelId="{A8324ECE-2B03-4BBE-876D-38314BB7C230}">
      <dsp:nvSpPr>
        <dsp:cNvPr id="0" name=""/>
        <dsp:cNvSpPr/>
      </dsp:nvSpPr>
      <dsp:spPr>
        <a:xfrm>
          <a:off x="0" y="2307446"/>
          <a:ext cx="6900512" cy="9212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20DD-252D-4AB3-ACFC-467CF15D9F78}">
      <dsp:nvSpPr>
        <dsp:cNvPr id="0" name=""/>
        <dsp:cNvSpPr/>
      </dsp:nvSpPr>
      <dsp:spPr>
        <a:xfrm>
          <a:off x="278677" y="2514727"/>
          <a:ext cx="506686" cy="50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F13F6-5C50-460B-B195-95B8A49C70C4}">
      <dsp:nvSpPr>
        <dsp:cNvPr id="0" name=""/>
        <dsp:cNvSpPr/>
      </dsp:nvSpPr>
      <dsp:spPr>
        <a:xfrm>
          <a:off x="1064041" y="230744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 then selects the attribute which has the smallest Entropy or Largest Information gain.</a:t>
          </a:r>
          <a:endParaRPr lang="en-US" sz="1900" kern="1200"/>
        </a:p>
      </dsp:txBody>
      <dsp:txXfrm>
        <a:off x="1064041" y="2307446"/>
        <a:ext cx="5836470" cy="921248"/>
      </dsp:txXfrm>
    </dsp:sp>
    <dsp:sp modelId="{4F8F1820-15BB-46CE-9340-A636031E1623}">
      <dsp:nvSpPr>
        <dsp:cNvPr id="0" name=""/>
        <dsp:cNvSpPr/>
      </dsp:nvSpPr>
      <dsp:spPr>
        <a:xfrm>
          <a:off x="0" y="3459006"/>
          <a:ext cx="6900512" cy="9212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EE810-9E96-4EAE-9E85-113539A0FD1C}">
      <dsp:nvSpPr>
        <dsp:cNvPr id="0" name=""/>
        <dsp:cNvSpPr/>
      </dsp:nvSpPr>
      <dsp:spPr>
        <a:xfrm>
          <a:off x="278677" y="3666287"/>
          <a:ext cx="506686" cy="50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AFA48-FE0B-45F4-B08E-3E2E3CB818D8}">
      <dsp:nvSpPr>
        <dsp:cNvPr id="0" name=""/>
        <dsp:cNvSpPr/>
      </dsp:nvSpPr>
      <dsp:spPr>
        <a:xfrm>
          <a:off x="1064041" y="345900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set S is then split by the selected attribute to produce a subset of the data.</a:t>
          </a:r>
          <a:endParaRPr lang="en-US" sz="1900" kern="1200"/>
        </a:p>
      </dsp:txBody>
      <dsp:txXfrm>
        <a:off x="1064041" y="3459006"/>
        <a:ext cx="5836470" cy="921248"/>
      </dsp:txXfrm>
    </dsp:sp>
    <dsp:sp modelId="{9B1C9B57-7E14-4D4C-8C18-51F2ECD25043}">
      <dsp:nvSpPr>
        <dsp:cNvPr id="0" name=""/>
        <dsp:cNvSpPr/>
      </dsp:nvSpPr>
      <dsp:spPr>
        <a:xfrm>
          <a:off x="0" y="4610567"/>
          <a:ext cx="6900512" cy="9212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980DE-B5F2-433B-AE2B-0E006A86F5F8}">
      <dsp:nvSpPr>
        <dsp:cNvPr id="0" name=""/>
        <dsp:cNvSpPr/>
      </dsp:nvSpPr>
      <dsp:spPr>
        <a:xfrm>
          <a:off x="278677" y="4817848"/>
          <a:ext cx="506686" cy="50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97C67-857A-4D3D-B668-342402373AF4}">
      <dsp:nvSpPr>
        <dsp:cNvPr id="0" name=""/>
        <dsp:cNvSpPr/>
      </dsp:nvSpPr>
      <dsp:spPr>
        <a:xfrm>
          <a:off x="1064041" y="4610567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algorithm continues to recur on each subset, considering only attributes never selected before.</a:t>
          </a:r>
          <a:endParaRPr lang="en-US" sz="1900" kern="1200"/>
        </a:p>
      </dsp:txBody>
      <dsp:txXfrm>
        <a:off x="1064041" y="4610567"/>
        <a:ext cx="5836470" cy="921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5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B2D9EAF8-7D6F-4E8D-8806-D5E936BD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6360" r="-2" b="1273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759"/>
            <a:ext cx="9144000" cy="3303711"/>
          </a:xfrm>
        </p:spPr>
        <p:txBody>
          <a:bodyPr>
            <a:normAutofit/>
          </a:bodyPr>
          <a:lstStyle/>
          <a:p>
            <a:pPr algn="ctr"/>
            <a:r>
              <a:rPr lang="en-GB" sz="6200" dirty="0">
                <a:solidFill>
                  <a:schemeClr val="bg1"/>
                </a:solidFill>
                <a:cs typeface="Calibri Light"/>
              </a:rPr>
              <a:t>Welcome to</a:t>
            </a:r>
            <a:br>
              <a:rPr lang="en-GB" sz="6200" dirty="0">
                <a:cs typeface="Calibri Light"/>
              </a:rPr>
            </a:br>
            <a:r>
              <a:rPr lang="en-GB" sz="6200" dirty="0">
                <a:solidFill>
                  <a:schemeClr val="bg1"/>
                </a:solidFill>
                <a:cs typeface="Calibri Light"/>
              </a:rPr>
              <a:t>Machine learning Workshop</a:t>
            </a:r>
            <a:br>
              <a:rPr lang="en-GB" sz="6200" dirty="0">
                <a:cs typeface="Calibri Light"/>
              </a:rPr>
            </a:br>
            <a:r>
              <a:rPr lang="en-GB" sz="6200" dirty="0">
                <a:solidFill>
                  <a:schemeClr val="bg1"/>
                </a:solidFill>
                <a:cs typeface="Calibri Light"/>
              </a:rPr>
              <a:t>day - 2</a:t>
            </a:r>
            <a:endParaRPr lang="en-GB" sz="6200">
              <a:solidFill>
                <a:schemeClr val="bg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6FFA289C-9404-4779-AA86-027D0364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13" y="4895198"/>
            <a:ext cx="2579839" cy="12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823C-3BD5-4070-B0DF-5B014D62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6600"/>
              <a:t>TODAYS AGENDA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D935F00-F9CE-41A9-8237-DA7EB6D67A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716324"/>
          <a:ext cx="4243589" cy="403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4" descr="Graphs and plots layered on a blue digital screen">
            <a:extLst>
              <a:ext uri="{FF2B5EF4-FFF2-40B4-BE49-F238E27FC236}">
                <a16:creationId xmlns:a16="http://schemas.microsoft.com/office/drawing/2014/main" id="{8E1A82E2-4D0D-4F19-8EFA-15D376560F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30" r="15145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8E1A82E2-4D0D-4F19-8EFA-15D376560F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30" r="15145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80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D9F29-39D5-4B57-A3A0-923C0315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7200"/>
              <a:t>Decision Tree algorithm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5748-48FD-4BC2-9BD3-A2F1B686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Decision Tree algorithm belongs to the family of supervised learning algorithms.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This algorithm can be used for solving both classification and regression algorithm.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goal of using a Decision Tree is to create a training model that can use to predict the class or value of the target variable by </a:t>
            </a:r>
            <a:r>
              <a:rPr lang="en-US" b="1" dirty="0">
                <a:ea typeface="+mn-lt"/>
                <a:cs typeface="+mn-lt"/>
              </a:rPr>
              <a:t>learning simple decision rules</a:t>
            </a:r>
            <a:r>
              <a:rPr lang="en-US" dirty="0">
                <a:ea typeface="+mn-lt"/>
                <a:cs typeface="+mn-lt"/>
              </a:rPr>
              <a:t> inferred from prior data(training data).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50B1D644-F8A0-4682-8D95-7E1B9DE2B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01" r="-2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881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A999A-6736-425C-A083-FD9F69F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GB" sz="7200"/>
              <a:t>Types of decision trees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4925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46D72-F2E1-40C3-A135-026FBAC27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17356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18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C3B8F-7B8A-4F52-87A1-F580DAD5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GB" sz="7200"/>
              <a:t>Important terms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64"/>
          </a:solidFill>
          <a:ln w="38100" cap="rnd">
            <a:solidFill>
              <a:srgbClr val="C34D6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375E-14E7-4E5C-991C-8E294309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8564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Root Node: </a:t>
            </a:r>
            <a:r>
              <a:rPr lang="en-GB" sz="2000" dirty="0">
                <a:ea typeface="+mn-lt"/>
                <a:cs typeface="+mn-lt"/>
              </a:rPr>
              <a:t>It represents the entire population or sample and this further gets divided into two or more homogeneous sets.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Splitting: </a:t>
            </a:r>
            <a:r>
              <a:rPr lang="en-GB" sz="2000" dirty="0">
                <a:ea typeface="+mn-lt"/>
                <a:cs typeface="+mn-lt"/>
              </a:rPr>
              <a:t>It is a process of dividing a node into two or more sub-nodes.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Decision Node: </a:t>
            </a:r>
            <a:r>
              <a:rPr lang="en-GB" sz="2000" dirty="0">
                <a:ea typeface="+mn-lt"/>
                <a:cs typeface="+mn-lt"/>
              </a:rPr>
              <a:t>When a sub-node splits into further sub-nodes, then it is called the decision node.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Leaf / Terminal Node: </a:t>
            </a:r>
            <a:r>
              <a:rPr lang="en-GB" sz="2000" dirty="0">
                <a:ea typeface="+mn-lt"/>
                <a:cs typeface="+mn-lt"/>
              </a:rPr>
              <a:t>Nodes do not split is called Leaf or Terminal node.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Pruning: </a:t>
            </a:r>
            <a:r>
              <a:rPr lang="en-GB" sz="2000" dirty="0">
                <a:ea typeface="+mn-lt"/>
                <a:cs typeface="+mn-lt"/>
              </a:rPr>
              <a:t>When we remove sub-nodes of a decision node, this process is called pruning. You can say the opposite process of splitting.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Branch / Sub-Tree: </a:t>
            </a:r>
            <a:r>
              <a:rPr lang="en-GB" sz="2000" dirty="0">
                <a:ea typeface="+mn-lt"/>
                <a:cs typeface="+mn-lt"/>
              </a:rPr>
              <a:t>A subsection of the entire tree is called branch or sub-tree.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b="1" dirty="0">
                <a:ea typeface="+mn-lt"/>
                <a:cs typeface="+mn-lt"/>
              </a:rPr>
              <a:t>Parent and Child Node: </a:t>
            </a:r>
            <a:r>
              <a:rPr lang="en-GB" sz="2000" dirty="0">
                <a:ea typeface="+mn-lt"/>
                <a:cs typeface="+mn-lt"/>
              </a:rPr>
              <a:t>A node, which is divided into sub-nodes is called a parent node of sub-nodes whereas sub-nodes are the child of a parent node.</a:t>
            </a:r>
            <a:endParaRPr lang="en-GB" sz="2000" dirty="0"/>
          </a:p>
          <a:p>
            <a:pPr>
              <a:lnSpc>
                <a:spcPct val="100000"/>
              </a:lnSpc>
            </a:pPr>
            <a:endParaRPr lang="en-GB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1303C77A-6BE3-4FEF-B532-64188AF09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0" r="7673" b="4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062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1893F-DA2D-44FB-86A3-16688692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ID3 algorithm for building decision tree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7B18252-2FF4-474C-A0AE-7CBB9EF4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0499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2182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7856C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SketchyVTI</vt:lpstr>
      <vt:lpstr>Welcome to Machine learning Workshop day - 2</vt:lpstr>
      <vt:lpstr>TODAYS AGENDA</vt:lpstr>
      <vt:lpstr>Decision Tree algorithm</vt:lpstr>
      <vt:lpstr>Types of decision trees</vt:lpstr>
      <vt:lpstr>Important terms</vt:lpstr>
      <vt:lpstr>ID3 algorithm for building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127</cp:revision>
  <dcterms:created xsi:type="dcterms:W3CDTF">2021-10-26T19:11:20Z</dcterms:created>
  <dcterms:modified xsi:type="dcterms:W3CDTF">2021-10-30T08:11:20Z</dcterms:modified>
</cp:coreProperties>
</file>