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身上打发斯蒂芬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恶风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02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身上打发斯蒂芬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身上打发斯蒂芬</dc:title>
  <dc:creator>can he</dc:creator>
  <cp:lastModifiedBy>canhe</cp:lastModifiedBy>
  <cp:revision>1</cp:revision>
  <dcterms:created xsi:type="dcterms:W3CDTF">2015-04-11T15:59:03Z</dcterms:created>
  <dcterms:modified xsi:type="dcterms:W3CDTF">2015-04-11T15:59:22Z</dcterms:modified>
</cp:coreProperties>
</file>