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307" r:id="rId1"/>
  </p:sld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4334-3C03-714B-A234-3BB5C37AA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D3979-DAB8-E145-8548-C0C73E04A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C22A1-6D76-664A-A509-F2928B84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B54FB-6A52-AE4F-B52C-E9F6E560FD37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6FCD9-2A33-4049-99C5-B1DD0493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5144C-9247-4A40-A298-38D9CAEF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EB7B-D138-2E46-A830-74CEE659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0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22D4-21A0-9743-B5E1-532918BB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2162D-A1D9-0446-8CAD-7EAADA04D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14F5-6912-FA45-A7B5-CB33F558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B54FB-6A52-AE4F-B52C-E9F6E560FD37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FA35B-62FE-1C4B-81C6-74EE2AF3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4F5C-4E1A-D74B-BD44-22A96E17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EB7B-D138-2E46-A830-74CEE659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5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A2139-2F57-2A43-8B39-71E82CF91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CEA44-446E-714D-B4F7-FED4AE817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CFA10-4264-C347-8FF7-1795FE4F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B54FB-6A52-AE4F-B52C-E9F6E560FD37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5B048-B41E-0D45-A9D5-E8BE1045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1A9F3-0A38-534A-A0B9-C00E0DCE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EB7B-D138-2E46-A830-74CEE659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3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03D0-2994-404C-9C60-8D75FB11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E0CF6-4D87-E943-BFE7-05052EFA3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030A5-C5BD-0D4B-AC51-5073A9DE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B54FB-6A52-AE4F-B52C-E9F6E560FD37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01C7-6D70-AB43-9EDF-E3227956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2D1F8-8A7E-CC47-851C-C5AD524A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EB7B-D138-2E46-A830-74CEE659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DB95-8D67-5344-BDA6-50CB3966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63480-ABC1-0D44-AB8E-6E34B6521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4370D-4925-6844-842E-063BB1CB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B54FB-6A52-AE4F-B52C-E9F6E560FD37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D0C4-20F3-5B41-8A60-2D82C4B6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4376E-7EA1-9746-8B46-5DCE09C8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EB7B-D138-2E46-A830-74CEE659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3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C278-589B-344D-8AFD-919DE9BE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6E286-06DE-4F43-A050-41DA32A6E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D7ACD-0498-8A42-8D77-33D3D2468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5AD79-9D29-6D40-A0B8-9C15CFE5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B54FB-6A52-AE4F-B52C-E9F6E560FD37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94410-FFD0-8649-AB0E-65876B14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62D55-DBF1-5842-9E12-C167416B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EB7B-D138-2E46-A830-74CEE659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20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3D0F-2B47-0B4E-B686-FF68FF63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3B078-F528-1B47-B367-DC6B1EAC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3EAFD-16BE-8844-ABF4-B88D866B1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D22E6-CE94-2D46-95FA-2FB74FFB9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FBF94-5A34-2B49-BDD6-FFBA6E6A4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9FF46-06A0-8C43-B84E-4E20C0CF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B54FB-6A52-AE4F-B52C-E9F6E560FD37}" type="datetimeFigureOut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334425-A4C2-664B-9EAF-9B898134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4FA1A-E026-A34E-B4A6-9C7E3011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EB7B-D138-2E46-A830-74CEE659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132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7718-DF26-1B43-9CE6-9220D8BE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AF406-C509-AE4D-A297-0C955996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B54FB-6A52-AE4F-B52C-E9F6E560FD37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ECB71-6BB5-ED4E-8784-BEA2087A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785CF-79C0-7A40-B009-3F59B948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EB7B-D138-2E46-A830-74CEE659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1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A1235-F4A2-2248-9017-FD145CDB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B54FB-6A52-AE4F-B52C-E9F6E560FD37}" type="datetimeFigureOut">
              <a:rPr lang="en-US" smtClean="0"/>
              <a:t>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9C0C2-4B70-7A49-A649-AD9FA1C2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159C1-8E56-D645-AA05-87122B29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EB7B-D138-2E46-A830-74CEE659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1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B8FE-848A-5C4A-ADC6-47EE9977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46B8D-6375-4246-8A37-99F852D8D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B33BE-3E87-2A4F-98BB-D31AEEEFD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7410E-CBAE-2640-93EB-BBA00398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B54FB-6A52-AE4F-B52C-E9F6E560FD37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82CE6-E1CA-4D45-AF07-3E552388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E3756-1888-D04A-833C-D1E03250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EB7B-D138-2E46-A830-74CEE659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4CB4-8CE8-3E47-9137-EB3F50F3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064D5-46DF-F94C-AFC8-45A06C55B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6299D-8940-B248-850F-9C2ADD0D4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D0672-49C5-DD42-8487-EC31CCA2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B54FB-6A52-AE4F-B52C-E9F6E560FD37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45DC5-2737-FF49-90C8-CDECA581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65EF3-5CAE-7E44-99E7-F4945E80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EB7B-D138-2E46-A830-74CEE659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9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432C9-5C9D-D246-837B-63D6B784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6D0C5-CCCD-864B-A8B7-567FE3C6B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49631-FE08-2E4A-B0B2-A66C79258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B54FB-6A52-AE4F-B52C-E9F6E560FD37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C0B0-5E9C-894E-822E-607DAAA61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E7A5A-376A-F743-9FDA-3642FEE7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3EB7B-D138-2E46-A830-74CEE659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0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08" r:id="rId1"/>
    <p:sldLayoutId id="2147485309" r:id="rId2"/>
    <p:sldLayoutId id="2147485310" r:id="rId3"/>
    <p:sldLayoutId id="2147485311" r:id="rId4"/>
    <p:sldLayoutId id="2147485312" r:id="rId5"/>
    <p:sldLayoutId id="2147485313" r:id="rId6"/>
    <p:sldLayoutId id="2147485314" r:id="rId7"/>
    <p:sldLayoutId id="2147485315" r:id="rId8"/>
    <p:sldLayoutId id="2147485316" r:id="rId9"/>
    <p:sldLayoutId id="2147485317" r:id="rId10"/>
    <p:sldLayoutId id="21474853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C50C9A5-9FA8-F54C-81FB-0203C65262E9}"/>
              </a:ext>
            </a:extLst>
          </p:cNvPr>
          <p:cNvSpPr/>
          <p:nvPr/>
        </p:nvSpPr>
        <p:spPr>
          <a:xfrm>
            <a:off x="133350" y="276797"/>
            <a:ext cx="2443163" cy="1300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8C06E9-2C92-A742-95C2-580B9B4F6CF9}"/>
              </a:ext>
            </a:extLst>
          </p:cNvPr>
          <p:cNvSpPr/>
          <p:nvPr/>
        </p:nvSpPr>
        <p:spPr>
          <a:xfrm>
            <a:off x="3169920" y="1760220"/>
            <a:ext cx="2279904" cy="1100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687D21-E5D6-2644-A9C8-26238A940C61}"/>
              </a:ext>
            </a:extLst>
          </p:cNvPr>
          <p:cNvSpPr/>
          <p:nvPr/>
        </p:nvSpPr>
        <p:spPr>
          <a:xfrm>
            <a:off x="6303264" y="1723644"/>
            <a:ext cx="2389632" cy="1136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B0858D-5049-C243-B1A2-8B5312BDEA78}"/>
              </a:ext>
            </a:extLst>
          </p:cNvPr>
          <p:cNvSpPr/>
          <p:nvPr/>
        </p:nvSpPr>
        <p:spPr>
          <a:xfrm>
            <a:off x="10059162" y="1723645"/>
            <a:ext cx="1999488" cy="932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B86D1C-D8F3-2645-8104-793D6BD73DB1}"/>
              </a:ext>
            </a:extLst>
          </p:cNvPr>
          <p:cNvSpPr/>
          <p:nvPr/>
        </p:nvSpPr>
        <p:spPr>
          <a:xfrm>
            <a:off x="467297" y="3767328"/>
            <a:ext cx="2109216" cy="1170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6C094FC-2635-C349-9704-E155AC17E97C}"/>
              </a:ext>
            </a:extLst>
          </p:cNvPr>
          <p:cNvSpPr/>
          <p:nvPr/>
        </p:nvSpPr>
        <p:spPr>
          <a:xfrm>
            <a:off x="4035552" y="3572256"/>
            <a:ext cx="1414272" cy="90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F95B6B-441E-B649-8B0E-F03CD985447E}"/>
              </a:ext>
            </a:extLst>
          </p:cNvPr>
          <p:cNvSpPr/>
          <p:nvPr/>
        </p:nvSpPr>
        <p:spPr>
          <a:xfrm>
            <a:off x="3779520" y="5388864"/>
            <a:ext cx="1670304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67CC3361-FFC7-0F43-80A3-2E5ED18A6B6A}"/>
              </a:ext>
            </a:extLst>
          </p:cNvPr>
          <p:cNvSpPr/>
          <p:nvPr/>
        </p:nvSpPr>
        <p:spPr>
          <a:xfrm>
            <a:off x="1292352" y="1576959"/>
            <a:ext cx="1877568" cy="446913"/>
          </a:xfrm>
          <a:prstGeom prst="corner">
            <a:avLst>
              <a:gd name="adj1" fmla="val 28176"/>
              <a:gd name="adj2" fmla="val 30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B2689B6E-DAA2-F446-BCDF-9A97354B6616}"/>
              </a:ext>
            </a:extLst>
          </p:cNvPr>
          <p:cNvSpPr/>
          <p:nvPr/>
        </p:nvSpPr>
        <p:spPr>
          <a:xfrm rot="5400000">
            <a:off x="1663352" y="2260760"/>
            <a:ext cx="1365121" cy="1648015"/>
          </a:xfrm>
          <a:prstGeom prst="corner">
            <a:avLst>
              <a:gd name="adj1" fmla="val 10906"/>
              <a:gd name="adj2" fmla="val 9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9D3C34-3F79-6241-9684-C1FCC0C57571}"/>
              </a:ext>
            </a:extLst>
          </p:cNvPr>
          <p:cNvSpPr/>
          <p:nvPr/>
        </p:nvSpPr>
        <p:spPr>
          <a:xfrm>
            <a:off x="5449824" y="2170176"/>
            <a:ext cx="85344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14FD87-0706-8D4F-AF3D-753E05BB5ED5}"/>
              </a:ext>
            </a:extLst>
          </p:cNvPr>
          <p:cNvSpPr/>
          <p:nvPr/>
        </p:nvSpPr>
        <p:spPr>
          <a:xfrm>
            <a:off x="4536186" y="2860548"/>
            <a:ext cx="152400" cy="711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61CFE4-B4B5-5148-8C2D-C4F7F72D2F1D}"/>
              </a:ext>
            </a:extLst>
          </p:cNvPr>
          <p:cNvSpPr/>
          <p:nvPr/>
        </p:nvSpPr>
        <p:spPr>
          <a:xfrm>
            <a:off x="4536186" y="4474464"/>
            <a:ext cx="1242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A885D5-2F15-5349-9980-EC0DFA7B9F27}"/>
              </a:ext>
            </a:extLst>
          </p:cNvPr>
          <p:cNvSpPr/>
          <p:nvPr/>
        </p:nvSpPr>
        <p:spPr>
          <a:xfrm>
            <a:off x="8692896" y="2170176"/>
            <a:ext cx="1366266" cy="140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3603BE-EA49-1B41-B448-271C983A10C1}"/>
              </a:ext>
            </a:extLst>
          </p:cNvPr>
          <p:cNvSpPr/>
          <p:nvPr/>
        </p:nvSpPr>
        <p:spPr>
          <a:xfrm>
            <a:off x="7013067" y="5052138"/>
            <a:ext cx="1962912" cy="1109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-shape 17">
            <a:extLst>
              <a:ext uri="{FF2B5EF4-FFF2-40B4-BE49-F238E27FC236}">
                <a16:creationId xmlns:a16="http://schemas.microsoft.com/office/drawing/2014/main" id="{11D2381F-8AEF-0240-A338-B66010EEE327}"/>
              </a:ext>
            </a:extLst>
          </p:cNvPr>
          <p:cNvSpPr/>
          <p:nvPr/>
        </p:nvSpPr>
        <p:spPr>
          <a:xfrm rot="16200000">
            <a:off x="9684601" y="4348466"/>
            <a:ext cx="669873" cy="2077213"/>
          </a:xfrm>
          <a:prstGeom prst="corner">
            <a:avLst>
              <a:gd name="adj1" fmla="val 22417"/>
              <a:gd name="adj2" fmla="val 22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DF899E-A56C-4049-B9C5-508DE56E524B}"/>
              </a:ext>
            </a:extLst>
          </p:cNvPr>
          <p:cNvSpPr txBox="1"/>
          <p:nvPr/>
        </p:nvSpPr>
        <p:spPr>
          <a:xfrm>
            <a:off x="329185" y="524255"/>
            <a:ext cx="2060448" cy="76944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ELECTRODE </a:t>
            </a:r>
          </a:p>
          <a:p>
            <a:r>
              <a:rPr lang="en-US" sz="2200" dirty="0">
                <a:cs typeface="Aharoni" panose="02010803020104030203" pitchFamily="2" charset="-79"/>
              </a:rPr>
              <a:t>TOUCH</a:t>
            </a:r>
            <a:r>
              <a:rPr lang="en-US" sz="2200" dirty="0"/>
              <a:t> CENSOR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C0A37D-353F-3F40-BA5F-CB27C956D76B}"/>
              </a:ext>
            </a:extLst>
          </p:cNvPr>
          <p:cNvSpPr txBox="1"/>
          <p:nvPr/>
        </p:nvSpPr>
        <p:spPr>
          <a:xfrm>
            <a:off x="3246882" y="1982569"/>
            <a:ext cx="2125980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MICROCONTROLLER:</a:t>
            </a:r>
          </a:p>
          <a:p>
            <a:r>
              <a:rPr lang="en-US" dirty="0">
                <a:solidFill>
                  <a:srgbClr val="7030A0"/>
                </a:solidFill>
              </a:rPr>
              <a:t>ESP32-S2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243844-100A-A741-AC19-F8441C24832E}"/>
              </a:ext>
            </a:extLst>
          </p:cNvPr>
          <p:cNvSpPr txBox="1"/>
          <p:nvPr/>
        </p:nvSpPr>
        <p:spPr>
          <a:xfrm>
            <a:off x="668465" y="3997453"/>
            <a:ext cx="1684591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PRESSURE SENSOR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9DE1C5-077E-0E46-A577-AE5FF2EF6CC5}"/>
              </a:ext>
            </a:extLst>
          </p:cNvPr>
          <p:cNvSpPr txBox="1"/>
          <p:nvPr/>
        </p:nvSpPr>
        <p:spPr>
          <a:xfrm>
            <a:off x="4224528" y="3832598"/>
            <a:ext cx="100584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MOSFET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9CE680-C13F-9D46-B660-F28F6C1B3A9F}"/>
              </a:ext>
            </a:extLst>
          </p:cNvPr>
          <p:cNvSpPr txBox="1"/>
          <p:nvPr/>
        </p:nvSpPr>
        <p:spPr>
          <a:xfrm>
            <a:off x="6534150" y="1830431"/>
            <a:ext cx="1909572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POWER MANAGEMENT IC:</a:t>
            </a:r>
          </a:p>
          <a:p>
            <a:r>
              <a:rPr lang="en-US" dirty="0">
                <a:solidFill>
                  <a:srgbClr val="7030A0"/>
                </a:solidFill>
              </a:rPr>
              <a:t>Lm1117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A01B39-B474-3745-869F-55B926F373D5}"/>
              </a:ext>
            </a:extLst>
          </p:cNvPr>
          <p:cNvSpPr txBox="1"/>
          <p:nvPr/>
        </p:nvSpPr>
        <p:spPr>
          <a:xfrm>
            <a:off x="10277856" y="1980693"/>
            <a:ext cx="153619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BATTERY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DE9128-F43D-C646-AD21-138D09A2747A}"/>
              </a:ext>
            </a:extLst>
          </p:cNvPr>
          <p:cNvSpPr txBox="1"/>
          <p:nvPr/>
        </p:nvSpPr>
        <p:spPr>
          <a:xfrm>
            <a:off x="7256526" y="5279136"/>
            <a:ext cx="1475994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CHARGING PORT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575B-3218-F848-B0D0-117356340903}"/>
              </a:ext>
            </a:extLst>
          </p:cNvPr>
          <p:cNvSpPr txBox="1"/>
          <p:nvPr/>
        </p:nvSpPr>
        <p:spPr>
          <a:xfrm>
            <a:off x="4014978" y="5445359"/>
            <a:ext cx="1194816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SPEAKER:</a:t>
            </a:r>
          </a:p>
          <a:p>
            <a:r>
              <a:rPr lang="en-US" dirty="0">
                <a:solidFill>
                  <a:srgbClr val="7030A0"/>
                </a:solidFill>
              </a:rPr>
              <a:t>8 OHM-0.5 WATT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00D9A0A-7A79-3545-8C7C-DFC4A028406B}"/>
              </a:ext>
            </a:extLst>
          </p:cNvPr>
          <p:cNvSpPr/>
          <p:nvPr/>
        </p:nvSpPr>
        <p:spPr>
          <a:xfrm>
            <a:off x="10059162" y="4201930"/>
            <a:ext cx="1999488" cy="850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F63E35-A198-874A-B695-7C19DB7164C7}"/>
              </a:ext>
            </a:extLst>
          </p:cNvPr>
          <p:cNvSpPr txBox="1"/>
          <p:nvPr/>
        </p:nvSpPr>
        <p:spPr>
          <a:xfrm>
            <a:off x="10286235" y="4474464"/>
            <a:ext cx="154000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CHARGING 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E334AA-C15A-CA48-B409-56B619DACB10}"/>
              </a:ext>
            </a:extLst>
          </p:cNvPr>
          <p:cNvSpPr/>
          <p:nvPr/>
        </p:nvSpPr>
        <p:spPr>
          <a:xfrm>
            <a:off x="10887456" y="2656071"/>
            <a:ext cx="170688" cy="154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6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4AD15-3036-6942-84AD-7171510F1C1C}"/>
              </a:ext>
            </a:extLst>
          </p:cNvPr>
          <p:cNvSpPr txBox="1"/>
          <p:nvPr/>
        </p:nvSpPr>
        <p:spPr>
          <a:xfrm>
            <a:off x="2109217" y="2085788"/>
            <a:ext cx="7435208" cy="30958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1" u="sng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77"/>
                <a:ea typeface="+mj-ea"/>
                <a:cs typeface="+mj-cs"/>
              </a:rPr>
              <a:t>MICROCONTROLLER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b="1" i="1" u="sng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-&gt; </a:t>
            </a:r>
            <a:r>
              <a:rPr lang="en-US" sz="2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ESP32-S2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-&gt; It has: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1- Pre-installed accurate touch sensor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2- Wi-fi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3- uses less than 5 micro ampere current in deep sleep mode.</a:t>
            </a:r>
            <a:br>
              <a:rPr lang="en-US" sz="2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4- Price= Rs 95-101/-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Link- https://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www.mouser.in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ProductDetail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Espressif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-Systems/ESP32-S2?qs=GBLSl2Akirtmlui%2FgtDaSQ%3D%3D</a:t>
            </a:r>
            <a:endParaRPr lang="en-US" sz="2700" b="1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700" b="1" i="1" u="sng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700" b="1" i="1" u="sng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1377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4AD15-3036-6942-84AD-7171510F1C1C}"/>
              </a:ext>
            </a:extLst>
          </p:cNvPr>
          <p:cNvSpPr txBox="1"/>
          <p:nvPr/>
        </p:nvSpPr>
        <p:spPr>
          <a:xfrm>
            <a:off x="2109217" y="2085788"/>
            <a:ext cx="7435208" cy="3095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700" b="1" i="1" u="sng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700" b="1" i="1" u="sng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AF93E9-7173-0E44-95ED-970FDABC41E3}"/>
              </a:ext>
            </a:extLst>
          </p:cNvPr>
          <p:cNvSpPr txBox="1"/>
          <p:nvPr/>
        </p:nvSpPr>
        <p:spPr>
          <a:xfrm>
            <a:off x="4559808" y="1475232"/>
            <a:ext cx="4791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/>
              <a:t>POWER IC/ Voltage Regulator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43F45-8050-B748-872C-6C83BA0FE5B9}"/>
              </a:ext>
            </a:extLst>
          </p:cNvPr>
          <p:cNvSpPr txBox="1"/>
          <p:nvPr/>
        </p:nvSpPr>
        <p:spPr>
          <a:xfrm>
            <a:off x="890016" y="2499360"/>
            <a:ext cx="102290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-&gt; </a:t>
            </a:r>
            <a:r>
              <a:rPr lang="en-IN" sz="2000" b="1" dirty="0"/>
              <a:t>LM1117GS</a:t>
            </a:r>
          </a:p>
          <a:p>
            <a:r>
              <a:rPr lang="en-US" sz="2000" dirty="0"/>
              <a:t>PRICE- Rs 15.86/unit </a:t>
            </a:r>
          </a:p>
          <a:p>
            <a:endParaRPr lang="en-US" sz="2000" dirty="0"/>
          </a:p>
          <a:p>
            <a:r>
              <a:rPr lang="en-US" sz="2000" dirty="0"/>
              <a:t>Link- https://</a:t>
            </a:r>
            <a:r>
              <a:rPr lang="en-US" sz="2000" dirty="0" err="1"/>
              <a:t>www.evelta.com</a:t>
            </a:r>
            <a:r>
              <a:rPr lang="en-US" sz="2000" dirty="0"/>
              <a:t>/lm1117s-3-3-htc-3-3v-1a-ldo-voltage-regulator/?</a:t>
            </a:r>
            <a:r>
              <a:rPr lang="en-US" sz="2000" dirty="0" err="1"/>
              <a:t>gclid</a:t>
            </a:r>
            <a:r>
              <a:rPr lang="en-US" sz="2000" dirty="0"/>
              <a:t>=CjwKCAiAgbiQBhAHEiwAuQ6BkrqlXkO9D-eA8ZUfYZdn6LJNoXxtTJR3wkZ1y75GFj7necbFUP9DYBoCxmMQAvD_BwE</a:t>
            </a:r>
          </a:p>
        </p:txBody>
      </p:sp>
    </p:spTree>
    <p:extLst>
      <p:ext uri="{BB962C8B-B14F-4D97-AF65-F5344CB8AC3E}">
        <p14:creationId xmlns:p14="http://schemas.microsoft.com/office/powerpoint/2010/main" val="360206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87337D-3923-6F4E-B4F6-1E298324DF69}"/>
              </a:ext>
            </a:extLst>
          </p:cNvPr>
          <p:cNvSpPr txBox="1"/>
          <p:nvPr/>
        </p:nvSpPr>
        <p:spPr>
          <a:xfrm>
            <a:off x="3499104" y="548640"/>
            <a:ext cx="3218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Arial Rounded MT Bold" panose="020F0704030504030204" pitchFamily="34" charset="77"/>
              </a:rPr>
              <a:t>Speaker: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BDDEF-6349-0D46-A286-77B98BB6A5C8}"/>
              </a:ext>
            </a:extLst>
          </p:cNvPr>
          <p:cNvSpPr txBox="1"/>
          <p:nvPr/>
        </p:nvSpPr>
        <p:spPr>
          <a:xfrm>
            <a:off x="1158240" y="1694688"/>
            <a:ext cx="99120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-&gt; 8 ohm- 0.5 Watt speaker</a:t>
            </a:r>
          </a:p>
          <a:p>
            <a:r>
              <a:rPr lang="en-US" dirty="0"/>
              <a:t>-&gt; Price- Rs 29/unit &amp; Rs 17.4/unit if bought in 1000 pieces</a:t>
            </a:r>
          </a:p>
          <a:p>
            <a:r>
              <a:rPr lang="en-US" dirty="0"/>
              <a:t>-&gt; Loud and good sound quality than 2 ohm speaker.</a:t>
            </a:r>
          </a:p>
          <a:p>
            <a:r>
              <a:rPr lang="en-US" dirty="0"/>
              <a:t>Link- https://</a:t>
            </a:r>
            <a:r>
              <a:rPr lang="en-US" dirty="0" err="1"/>
              <a:t>www.hnhcart.com</a:t>
            </a:r>
            <a:r>
              <a:rPr lang="en-US" dirty="0"/>
              <a:t>/products/8-ohm-0-5-watt-thin-speaker?variant=37829160763566&amp;currency=</a:t>
            </a:r>
            <a:r>
              <a:rPr lang="en-US" dirty="0" err="1"/>
              <a:t>INR&amp;utm_medium</a:t>
            </a:r>
            <a:r>
              <a:rPr lang="en-US" dirty="0"/>
              <a:t>=</a:t>
            </a:r>
            <a:r>
              <a:rPr lang="en-US" dirty="0" err="1"/>
              <a:t>product_sync&amp;utm_source</a:t>
            </a:r>
            <a:r>
              <a:rPr lang="en-US" dirty="0"/>
              <a:t>=</a:t>
            </a:r>
            <a:r>
              <a:rPr lang="en-US" dirty="0" err="1"/>
              <a:t>google&amp;utm_content</a:t>
            </a:r>
            <a:r>
              <a:rPr lang="en-US" dirty="0"/>
              <a:t>=</a:t>
            </a:r>
            <a:r>
              <a:rPr lang="en-US" dirty="0" err="1"/>
              <a:t>sag_organic&amp;utm_campaign</a:t>
            </a:r>
            <a:r>
              <a:rPr lang="en-US" dirty="0"/>
              <a:t>=</a:t>
            </a:r>
            <a:r>
              <a:rPr lang="en-US" dirty="0" err="1"/>
              <a:t>sag_organic&amp;gclid</a:t>
            </a:r>
            <a:r>
              <a:rPr lang="en-US" dirty="0"/>
              <a:t>=CjwKCAiAgbiQBhAHEiwAuQ6Bktz3FWp2qa7NmCtwFOTWdjJur0y6DgltSLWvq-m0Pa5fbElGqwTZrxoCoskQAvD_BwE</a:t>
            </a:r>
          </a:p>
        </p:txBody>
      </p:sp>
    </p:spTree>
    <p:extLst>
      <p:ext uri="{BB962C8B-B14F-4D97-AF65-F5344CB8AC3E}">
        <p14:creationId xmlns:p14="http://schemas.microsoft.com/office/powerpoint/2010/main" val="383952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1A8E04-50AC-E342-A746-64BDC2B9C0B9}"/>
              </a:ext>
            </a:extLst>
          </p:cNvPr>
          <p:cNvSpPr txBox="1"/>
          <p:nvPr/>
        </p:nvSpPr>
        <p:spPr>
          <a:xfrm>
            <a:off x="3877056" y="829056"/>
            <a:ext cx="2371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>
                <a:latin typeface="Arial Rounded MT Bold" panose="020F0704030504030204" pitchFamily="34" charset="77"/>
              </a:rPr>
              <a:t>Charging IC: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B46A7-08E9-9441-8A5A-C95C3B5ECC68}"/>
              </a:ext>
            </a:extLst>
          </p:cNvPr>
          <p:cNvSpPr txBox="1"/>
          <p:nvPr/>
        </p:nvSpPr>
        <p:spPr>
          <a:xfrm>
            <a:off x="841248" y="1962912"/>
            <a:ext cx="10777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-&gt; </a:t>
            </a:r>
            <a:r>
              <a:rPr lang="en-IN" dirty="0"/>
              <a:t>TP4056 IC – Standalone Lithium Ion Battery Charger – SOP-8</a:t>
            </a:r>
          </a:p>
          <a:p>
            <a:r>
              <a:rPr lang="en-US" dirty="0"/>
              <a:t>-&gt;</a:t>
            </a:r>
            <a:r>
              <a:rPr lang="en-IN" dirty="0"/>
              <a:t>Max Charge Current: 1A</a:t>
            </a:r>
          </a:p>
          <a:p>
            <a:r>
              <a:rPr lang="en-IN" dirty="0"/>
              <a:t>-&gt; Charge Voltage: 4.2V</a:t>
            </a:r>
          </a:p>
          <a:p>
            <a:endParaRPr lang="en-IN" dirty="0"/>
          </a:p>
          <a:p>
            <a:r>
              <a:rPr lang="en-IN" dirty="0"/>
              <a:t>Link- https://</a:t>
            </a:r>
            <a:r>
              <a:rPr lang="en-IN" dirty="0" err="1"/>
              <a:t>www.ktron.in</a:t>
            </a:r>
            <a:r>
              <a:rPr lang="en-IN" dirty="0"/>
              <a:t>/product/tp4056-ic/?</a:t>
            </a:r>
            <a:r>
              <a:rPr lang="en-IN" dirty="0" err="1"/>
              <a:t>utm_term</a:t>
            </a:r>
            <a:r>
              <a:rPr lang="en-IN" dirty="0"/>
              <a:t>=&amp;</a:t>
            </a:r>
            <a:r>
              <a:rPr lang="en-IN" dirty="0" err="1"/>
              <a:t>utm_campaign</a:t>
            </a:r>
            <a:r>
              <a:rPr lang="en-IN" dirty="0"/>
              <a:t>=</a:t>
            </a:r>
            <a:r>
              <a:rPr lang="en-IN" dirty="0" err="1"/>
              <a:t>productShoppingAds&amp;utm_source</a:t>
            </a:r>
            <a:r>
              <a:rPr lang="en-IN" dirty="0"/>
              <a:t>=</a:t>
            </a:r>
            <a:r>
              <a:rPr lang="en-IN" dirty="0" err="1"/>
              <a:t>adwords&amp;utm_medium</a:t>
            </a:r>
            <a:r>
              <a:rPr lang="en-IN" dirty="0"/>
              <a:t>=</a:t>
            </a:r>
            <a:r>
              <a:rPr lang="en-IN" dirty="0" err="1"/>
              <a:t>ppc&amp;hsa_acc</a:t>
            </a:r>
            <a:r>
              <a:rPr lang="en-IN" dirty="0"/>
              <a:t>=6332829093&amp;hsa_cam=11693228393&amp;hsa_grp=112453756014&amp;hsa_ad=481888528956&amp;hsa_src=</a:t>
            </a:r>
            <a:r>
              <a:rPr lang="en-IN" dirty="0" err="1"/>
              <a:t>u&amp;hsa_tgt</a:t>
            </a:r>
            <a:r>
              <a:rPr lang="en-IN" dirty="0"/>
              <a:t>=pla-296303633664&amp;hsa_kw=&amp;</a:t>
            </a:r>
            <a:r>
              <a:rPr lang="en-IN" dirty="0" err="1"/>
              <a:t>hsa_mt</a:t>
            </a:r>
            <a:r>
              <a:rPr lang="en-IN" dirty="0"/>
              <a:t>=&amp;</a:t>
            </a:r>
            <a:r>
              <a:rPr lang="en-IN" dirty="0" err="1"/>
              <a:t>hsa_net</a:t>
            </a:r>
            <a:r>
              <a:rPr lang="en-IN" dirty="0"/>
              <a:t>=</a:t>
            </a:r>
            <a:r>
              <a:rPr lang="en-IN" dirty="0" err="1"/>
              <a:t>adwords&amp;hsa_ver</a:t>
            </a:r>
            <a:r>
              <a:rPr lang="en-IN" dirty="0"/>
              <a:t>=3&amp;gclid=CjwKCAiAgbiQBhAHEiwAuQ6Bkl4btE10wbDJydS5u5iNhyzUWlNvoaLmvxq1JNvmhcbFL0qNIwDctRoCIl4QAvD_BwE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8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CEB904-C679-B344-8C2E-1CC6C7A0306F}"/>
              </a:ext>
            </a:extLst>
          </p:cNvPr>
          <p:cNvSpPr txBox="1"/>
          <p:nvPr/>
        </p:nvSpPr>
        <p:spPr>
          <a:xfrm>
            <a:off x="3279648" y="573024"/>
            <a:ext cx="398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>
                <a:latin typeface="Arial Rounded MT Bold" panose="020F0704030504030204" pitchFamily="34" charset="77"/>
              </a:rPr>
              <a:t>AUDIO AMPLIFIER IC: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70D80-BB60-2842-8814-8545D0C2F313}"/>
              </a:ext>
            </a:extLst>
          </p:cNvPr>
          <p:cNvSpPr txBox="1"/>
          <p:nvPr/>
        </p:nvSpPr>
        <p:spPr>
          <a:xfrm>
            <a:off x="938784" y="1999488"/>
            <a:ext cx="10448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-&gt; </a:t>
            </a:r>
            <a:r>
              <a:rPr lang="en-IN" sz="2400" b="1" dirty="0"/>
              <a:t>LM386 Low Voltage Audio Amplifier IC</a:t>
            </a:r>
          </a:p>
          <a:p>
            <a:r>
              <a:rPr lang="en-IN" dirty="0"/>
              <a:t>-&gt; COST= Rs 9/-</a:t>
            </a:r>
          </a:p>
          <a:p>
            <a:r>
              <a:rPr lang="en-IN" dirty="0"/>
              <a:t>-&gt;Wide Supply Voltage Range: 4V~12V</a:t>
            </a:r>
          </a:p>
          <a:p>
            <a:endParaRPr lang="en-IN" dirty="0"/>
          </a:p>
          <a:p>
            <a:r>
              <a:rPr lang="en-IN" dirty="0"/>
              <a:t>Link: https://</a:t>
            </a:r>
            <a:r>
              <a:rPr lang="en-IN" dirty="0" err="1"/>
              <a:t>zbotic.in</a:t>
            </a:r>
            <a:r>
              <a:rPr lang="en-IN" dirty="0"/>
              <a:t>/product/lm286g-low-voltage-audio-power-amplifier/?</a:t>
            </a:r>
            <a:r>
              <a:rPr lang="en-IN" dirty="0" err="1"/>
              <a:t>utm_source</a:t>
            </a:r>
            <a:r>
              <a:rPr lang="en-IN" dirty="0"/>
              <a:t>=Google%20Shopping&amp;utm_campaign=Google%20Shopping%202&amp;utm_medium=</a:t>
            </a:r>
            <a:r>
              <a:rPr lang="en-IN" dirty="0" err="1"/>
              <a:t>cpc&amp;utm_term</a:t>
            </a:r>
            <a:r>
              <a:rPr lang="en-IN" dirty="0"/>
              <a:t>=10923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390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YADAV</dc:creator>
  <cp:lastModifiedBy>YASH YADAV</cp:lastModifiedBy>
  <cp:revision>2</cp:revision>
  <dcterms:created xsi:type="dcterms:W3CDTF">2022-02-17T13:31:36Z</dcterms:created>
  <dcterms:modified xsi:type="dcterms:W3CDTF">2022-02-23T06:49:44Z</dcterms:modified>
</cp:coreProperties>
</file>