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1" r:id="rId5"/>
    <p:sldId id="262" r:id="rId6"/>
    <p:sldId id="263" r:id="rId7"/>
    <p:sldId id="266" r:id="rId8"/>
    <p:sldId id="264" r:id="rId9"/>
    <p:sldId id="267" r:id="rId10"/>
    <p:sldId id="259" r:id="rId11"/>
    <p:sldId id="268" r:id="rId12"/>
    <p:sldId id="260" r:id="rId13"/>
    <p:sldId id="25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26E0E-7E81-CFC5-6ADB-D5B42E26F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D8F51F-6927-E20F-D42F-D0C6E92B1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A67EAF-3B15-D4BF-40FE-BC6FAA9F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880-D64E-46B2-B435-353F03633A4A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069B84-653F-D52F-0891-8994AB31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2FE380-56FB-FD75-74B9-C057A86D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3FD1-8EFA-4C14-AF62-66DE3BDC1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78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47CA7-B3D1-9CB4-784D-0E191530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674B57-B8F3-A1D7-6F18-454015780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84C65C-AF7D-527F-7F8E-14EA867E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880-D64E-46B2-B435-353F03633A4A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CE53C4-DCBC-FF05-8B39-56738E1D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8D3993-7756-1198-B8EC-08E8C36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3FD1-8EFA-4C14-AF62-66DE3BDC1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21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22D37C-F46F-26AC-766A-907A311D7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364EDB-17BC-F9BE-8C50-D4A4A0E81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E501CC-570A-5B40-A9E7-14C8C912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880-D64E-46B2-B435-353F03633A4A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E352D-7882-0B8A-6B76-5B505B4D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F59A86-CDED-5D89-9272-2F4A9E44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3FD1-8EFA-4C14-AF62-66DE3BDC1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97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02B9F-3160-E1A6-B9F7-BE645EC8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85BA24-6823-A00C-CB7E-20B029DE9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EDC477-C8C1-9912-DE42-32F64BA4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880-D64E-46B2-B435-353F03633A4A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18491-E2FF-BF6E-C067-BF410FEA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A212FF-5786-2C77-ADE8-FDA25E67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3FD1-8EFA-4C14-AF62-66DE3BDC1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45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45F0BF-F401-15E7-B494-17544865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0B2EFE-9BCF-2D4B-5945-DA170C25D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E2AA64-302B-93A8-0B68-417E813B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880-D64E-46B2-B435-353F03633A4A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5D9837-ACF8-DF77-C4DE-4624FFEB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EDE25F-9667-5666-A558-A3C7689E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3FD1-8EFA-4C14-AF62-66DE3BDC1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42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C1445-1B68-F848-AC08-A1B1BA21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E5D850-D1EE-A23F-F93B-CDD4A0DFE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177400-9EC4-6389-4FA0-0BE0BB06E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864C65-20AD-858F-4D3A-58F1976B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880-D64E-46B2-B435-353F03633A4A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FB6F52-B9A2-B894-8843-6BB9D212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E7DE77-5DC6-9AE1-C0B2-073121DC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3FD1-8EFA-4C14-AF62-66DE3BDC1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34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FF299-D94A-03B6-8C35-6D6A0753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31B8E-C935-2042-0150-A01E9720C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743B47-EB61-EE38-BF86-1BC202DD4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BC1D309-B053-D638-DF90-67208D80D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7009D0-7274-DB5C-EBAC-4B5B944C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D05D16-8C97-6E90-C89B-C7B946B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880-D64E-46B2-B435-353F03633A4A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E29DFC-18CD-D785-342F-7C7F99CE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EA729C-05EB-BF86-356C-E4B8F181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3FD1-8EFA-4C14-AF62-66DE3BDC1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47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DE45C-ED5C-736D-2FF8-71990C85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5490C4-9987-A1EF-82F4-292B8328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880-D64E-46B2-B435-353F03633A4A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7D16FB-5992-22F8-929F-69859E68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2B96E8-7EAF-E529-6276-82880177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3FD1-8EFA-4C14-AF62-66DE3BDC1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11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EDB2AB-A0C3-26B9-ABD9-CE411A36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880-D64E-46B2-B435-353F03633A4A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73AE01-BBC4-4D0E-352B-43314E8D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EA704B-BA5B-F95E-F303-5C267CA1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3FD1-8EFA-4C14-AF62-66DE3BDC1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45A58-7E76-BFE3-771B-8A4579A0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FD983D-1190-0C0D-5000-E3AA17F0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AF14AA-D391-525C-B667-B820BE3A3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326838-BCC7-BB6F-6875-3086D95A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880-D64E-46B2-B435-353F03633A4A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FB13D6-DE58-9619-6F11-EEB1E66A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B329FD-4CEE-4ED6-705F-8663960A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3FD1-8EFA-4C14-AF62-66DE3BDC1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68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332FD-CFC7-7D49-413B-AC3F2688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72F477D-AE67-C97E-7E34-7A2CE2FF9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93340F-197B-8089-265F-EECE776EE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DD5A29-CFBC-2BE1-AAAA-B179218A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880-D64E-46B2-B435-353F03633A4A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C7CFC-5EA6-E79C-41E1-540AD36C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A60E01-8C46-5D69-2CBD-AF717718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3FD1-8EFA-4C14-AF62-66DE3BDC1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40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3CF323-6955-04C7-349F-74131137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FE46B4-17FE-0BDE-2A5A-4EFA393AB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72C8A2-E3D0-490C-9B48-DD72FCE5F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0880-D64E-46B2-B435-353F03633A4A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98CC69-09A2-6019-78E8-56F1A92D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2AD35C-3CEC-F4C8-94DC-6AD9F8DB4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93FD1-8EFA-4C14-AF62-66DE3BDC1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74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5622EB-7E97-2B22-5ABE-E781D024EC8C}"/>
              </a:ext>
            </a:extLst>
          </p:cNvPr>
          <p:cNvSpPr txBox="1"/>
          <p:nvPr/>
        </p:nvSpPr>
        <p:spPr>
          <a:xfrm>
            <a:off x="4408714" y="2473778"/>
            <a:ext cx="3673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/>
              <a:t>FootBoard</a:t>
            </a:r>
            <a:endParaRPr kumimoji="1" lang="ja-JP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21348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7DF538-4CC0-845B-FF27-B37D03511D10}"/>
              </a:ext>
            </a:extLst>
          </p:cNvPr>
          <p:cNvSpPr txBox="1"/>
          <p:nvPr/>
        </p:nvSpPr>
        <p:spPr>
          <a:xfrm>
            <a:off x="3574602" y="1494062"/>
            <a:ext cx="7822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メンバーリスト　　役割　名前　性別　年齢　利き足　ポジション　メモ</a:t>
            </a:r>
            <a:endParaRPr lang="en-US" altLang="ja-JP" dirty="0"/>
          </a:p>
          <a:p>
            <a:r>
              <a:rPr lang="ja-JP" altLang="en-US" dirty="0"/>
              <a:t>メンバー：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役割（監督、キャプテン、副キャプテン、プレーヤー、自由設定）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9A6AAA-ED52-959E-37A0-11DD8FB39548}"/>
              </a:ext>
            </a:extLst>
          </p:cNvPr>
          <p:cNvSpPr/>
          <p:nvPr/>
        </p:nvSpPr>
        <p:spPr>
          <a:xfrm>
            <a:off x="367390" y="446315"/>
            <a:ext cx="11351079" cy="4680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グラフィックス 11" descr="ホーム 単色塗りつぶし">
            <a:extLst>
              <a:ext uri="{FF2B5EF4-FFF2-40B4-BE49-F238E27FC236}">
                <a16:creationId xmlns:a16="http://schemas.microsoft.com/office/drawing/2014/main" id="{90102655-A659-679D-A0FC-23A9EF55B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531" y="446315"/>
            <a:ext cx="457200" cy="4572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31DC5BF-A213-AD3D-0E08-15573E890665}"/>
              </a:ext>
            </a:extLst>
          </p:cNvPr>
          <p:cNvSpPr txBox="1"/>
          <p:nvPr/>
        </p:nvSpPr>
        <p:spPr>
          <a:xfrm>
            <a:off x="1313095" y="495692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チームデータ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6BBC68-8A71-D294-47F4-B36699E0D184}"/>
              </a:ext>
            </a:extLst>
          </p:cNvPr>
          <p:cNvSpPr/>
          <p:nvPr/>
        </p:nvSpPr>
        <p:spPr>
          <a:xfrm>
            <a:off x="367390" y="914400"/>
            <a:ext cx="2751365" cy="5396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FDEAAB-2E95-7FCB-E220-3CE2CE7FA88C}"/>
              </a:ext>
            </a:extLst>
          </p:cNvPr>
          <p:cNvSpPr txBox="1"/>
          <p:nvPr/>
        </p:nvSpPr>
        <p:spPr>
          <a:xfrm rot="10800000">
            <a:off x="2759526" y="914400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B94A13-5C48-F39F-7F5D-3E5E6FEE3F7F}"/>
              </a:ext>
            </a:extLst>
          </p:cNvPr>
          <p:cNvSpPr txBox="1"/>
          <p:nvPr/>
        </p:nvSpPr>
        <p:spPr>
          <a:xfrm>
            <a:off x="721181" y="1567151"/>
            <a:ext cx="208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新規メンバー追加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957371E-51C4-2ED2-2670-EDAA5E9FB8D0}"/>
              </a:ext>
            </a:extLst>
          </p:cNvPr>
          <p:cNvSpPr txBox="1"/>
          <p:nvPr/>
        </p:nvSpPr>
        <p:spPr>
          <a:xfrm>
            <a:off x="721181" y="2270728"/>
            <a:ext cx="208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メンバー情報編集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7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04241C9-F30D-88EA-7ABD-4578AB56FF93}"/>
              </a:ext>
            </a:extLst>
          </p:cNvPr>
          <p:cNvSpPr/>
          <p:nvPr/>
        </p:nvSpPr>
        <p:spPr>
          <a:xfrm>
            <a:off x="7547876" y="3600262"/>
            <a:ext cx="2612571" cy="11021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EF6F4-E84F-0692-7F58-528AB2838964}"/>
              </a:ext>
            </a:extLst>
          </p:cNvPr>
          <p:cNvSpPr/>
          <p:nvPr/>
        </p:nvSpPr>
        <p:spPr>
          <a:xfrm>
            <a:off x="367390" y="914400"/>
            <a:ext cx="2751365" cy="5396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7DF538-4CC0-845B-FF27-B37D03511D10}"/>
              </a:ext>
            </a:extLst>
          </p:cNvPr>
          <p:cNvSpPr txBox="1"/>
          <p:nvPr/>
        </p:nvSpPr>
        <p:spPr>
          <a:xfrm rot="10800000">
            <a:off x="2759526" y="914400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DAF53D-404B-5707-4B99-91941EAAEAF8}"/>
              </a:ext>
            </a:extLst>
          </p:cNvPr>
          <p:cNvSpPr txBox="1"/>
          <p:nvPr/>
        </p:nvSpPr>
        <p:spPr>
          <a:xfrm>
            <a:off x="3966487" y="2521983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新規ゲーム記録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EF1E37-11E1-7A4B-5A38-D2AC467DEE64}"/>
              </a:ext>
            </a:extLst>
          </p:cNvPr>
          <p:cNvSpPr txBox="1"/>
          <p:nvPr/>
        </p:nvSpPr>
        <p:spPr>
          <a:xfrm>
            <a:off x="7723410" y="2521983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過去ゲーム振り返り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9A6AAA-ED52-959E-37A0-11DD8FB39548}"/>
              </a:ext>
            </a:extLst>
          </p:cNvPr>
          <p:cNvSpPr/>
          <p:nvPr/>
        </p:nvSpPr>
        <p:spPr>
          <a:xfrm>
            <a:off x="367390" y="446315"/>
            <a:ext cx="11351079" cy="4680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グラフィックス 11" descr="ホーム 単色塗りつぶし">
            <a:extLst>
              <a:ext uri="{FF2B5EF4-FFF2-40B4-BE49-F238E27FC236}">
                <a16:creationId xmlns:a16="http://schemas.microsoft.com/office/drawing/2014/main" id="{90102655-A659-679D-A0FC-23A9EF55B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531" y="446315"/>
            <a:ext cx="457200" cy="4572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DCF90B3-1E80-969D-F764-FB2CC5D13FE3}"/>
              </a:ext>
            </a:extLst>
          </p:cNvPr>
          <p:cNvSpPr txBox="1"/>
          <p:nvPr/>
        </p:nvSpPr>
        <p:spPr>
          <a:xfrm>
            <a:off x="7723410" y="3966686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集計データ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0864CC-8C9D-A4A7-62C5-B200C1FE149E}"/>
              </a:ext>
            </a:extLst>
          </p:cNvPr>
          <p:cNvSpPr/>
          <p:nvPr/>
        </p:nvSpPr>
        <p:spPr>
          <a:xfrm>
            <a:off x="3790954" y="2155559"/>
            <a:ext cx="2612571" cy="110217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BACD353-0F8A-6988-FE0C-6EFB26B086F8}"/>
              </a:ext>
            </a:extLst>
          </p:cNvPr>
          <p:cNvSpPr/>
          <p:nvPr/>
        </p:nvSpPr>
        <p:spPr>
          <a:xfrm>
            <a:off x="7547877" y="2155558"/>
            <a:ext cx="2612571" cy="110217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31DC5BF-A213-AD3D-0E08-15573E890665}"/>
              </a:ext>
            </a:extLst>
          </p:cNvPr>
          <p:cNvSpPr txBox="1"/>
          <p:nvPr/>
        </p:nvSpPr>
        <p:spPr>
          <a:xfrm>
            <a:off x="3966488" y="3990586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チームデータ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4EF8070-726D-5AB4-9B31-A974154EB0FD}"/>
              </a:ext>
            </a:extLst>
          </p:cNvPr>
          <p:cNvSpPr/>
          <p:nvPr/>
        </p:nvSpPr>
        <p:spPr>
          <a:xfrm>
            <a:off x="3790954" y="3624162"/>
            <a:ext cx="2612571" cy="110217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481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7DF538-4CC0-845B-FF27-B37D03511D10}"/>
              </a:ext>
            </a:extLst>
          </p:cNvPr>
          <p:cNvSpPr txBox="1"/>
          <p:nvPr/>
        </p:nvSpPr>
        <p:spPr>
          <a:xfrm>
            <a:off x="3895719" y="1485898"/>
            <a:ext cx="7370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データリスト</a:t>
            </a:r>
            <a:endParaRPr lang="en-US" altLang="ja-JP" dirty="0"/>
          </a:p>
          <a:p>
            <a:r>
              <a:rPr lang="ja-JP" altLang="en-US" dirty="0"/>
              <a:t>・得点</a:t>
            </a:r>
            <a:endParaRPr lang="en-US" altLang="ja-JP" dirty="0"/>
          </a:p>
          <a:p>
            <a:r>
              <a:rPr kumimoji="1" lang="ja-JP" altLang="en-US" dirty="0"/>
              <a:t>・アシスト</a:t>
            </a:r>
            <a:endParaRPr kumimoji="1" lang="en-US" altLang="ja-JP" dirty="0"/>
          </a:p>
          <a:p>
            <a:r>
              <a:rPr lang="ja-JP" altLang="en-US" dirty="0"/>
              <a:t>・出場時間（試合数）</a:t>
            </a:r>
            <a:endParaRPr lang="en-US" altLang="ja-JP" dirty="0"/>
          </a:p>
          <a:p>
            <a:r>
              <a:rPr kumimoji="1" lang="ja-JP" altLang="en-US" dirty="0"/>
              <a:t>・警告</a:t>
            </a:r>
            <a:endParaRPr kumimoji="1" lang="en-US" altLang="ja-JP" dirty="0"/>
          </a:p>
          <a:p>
            <a:r>
              <a:rPr lang="ja-JP" altLang="en-US" dirty="0"/>
              <a:t>・（ユーザーカウント）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9A6AAA-ED52-959E-37A0-11DD8FB39548}"/>
              </a:ext>
            </a:extLst>
          </p:cNvPr>
          <p:cNvSpPr/>
          <p:nvPr/>
        </p:nvSpPr>
        <p:spPr>
          <a:xfrm>
            <a:off x="367390" y="446315"/>
            <a:ext cx="11351079" cy="4680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グラフィックス 11" descr="ホーム 単色塗りつぶし">
            <a:extLst>
              <a:ext uri="{FF2B5EF4-FFF2-40B4-BE49-F238E27FC236}">
                <a16:creationId xmlns:a16="http://schemas.microsoft.com/office/drawing/2014/main" id="{90102655-A659-679D-A0FC-23A9EF55B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531" y="446315"/>
            <a:ext cx="457200" cy="4572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31DC5BF-A213-AD3D-0E08-15573E890665}"/>
              </a:ext>
            </a:extLst>
          </p:cNvPr>
          <p:cNvSpPr txBox="1"/>
          <p:nvPr/>
        </p:nvSpPr>
        <p:spPr>
          <a:xfrm>
            <a:off x="1313095" y="495692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集計データ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6BBC68-8A71-D294-47F4-B36699E0D184}"/>
              </a:ext>
            </a:extLst>
          </p:cNvPr>
          <p:cNvSpPr/>
          <p:nvPr/>
        </p:nvSpPr>
        <p:spPr>
          <a:xfrm>
            <a:off x="367390" y="914400"/>
            <a:ext cx="2751365" cy="5396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FDEAAB-2E95-7FCB-E220-3CE2CE7FA88C}"/>
              </a:ext>
            </a:extLst>
          </p:cNvPr>
          <p:cNvSpPr txBox="1"/>
          <p:nvPr/>
        </p:nvSpPr>
        <p:spPr>
          <a:xfrm rot="10800000">
            <a:off x="2759526" y="914400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B94A13-5C48-F39F-7F5D-3E5E6FEE3F7F}"/>
              </a:ext>
            </a:extLst>
          </p:cNvPr>
          <p:cNvSpPr txBox="1"/>
          <p:nvPr/>
        </p:nvSpPr>
        <p:spPr>
          <a:xfrm>
            <a:off x="778331" y="1485898"/>
            <a:ext cx="208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表示ソート</a:t>
            </a:r>
            <a:endParaRPr kumimoji="1" lang="en-US" altLang="ja-JP" dirty="0"/>
          </a:p>
          <a:p>
            <a:r>
              <a:rPr lang="ja-JP" altLang="en-US" dirty="0"/>
              <a:t>　得点順</a:t>
            </a:r>
            <a:endParaRPr lang="en-US" altLang="ja-JP" dirty="0"/>
          </a:p>
          <a:p>
            <a:r>
              <a:rPr kumimoji="1" lang="ja-JP" altLang="en-US" dirty="0"/>
              <a:t>　アシスト順など</a:t>
            </a:r>
          </a:p>
        </p:txBody>
      </p:sp>
    </p:spTree>
    <p:extLst>
      <p:ext uri="{BB962C8B-B14F-4D97-AF65-F5344CB8AC3E}">
        <p14:creationId xmlns:p14="http://schemas.microsoft.com/office/powerpoint/2010/main" val="158866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981ED2-3C93-ED61-FF80-1FBAA98D6559}"/>
              </a:ext>
            </a:extLst>
          </p:cNvPr>
          <p:cNvSpPr txBox="1"/>
          <p:nvPr/>
        </p:nvSpPr>
        <p:spPr>
          <a:xfrm>
            <a:off x="2948662" y="1420584"/>
            <a:ext cx="7370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システムリスト</a:t>
            </a:r>
            <a:endParaRPr lang="en-US" altLang="ja-JP" dirty="0"/>
          </a:p>
          <a:p>
            <a:r>
              <a:rPr lang="en-US" altLang="ja-JP" dirty="0"/>
              <a:t>4-4-2</a:t>
            </a:r>
          </a:p>
          <a:p>
            <a:r>
              <a:rPr lang="en-US" altLang="ja-JP" dirty="0"/>
              <a:t>4-5-1</a:t>
            </a:r>
          </a:p>
          <a:p>
            <a:r>
              <a:rPr lang="en-US" altLang="ja-JP" dirty="0"/>
              <a:t>4-3-3</a:t>
            </a:r>
          </a:p>
          <a:p>
            <a:r>
              <a:rPr lang="en-US" altLang="ja-JP" dirty="0"/>
              <a:t>3-4-3</a:t>
            </a:r>
          </a:p>
          <a:p>
            <a:r>
              <a:rPr lang="en-US" altLang="ja-JP" dirty="0"/>
              <a:t>3-5-2</a:t>
            </a:r>
          </a:p>
          <a:p>
            <a:r>
              <a:rPr lang="en-US" altLang="ja-JP" dirty="0"/>
              <a:t>5-3-2</a:t>
            </a:r>
          </a:p>
          <a:p>
            <a:r>
              <a:rPr lang="en-US" altLang="ja-JP" dirty="0"/>
              <a:t>5-4-1</a:t>
            </a:r>
          </a:p>
        </p:txBody>
      </p:sp>
    </p:spTree>
    <p:extLst>
      <p:ext uri="{BB962C8B-B14F-4D97-AF65-F5344CB8AC3E}">
        <p14:creationId xmlns:p14="http://schemas.microsoft.com/office/powerpoint/2010/main" val="272103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EF6F4-E84F-0692-7F58-528AB2838964}"/>
              </a:ext>
            </a:extLst>
          </p:cNvPr>
          <p:cNvSpPr/>
          <p:nvPr/>
        </p:nvSpPr>
        <p:spPr>
          <a:xfrm>
            <a:off x="367390" y="914400"/>
            <a:ext cx="2751365" cy="5396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7DF538-4CC0-845B-FF27-B37D03511D10}"/>
              </a:ext>
            </a:extLst>
          </p:cNvPr>
          <p:cNvSpPr txBox="1"/>
          <p:nvPr/>
        </p:nvSpPr>
        <p:spPr>
          <a:xfrm rot="10800000">
            <a:off x="2759526" y="914400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DAF53D-404B-5707-4B99-91941EAAEAF8}"/>
              </a:ext>
            </a:extLst>
          </p:cNvPr>
          <p:cNvSpPr txBox="1"/>
          <p:nvPr/>
        </p:nvSpPr>
        <p:spPr>
          <a:xfrm>
            <a:off x="3966487" y="2521983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新規ゲーム記録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EF1E37-11E1-7A4B-5A38-D2AC467DEE64}"/>
              </a:ext>
            </a:extLst>
          </p:cNvPr>
          <p:cNvSpPr txBox="1"/>
          <p:nvPr/>
        </p:nvSpPr>
        <p:spPr>
          <a:xfrm>
            <a:off x="7723410" y="2521983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過去ゲーム振り返り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9A6AAA-ED52-959E-37A0-11DD8FB39548}"/>
              </a:ext>
            </a:extLst>
          </p:cNvPr>
          <p:cNvSpPr/>
          <p:nvPr/>
        </p:nvSpPr>
        <p:spPr>
          <a:xfrm>
            <a:off x="367390" y="446315"/>
            <a:ext cx="11351079" cy="4680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グラフィックス 11" descr="ホーム 単色塗りつぶし">
            <a:extLst>
              <a:ext uri="{FF2B5EF4-FFF2-40B4-BE49-F238E27FC236}">
                <a16:creationId xmlns:a16="http://schemas.microsoft.com/office/drawing/2014/main" id="{90102655-A659-679D-A0FC-23A9EF55B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531" y="446315"/>
            <a:ext cx="457200" cy="4572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DCF90B3-1E80-969D-F764-FB2CC5D13FE3}"/>
              </a:ext>
            </a:extLst>
          </p:cNvPr>
          <p:cNvSpPr txBox="1"/>
          <p:nvPr/>
        </p:nvSpPr>
        <p:spPr>
          <a:xfrm>
            <a:off x="7723410" y="3966686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集計データ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0864CC-8C9D-A4A7-62C5-B200C1FE149E}"/>
              </a:ext>
            </a:extLst>
          </p:cNvPr>
          <p:cNvSpPr/>
          <p:nvPr/>
        </p:nvSpPr>
        <p:spPr>
          <a:xfrm>
            <a:off x="3790954" y="2155559"/>
            <a:ext cx="2612571" cy="110217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BACD353-0F8A-6988-FE0C-6EFB26B086F8}"/>
              </a:ext>
            </a:extLst>
          </p:cNvPr>
          <p:cNvSpPr/>
          <p:nvPr/>
        </p:nvSpPr>
        <p:spPr>
          <a:xfrm>
            <a:off x="7547877" y="2155558"/>
            <a:ext cx="2612571" cy="110217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04241C9-F30D-88EA-7ABD-4578AB56FF93}"/>
              </a:ext>
            </a:extLst>
          </p:cNvPr>
          <p:cNvSpPr/>
          <p:nvPr/>
        </p:nvSpPr>
        <p:spPr>
          <a:xfrm>
            <a:off x="7547876" y="3600262"/>
            <a:ext cx="2612571" cy="110217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31DC5BF-A213-AD3D-0E08-15573E890665}"/>
              </a:ext>
            </a:extLst>
          </p:cNvPr>
          <p:cNvSpPr txBox="1"/>
          <p:nvPr/>
        </p:nvSpPr>
        <p:spPr>
          <a:xfrm>
            <a:off x="3966488" y="3990586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チームデータ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4EF8070-726D-5AB4-9B31-A974154EB0FD}"/>
              </a:ext>
            </a:extLst>
          </p:cNvPr>
          <p:cNvSpPr/>
          <p:nvPr/>
        </p:nvSpPr>
        <p:spPr>
          <a:xfrm>
            <a:off x="3790954" y="3624162"/>
            <a:ext cx="2612571" cy="110217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00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0864CC-8C9D-A4A7-62C5-B200C1FE149E}"/>
              </a:ext>
            </a:extLst>
          </p:cNvPr>
          <p:cNvSpPr/>
          <p:nvPr/>
        </p:nvSpPr>
        <p:spPr>
          <a:xfrm>
            <a:off x="3790954" y="2155559"/>
            <a:ext cx="2612571" cy="11021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EF6F4-E84F-0692-7F58-528AB2838964}"/>
              </a:ext>
            </a:extLst>
          </p:cNvPr>
          <p:cNvSpPr/>
          <p:nvPr/>
        </p:nvSpPr>
        <p:spPr>
          <a:xfrm>
            <a:off x="367390" y="914400"/>
            <a:ext cx="2751365" cy="5396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7DF538-4CC0-845B-FF27-B37D03511D10}"/>
              </a:ext>
            </a:extLst>
          </p:cNvPr>
          <p:cNvSpPr txBox="1"/>
          <p:nvPr/>
        </p:nvSpPr>
        <p:spPr>
          <a:xfrm rot="10800000">
            <a:off x="2759526" y="914400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DAF53D-404B-5707-4B99-91941EAAEAF8}"/>
              </a:ext>
            </a:extLst>
          </p:cNvPr>
          <p:cNvSpPr txBox="1"/>
          <p:nvPr/>
        </p:nvSpPr>
        <p:spPr>
          <a:xfrm>
            <a:off x="3966487" y="2521983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新規ゲーム記録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EF1E37-11E1-7A4B-5A38-D2AC467DEE64}"/>
              </a:ext>
            </a:extLst>
          </p:cNvPr>
          <p:cNvSpPr txBox="1"/>
          <p:nvPr/>
        </p:nvSpPr>
        <p:spPr>
          <a:xfrm>
            <a:off x="7723410" y="2521983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過去ゲーム振り返り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9A6AAA-ED52-959E-37A0-11DD8FB39548}"/>
              </a:ext>
            </a:extLst>
          </p:cNvPr>
          <p:cNvSpPr/>
          <p:nvPr/>
        </p:nvSpPr>
        <p:spPr>
          <a:xfrm>
            <a:off x="367390" y="446315"/>
            <a:ext cx="11351079" cy="4680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グラフィックス 11" descr="ホーム 単色塗りつぶし">
            <a:extLst>
              <a:ext uri="{FF2B5EF4-FFF2-40B4-BE49-F238E27FC236}">
                <a16:creationId xmlns:a16="http://schemas.microsoft.com/office/drawing/2014/main" id="{90102655-A659-679D-A0FC-23A9EF55B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531" y="446315"/>
            <a:ext cx="457200" cy="4572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DCF90B3-1E80-969D-F764-FB2CC5D13FE3}"/>
              </a:ext>
            </a:extLst>
          </p:cNvPr>
          <p:cNvSpPr txBox="1"/>
          <p:nvPr/>
        </p:nvSpPr>
        <p:spPr>
          <a:xfrm>
            <a:off x="7723410" y="3966686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集計データ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BACD353-0F8A-6988-FE0C-6EFB26B086F8}"/>
              </a:ext>
            </a:extLst>
          </p:cNvPr>
          <p:cNvSpPr/>
          <p:nvPr/>
        </p:nvSpPr>
        <p:spPr>
          <a:xfrm>
            <a:off x="7547877" y="2155558"/>
            <a:ext cx="2612571" cy="110217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04241C9-F30D-88EA-7ABD-4578AB56FF93}"/>
              </a:ext>
            </a:extLst>
          </p:cNvPr>
          <p:cNvSpPr/>
          <p:nvPr/>
        </p:nvSpPr>
        <p:spPr>
          <a:xfrm>
            <a:off x="7547876" y="3600262"/>
            <a:ext cx="2612571" cy="110217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31DC5BF-A213-AD3D-0E08-15573E890665}"/>
              </a:ext>
            </a:extLst>
          </p:cNvPr>
          <p:cNvSpPr txBox="1"/>
          <p:nvPr/>
        </p:nvSpPr>
        <p:spPr>
          <a:xfrm>
            <a:off x="3966488" y="3990586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チームデータ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4EF8070-726D-5AB4-9B31-A974154EB0FD}"/>
              </a:ext>
            </a:extLst>
          </p:cNvPr>
          <p:cNvSpPr/>
          <p:nvPr/>
        </p:nvSpPr>
        <p:spPr>
          <a:xfrm>
            <a:off x="3790954" y="3624162"/>
            <a:ext cx="2612571" cy="110217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91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9A6AAA-ED52-959E-37A0-11DD8FB39548}"/>
              </a:ext>
            </a:extLst>
          </p:cNvPr>
          <p:cNvSpPr/>
          <p:nvPr/>
        </p:nvSpPr>
        <p:spPr>
          <a:xfrm>
            <a:off x="367390" y="446315"/>
            <a:ext cx="11351079" cy="4680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グラフィックス 11" descr="ホーム 単色塗りつぶし">
            <a:extLst>
              <a:ext uri="{FF2B5EF4-FFF2-40B4-BE49-F238E27FC236}">
                <a16:creationId xmlns:a16="http://schemas.microsoft.com/office/drawing/2014/main" id="{90102655-A659-679D-A0FC-23A9EF55B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531" y="446315"/>
            <a:ext cx="457200" cy="4572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31DC5BF-A213-AD3D-0E08-15573E890665}"/>
              </a:ext>
            </a:extLst>
          </p:cNvPr>
          <p:cNvSpPr txBox="1"/>
          <p:nvPr/>
        </p:nvSpPr>
        <p:spPr>
          <a:xfrm>
            <a:off x="1313095" y="495692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新規ゲーム記録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6BBC68-8A71-D294-47F4-B36699E0D184}"/>
              </a:ext>
            </a:extLst>
          </p:cNvPr>
          <p:cNvSpPr/>
          <p:nvPr/>
        </p:nvSpPr>
        <p:spPr>
          <a:xfrm>
            <a:off x="367390" y="914400"/>
            <a:ext cx="2751365" cy="5396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FDEAAB-2E95-7FCB-E220-3CE2CE7FA88C}"/>
              </a:ext>
            </a:extLst>
          </p:cNvPr>
          <p:cNvSpPr txBox="1"/>
          <p:nvPr/>
        </p:nvSpPr>
        <p:spPr>
          <a:xfrm rot="10800000">
            <a:off x="2759526" y="914400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B94A13-5C48-F39F-7F5D-3E5E6FEE3F7F}"/>
              </a:ext>
            </a:extLst>
          </p:cNvPr>
          <p:cNvSpPr txBox="1"/>
          <p:nvPr/>
        </p:nvSpPr>
        <p:spPr>
          <a:xfrm>
            <a:off x="778331" y="1485898"/>
            <a:ext cx="208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フォーメーション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2FBF0B-003D-4D4F-B18C-D1294E6A6BEA}"/>
              </a:ext>
            </a:extLst>
          </p:cNvPr>
          <p:cNvSpPr txBox="1"/>
          <p:nvPr/>
        </p:nvSpPr>
        <p:spPr>
          <a:xfrm>
            <a:off x="3763738" y="1485898"/>
            <a:ext cx="208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・システム選択（プルダウン）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2150F8-35AA-3A25-924C-19FE75A96B55}"/>
              </a:ext>
            </a:extLst>
          </p:cNvPr>
          <p:cNvSpPr txBox="1"/>
          <p:nvPr/>
        </p:nvSpPr>
        <p:spPr>
          <a:xfrm>
            <a:off x="8334375" y="1485898"/>
            <a:ext cx="22791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・スタメン選択</a:t>
            </a:r>
            <a:endParaRPr lang="en-US" altLang="ja-JP" dirty="0"/>
          </a:p>
          <a:p>
            <a:r>
              <a:rPr kumimoji="1" lang="en-US" altLang="ja-JP" dirty="0"/>
              <a:t>FW</a:t>
            </a:r>
            <a:r>
              <a:rPr kumimoji="1" lang="ja-JP" altLang="en-US" dirty="0"/>
              <a:t>プルダウン</a:t>
            </a:r>
            <a:endParaRPr kumimoji="1" lang="en-US" altLang="ja-JP" dirty="0"/>
          </a:p>
          <a:p>
            <a:r>
              <a:rPr kumimoji="1" lang="ja-JP" altLang="en-US" dirty="0"/>
              <a:t>（メンバーリスト）</a:t>
            </a:r>
            <a:endParaRPr kumimoji="1" lang="en-US" altLang="ja-JP" dirty="0"/>
          </a:p>
          <a:p>
            <a:r>
              <a:rPr lang="en-US" altLang="ja-JP" dirty="0"/>
              <a:t>MF</a:t>
            </a:r>
          </a:p>
          <a:p>
            <a:r>
              <a:rPr kumimoji="1" lang="en-US" altLang="ja-JP" dirty="0"/>
              <a:t>MF</a:t>
            </a:r>
          </a:p>
          <a:p>
            <a:r>
              <a:rPr lang="en-US" altLang="ja-JP" dirty="0"/>
              <a:t>DF</a:t>
            </a:r>
          </a:p>
          <a:p>
            <a:r>
              <a:rPr kumimoji="1" lang="en-US" altLang="ja-JP" dirty="0"/>
              <a:t>DF</a:t>
            </a:r>
          </a:p>
          <a:p>
            <a:r>
              <a:rPr lang="en-US" altLang="ja-JP" dirty="0"/>
              <a:t>GK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・ベンチ選択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CD1E083-BFA8-8477-E8BA-88E69C84B535}"/>
              </a:ext>
            </a:extLst>
          </p:cNvPr>
          <p:cNvSpPr/>
          <p:nvPr/>
        </p:nvSpPr>
        <p:spPr>
          <a:xfrm>
            <a:off x="3879396" y="2139043"/>
            <a:ext cx="3935186" cy="3657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BEA5E5E4-6F0F-E1D6-3EEA-1BC5BA45FF5F}"/>
              </a:ext>
            </a:extLst>
          </p:cNvPr>
          <p:cNvSpPr/>
          <p:nvPr/>
        </p:nvSpPr>
        <p:spPr>
          <a:xfrm>
            <a:off x="5120022" y="2487813"/>
            <a:ext cx="472849" cy="3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/>
              <a:t>FW</a:t>
            </a:r>
            <a:endParaRPr kumimoji="1" lang="ja-JP" altLang="en-US" sz="7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7D6A829-7442-0FC3-EFAA-EE58771DB0DA}"/>
              </a:ext>
            </a:extLst>
          </p:cNvPr>
          <p:cNvSpPr/>
          <p:nvPr/>
        </p:nvSpPr>
        <p:spPr>
          <a:xfrm>
            <a:off x="5639133" y="3068168"/>
            <a:ext cx="472849" cy="3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/>
              <a:t>MF</a:t>
            </a:r>
            <a:endParaRPr kumimoji="1" lang="ja-JP" altLang="en-US" sz="700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0759B75-F57D-3322-B494-76F90FFE0122}"/>
              </a:ext>
            </a:extLst>
          </p:cNvPr>
          <p:cNvSpPr/>
          <p:nvPr/>
        </p:nvSpPr>
        <p:spPr>
          <a:xfrm>
            <a:off x="5155063" y="4441373"/>
            <a:ext cx="472849" cy="3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/>
              <a:t>DF</a:t>
            </a:r>
            <a:endParaRPr kumimoji="1" lang="ja-JP" altLang="en-US" sz="700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86B944F-B76B-10FA-E712-837ECD8A5542}"/>
              </a:ext>
            </a:extLst>
          </p:cNvPr>
          <p:cNvSpPr/>
          <p:nvPr/>
        </p:nvSpPr>
        <p:spPr>
          <a:xfrm>
            <a:off x="5628931" y="5212898"/>
            <a:ext cx="472849" cy="3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/>
              <a:t>GK</a:t>
            </a:r>
            <a:endParaRPr kumimoji="1" lang="ja-JP" altLang="en-US" sz="7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6A4882C-7094-2F79-4264-95E0F2962F81}"/>
              </a:ext>
            </a:extLst>
          </p:cNvPr>
          <p:cNvSpPr/>
          <p:nvPr/>
        </p:nvSpPr>
        <p:spPr>
          <a:xfrm>
            <a:off x="6886567" y="3246804"/>
            <a:ext cx="472849" cy="3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/>
              <a:t>MF</a:t>
            </a:r>
            <a:endParaRPr kumimoji="1" lang="ja-JP" altLang="en-US" sz="700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56BE7E04-F4B4-83F0-115C-7A01FD2D8F92}"/>
              </a:ext>
            </a:extLst>
          </p:cNvPr>
          <p:cNvSpPr/>
          <p:nvPr/>
        </p:nvSpPr>
        <p:spPr>
          <a:xfrm>
            <a:off x="4494946" y="3269796"/>
            <a:ext cx="472849" cy="3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/>
              <a:t>MF</a:t>
            </a:r>
            <a:endParaRPr kumimoji="1" lang="ja-JP" altLang="en-US" sz="700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5B1BD92-FA47-FD24-5BD1-C7C759EB95CB}"/>
              </a:ext>
            </a:extLst>
          </p:cNvPr>
          <p:cNvSpPr/>
          <p:nvPr/>
        </p:nvSpPr>
        <p:spPr>
          <a:xfrm>
            <a:off x="6152128" y="4443415"/>
            <a:ext cx="472849" cy="3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/>
              <a:t>DF</a:t>
            </a:r>
            <a:endParaRPr kumimoji="1" lang="ja-JP" altLang="en-US" sz="700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53B2A072-8E02-4CBC-8807-FA0E6B419959}"/>
              </a:ext>
            </a:extLst>
          </p:cNvPr>
          <p:cNvSpPr/>
          <p:nvPr/>
        </p:nvSpPr>
        <p:spPr>
          <a:xfrm>
            <a:off x="7020943" y="4089329"/>
            <a:ext cx="472849" cy="3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/>
              <a:t>DF</a:t>
            </a:r>
            <a:endParaRPr kumimoji="1" lang="ja-JP" altLang="en-US" sz="700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A018B43-7CFE-52AA-3007-B42F302D91D0}"/>
              </a:ext>
            </a:extLst>
          </p:cNvPr>
          <p:cNvSpPr/>
          <p:nvPr/>
        </p:nvSpPr>
        <p:spPr>
          <a:xfrm>
            <a:off x="4332514" y="3967843"/>
            <a:ext cx="472849" cy="3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/>
              <a:t>DF</a:t>
            </a:r>
            <a:endParaRPr kumimoji="1" lang="ja-JP" altLang="en-US" sz="700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40E9AA7-2353-75DD-6F8F-E2D4B2613142}"/>
              </a:ext>
            </a:extLst>
          </p:cNvPr>
          <p:cNvSpPr/>
          <p:nvPr/>
        </p:nvSpPr>
        <p:spPr>
          <a:xfrm>
            <a:off x="5648655" y="3767151"/>
            <a:ext cx="472849" cy="3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/>
              <a:t>MF</a:t>
            </a:r>
            <a:endParaRPr kumimoji="1" lang="ja-JP" altLang="en-US" sz="700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425A94D2-12EB-5D30-7B4C-C1BD0994C846}"/>
              </a:ext>
            </a:extLst>
          </p:cNvPr>
          <p:cNvSpPr/>
          <p:nvPr/>
        </p:nvSpPr>
        <p:spPr>
          <a:xfrm>
            <a:off x="6126282" y="2487812"/>
            <a:ext cx="472849" cy="3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/>
              <a:t>FW</a:t>
            </a:r>
            <a:endParaRPr kumimoji="1" lang="ja-JP" altLang="en-US" sz="7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D7A0E4C-34C1-2AB2-2A27-9198657A838C}"/>
              </a:ext>
            </a:extLst>
          </p:cNvPr>
          <p:cNvSpPr txBox="1"/>
          <p:nvPr/>
        </p:nvSpPr>
        <p:spPr>
          <a:xfrm>
            <a:off x="778331" y="2196189"/>
            <a:ext cx="208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記録・情報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C951FAA-2820-8C53-AAB4-E89138857713}"/>
              </a:ext>
            </a:extLst>
          </p:cNvPr>
          <p:cNvSpPr txBox="1"/>
          <p:nvPr/>
        </p:nvSpPr>
        <p:spPr>
          <a:xfrm>
            <a:off x="774251" y="2917059"/>
            <a:ext cx="208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戦略メモ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650F9297-E823-E265-681D-64A4BB9453FB}"/>
              </a:ext>
            </a:extLst>
          </p:cNvPr>
          <p:cNvSpPr/>
          <p:nvPr/>
        </p:nvSpPr>
        <p:spPr>
          <a:xfrm>
            <a:off x="733415" y="1485899"/>
            <a:ext cx="2124088" cy="3693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70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9A6AAA-ED52-959E-37A0-11DD8FB39548}"/>
              </a:ext>
            </a:extLst>
          </p:cNvPr>
          <p:cNvSpPr/>
          <p:nvPr/>
        </p:nvSpPr>
        <p:spPr>
          <a:xfrm>
            <a:off x="367390" y="446315"/>
            <a:ext cx="11351079" cy="4680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グラフィックス 11" descr="ホーム 単色塗りつぶし">
            <a:extLst>
              <a:ext uri="{FF2B5EF4-FFF2-40B4-BE49-F238E27FC236}">
                <a16:creationId xmlns:a16="http://schemas.microsoft.com/office/drawing/2014/main" id="{90102655-A659-679D-A0FC-23A9EF55B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531" y="446315"/>
            <a:ext cx="457200" cy="4572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31DC5BF-A213-AD3D-0E08-15573E890665}"/>
              </a:ext>
            </a:extLst>
          </p:cNvPr>
          <p:cNvSpPr txBox="1"/>
          <p:nvPr/>
        </p:nvSpPr>
        <p:spPr>
          <a:xfrm>
            <a:off x="1313095" y="495692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新規ゲーム記録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6BBC68-8A71-D294-47F4-B36699E0D184}"/>
              </a:ext>
            </a:extLst>
          </p:cNvPr>
          <p:cNvSpPr/>
          <p:nvPr/>
        </p:nvSpPr>
        <p:spPr>
          <a:xfrm>
            <a:off x="367390" y="914400"/>
            <a:ext cx="2751365" cy="5396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FDEAAB-2E95-7FCB-E220-3CE2CE7FA88C}"/>
              </a:ext>
            </a:extLst>
          </p:cNvPr>
          <p:cNvSpPr txBox="1"/>
          <p:nvPr/>
        </p:nvSpPr>
        <p:spPr>
          <a:xfrm rot="10800000">
            <a:off x="2759526" y="914400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B94A13-5C48-F39F-7F5D-3E5E6FEE3F7F}"/>
              </a:ext>
            </a:extLst>
          </p:cNvPr>
          <p:cNvSpPr txBox="1"/>
          <p:nvPr/>
        </p:nvSpPr>
        <p:spPr>
          <a:xfrm>
            <a:off x="778331" y="1485898"/>
            <a:ext cx="208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フォーメーション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D7A0E4C-34C1-2AB2-2A27-9198657A838C}"/>
              </a:ext>
            </a:extLst>
          </p:cNvPr>
          <p:cNvSpPr txBox="1"/>
          <p:nvPr/>
        </p:nvSpPr>
        <p:spPr>
          <a:xfrm>
            <a:off x="778331" y="2196189"/>
            <a:ext cx="208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記録・情報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C951FAA-2820-8C53-AAB4-E89138857713}"/>
              </a:ext>
            </a:extLst>
          </p:cNvPr>
          <p:cNvSpPr txBox="1"/>
          <p:nvPr/>
        </p:nvSpPr>
        <p:spPr>
          <a:xfrm>
            <a:off x="774251" y="2917059"/>
            <a:ext cx="208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戦略メモ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40EC2A-444E-0D7C-5513-9773545BAD39}"/>
              </a:ext>
            </a:extLst>
          </p:cNvPr>
          <p:cNvSpPr txBox="1"/>
          <p:nvPr/>
        </p:nvSpPr>
        <p:spPr>
          <a:xfrm>
            <a:off x="4012749" y="1485898"/>
            <a:ext cx="208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対戦相手：</a:t>
            </a:r>
            <a:endParaRPr lang="en-US" altLang="ja-JP" dirty="0"/>
          </a:p>
          <a:p>
            <a:r>
              <a:rPr kumimoji="1" lang="ja-JP" altLang="en-US" dirty="0"/>
              <a:t>試合時間：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E57920E5-FD3D-4811-CEDF-593E9D800718}"/>
              </a:ext>
            </a:extLst>
          </p:cNvPr>
          <p:cNvSpPr/>
          <p:nvPr/>
        </p:nvSpPr>
        <p:spPr>
          <a:xfrm>
            <a:off x="733414" y="2196189"/>
            <a:ext cx="2124088" cy="3693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4D7D1A9-BE53-BF29-F312-89629BA7C590}"/>
              </a:ext>
            </a:extLst>
          </p:cNvPr>
          <p:cNvSpPr txBox="1"/>
          <p:nvPr/>
        </p:nvSpPr>
        <p:spPr>
          <a:xfrm>
            <a:off x="4012748" y="2242062"/>
            <a:ext cx="208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結果：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490EDF7-1799-A8CF-2D8E-48F34D04669F}"/>
              </a:ext>
            </a:extLst>
          </p:cNvPr>
          <p:cNvSpPr txBox="1"/>
          <p:nvPr/>
        </p:nvSpPr>
        <p:spPr>
          <a:xfrm>
            <a:off x="4012748" y="3058698"/>
            <a:ext cx="208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得点者：</a:t>
            </a:r>
            <a:endParaRPr lang="en-US" altLang="ja-JP" dirty="0"/>
          </a:p>
          <a:p>
            <a:r>
              <a:rPr lang="ja-JP" altLang="en-US" dirty="0"/>
              <a:t>アシスト者：</a:t>
            </a:r>
            <a:endParaRPr lang="en-US" altLang="ja-JP" dirty="0"/>
          </a:p>
          <a:p>
            <a:r>
              <a:rPr kumimoji="1" lang="ja-JP" altLang="en-US" dirty="0"/>
              <a:t>警告：</a:t>
            </a:r>
          </a:p>
          <a:p>
            <a:r>
              <a:rPr kumimoji="1" lang="ja-JP" altLang="en-US" dirty="0"/>
              <a:t>交代記録：</a:t>
            </a:r>
          </a:p>
        </p:txBody>
      </p:sp>
    </p:spTree>
    <p:extLst>
      <p:ext uri="{BB962C8B-B14F-4D97-AF65-F5344CB8AC3E}">
        <p14:creationId xmlns:p14="http://schemas.microsoft.com/office/powerpoint/2010/main" val="329592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9A6AAA-ED52-959E-37A0-11DD8FB39548}"/>
              </a:ext>
            </a:extLst>
          </p:cNvPr>
          <p:cNvSpPr/>
          <p:nvPr/>
        </p:nvSpPr>
        <p:spPr>
          <a:xfrm>
            <a:off x="367390" y="446315"/>
            <a:ext cx="11351079" cy="4680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グラフィックス 11" descr="ホーム 単色塗りつぶし">
            <a:extLst>
              <a:ext uri="{FF2B5EF4-FFF2-40B4-BE49-F238E27FC236}">
                <a16:creationId xmlns:a16="http://schemas.microsoft.com/office/drawing/2014/main" id="{90102655-A659-679D-A0FC-23A9EF55B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531" y="446315"/>
            <a:ext cx="457200" cy="4572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31DC5BF-A213-AD3D-0E08-15573E890665}"/>
              </a:ext>
            </a:extLst>
          </p:cNvPr>
          <p:cNvSpPr txBox="1"/>
          <p:nvPr/>
        </p:nvSpPr>
        <p:spPr>
          <a:xfrm>
            <a:off x="1313095" y="495692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新規ゲーム記録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6BBC68-8A71-D294-47F4-B36699E0D184}"/>
              </a:ext>
            </a:extLst>
          </p:cNvPr>
          <p:cNvSpPr/>
          <p:nvPr/>
        </p:nvSpPr>
        <p:spPr>
          <a:xfrm>
            <a:off x="367390" y="914400"/>
            <a:ext cx="2751365" cy="5396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FDEAAB-2E95-7FCB-E220-3CE2CE7FA88C}"/>
              </a:ext>
            </a:extLst>
          </p:cNvPr>
          <p:cNvSpPr txBox="1"/>
          <p:nvPr/>
        </p:nvSpPr>
        <p:spPr>
          <a:xfrm rot="10800000">
            <a:off x="2759526" y="914400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B94A13-5C48-F39F-7F5D-3E5E6FEE3F7F}"/>
              </a:ext>
            </a:extLst>
          </p:cNvPr>
          <p:cNvSpPr txBox="1"/>
          <p:nvPr/>
        </p:nvSpPr>
        <p:spPr>
          <a:xfrm>
            <a:off x="778331" y="1485898"/>
            <a:ext cx="208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フォーメーション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2FBF0B-003D-4D4F-B18C-D1294E6A6BEA}"/>
              </a:ext>
            </a:extLst>
          </p:cNvPr>
          <p:cNvSpPr txBox="1"/>
          <p:nvPr/>
        </p:nvSpPr>
        <p:spPr>
          <a:xfrm>
            <a:off x="3763738" y="1485898"/>
            <a:ext cx="208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・システム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2150F8-35AA-3A25-924C-19FE75A96B55}"/>
              </a:ext>
            </a:extLst>
          </p:cNvPr>
          <p:cNvSpPr txBox="1"/>
          <p:nvPr/>
        </p:nvSpPr>
        <p:spPr>
          <a:xfrm>
            <a:off x="8334375" y="1485898"/>
            <a:ext cx="227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戦術メモ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CD1E083-BFA8-8477-E8BA-88E69C84B535}"/>
              </a:ext>
            </a:extLst>
          </p:cNvPr>
          <p:cNvSpPr/>
          <p:nvPr/>
        </p:nvSpPr>
        <p:spPr>
          <a:xfrm>
            <a:off x="3879396" y="2139043"/>
            <a:ext cx="3935186" cy="3657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BEA5E5E4-6F0F-E1D6-3EEA-1BC5BA45FF5F}"/>
              </a:ext>
            </a:extLst>
          </p:cNvPr>
          <p:cNvSpPr/>
          <p:nvPr/>
        </p:nvSpPr>
        <p:spPr>
          <a:xfrm>
            <a:off x="5120022" y="2487813"/>
            <a:ext cx="472849" cy="3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/>
              <a:t>FW</a:t>
            </a:r>
            <a:endParaRPr kumimoji="1" lang="ja-JP" altLang="en-US" sz="7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7D6A829-7442-0FC3-EFAA-EE58771DB0DA}"/>
              </a:ext>
            </a:extLst>
          </p:cNvPr>
          <p:cNvSpPr/>
          <p:nvPr/>
        </p:nvSpPr>
        <p:spPr>
          <a:xfrm>
            <a:off x="5639133" y="3068168"/>
            <a:ext cx="472849" cy="3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/>
              <a:t>MF</a:t>
            </a:r>
            <a:endParaRPr kumimoji="1" lang="ja-JP" altLang="en-US" sz="700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0759B75-F57D-3322-B494-76F90FFE0122}"/>
              </a:ext>
            </a:extLst>
          </p:cNvPr>
          <p:cNvSpPr/>
          <p:nvPr/>
        </p:nvSpPr>
        <p:spPr>
          <a:xfrm>
            <a:off x="5155063" y="4441373"/>
            <a:ext cx="472849" cy="3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/>
              <a:t>DF</a:t>
            </a:r>
            <a:endParaRPr kumimoji="1" lang="ja-JP" altLang="en-US" sz="700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86B944F-B76B-10FA-E712-837ECD8A5542}"/>
              </a:ext>
            </a:extLst>
          </p:cNvPr>
          <p:cNvSpPr/>
          <p:nvPr/>
        </p:nvSpPr>
        <p:spPr>
          <a:xfrm>
            <a:off x="5628931" y="5212898"/>
            <a:ext cx="472849" cy="3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/>
              <a:t>GK</a:t>
            </a:r>
            <a:endParaRPr kumimoji="1" lang="ja-JP" altLang="en-US" sz="7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6A4882C-7094-2F79-4264-95E0F2962F81}"/>
              </a:ext>
            </a:extLst>
          </p:cNvPr>
          <p:cNvSpPr/>
          <p:nvPr/>
        </p:nvSpPr>
        <p:spPr>
          <a:xfrm>
            <a:off x="6886567" y="3246804"/>
            <a:ext cx="472849" cy="3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/>
              <a:t>MF</a:t>
            </a:r>
            <a:endParaRPr kumimoji="1" lang="ja-JP" altLang="en-US" sz="700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56BE7E04-F4B4-83F0-115C-7A01FD2D8F92}"/>
              </a:ext>
            </a:extLst>
          </p:cNvPr>
          <p:cNvSpPr/>
          <p:nvPr/>
        </p:nvSpPr>
        <p:spPr>
          <a:xfrm>
            <a:off x="4494946" y="3269796"/>
            <a:ext cx="472849" cy="3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/>
              <a:t>MF</a:t>
            </a:r>
            <a:endParaRPr kumimoji="1" lang="ja-JP" altLang="en-US" sz="700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5B1BD92-FA47-FD24-5BD1-C7C759EB95CB}"/>
              </a:ext>
            </a:extLst>
          </p:cNvPr>
          <p:cNvSpPr/>
          <p:nvPr/>
        </p:nvSpPr>
        <p:spPr>
          <a:xfrm>
            <a:off x="6152128" y="4443415"/>
            <a:ext cx="472849" cy="3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/>
              <a:t>DF</a:t>
            </a:r>
            <a:endParaRPr kumimoji="1" lang="ja-JP" altLang="en-US" sz="700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53B2A072-8E02-4CBC-8807-FA0E6B419959}"/>
              </a:ext>
            </a:extLst>
          </p:cNvPr>
          <p:cNvSpPr/>
          <p:nvPr/>
        </p:nvSpPr>
        <p:spPr>
          <a:xfrm>
            <a:off x="7020943" y="4089329"/>
            <a:ext cx="472849" cy="3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/>
              <a:t>DF</a:t>
            </a:r>
            <a:endParaRPr kumimoji="1" lang="ja-JP" altLang="en-US" sz="700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A018B43-7CFE-52AA-3007-B42F302D91D0}"/>
              </a:ext>
            </a:extLst>
          </p:cNvPr>
          <p:cNvSpPr/>
          <p:nvPr/>
        </p:nvSpPr>
        <p:spPr>
          <a:xfrm>
            <a:off x="4332514" y="3967843"/>
            <a:ext cx="472849" cy="3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/>
              <a:t>DF</a:t>
            </a:r>
            <a:endParaRPr kumimoji="1" lang="ja-JP" altLang="en-US" sz="700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40E9AA7-2353-75DD-6F8F-E2D4B2613142}"/>
              </a:ext>
            </a:extLst>
          </p:cNvPr>
          <p:cNvSpPr/>
          <p:nvPr/>
        </p:nvSpPr>
        <p:spPr>
          <a:xfrm>
            <a:off x="5648655" y="3767151"/>
            <a:ext cx="472849" cy="3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/>
              <a:t>MF</a:t>
            </a:r>
            <a:endParaRPr kumimoji="1" lang="ja-JP" altLang="en-US" sz="700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425A94D2-12EB-5D30-7B4C-C1BD0994C846}"/>
              </a:ext>
            </a:extLst>
          </p:cNvPr>
          <p:cNvSpPr/>
          <p:nvPr/>
        </p:nvSpPr>
        <p:spPr>
          <a:xfrm>
            <a:off x="6126282" y="2487812"/>
            <a:ext cx="472849" cy="3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/>
              <a:t>FW</a:t>
            </a:r>
            <a:endParaRPr kumimoji="1" lang="ja-JP" altLang="en-US" sz="7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D7A0E4C-34C1-2AB2-2A27-9198657A838C}"/>
              </a:ext>
            </a:extLst>
          </p:cNvPr>
          <p:cNvSpPr txBox="1"/>
          <p:nvPr/>
        </p:nvSpPr>
        <p:spPr>
          <a:xfrm>
            <a:off x="778331" y="2196189"/>
            <a:ext cx="208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記録・情報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C951FAA-2820-8C53-AAB4-E89138857713}"/>
              </a:ext>
            </a:extLst>
          </p:cNvPr>
          <p:cNvSpPr txBox="1"/>
          <p:nvPr/>
        </p:nvSpPr>
        <p:spPr>
          <a:xfrm>
            <a:off x="774251" y="2917059"/>
            <a:ext cx="208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戦術</a:t>
            </a:r>
            <a:r>
              <a:rPr kumimoji="1" lang="ja-JP" altLang="en-US" dirty="0"/>
              <a:t>メモ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E64D2A5-8482-C436-9211-8ECD3C60C011}"/>
              </a:ext>
            </a:extLst>
          </p:cNvPr>
          <p:cNvSpPr/>
          <p:nvPr/>
        </p:nvSpPr>
        <p:spPr>
          <a:xfrm>
            <a:off x="733414" y="2906174"/>
            <a:ext cx="2124088" cy="3693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5261D96-8ED5-169E-CADF-838D29AA62AD}"/>
              </a:ext>
            </a:extLst>
          </p:cNvPr>
          <p:cNvSpPr/>
          <p:nvPr/>
        </p:nvSpPr>
        <p:spPr>
          <a:xfrm>
            <a:off x="8368390" y="2118898"/>
            <a:ext cx="3216731" cy="3657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BACD353-0F8A-6988-FE0C-6EFB26B086F8}"/>
              </a:ext>
            </a:extLst>
          </p:cNvPr>
          <p:cNvSpPr/>
          <p:nvPr/>
        </p:nvSpPr>
        <p:spPr>
          <a:xfrm>
            <a:off x="7547877" y="2155558"/>
            <a:ext cx="2612571" cy="11021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EF6F4-E84F-0692-7F58-528AB2838964}"/>
              </a:ext>
            </a:extLst>
          </p:cNvPr>
          <p:cNvSpPr/>
          <p:nvPr/>
        </p:nvSpPr>
        <p:spPr>
          <a:xfrm>
            <a:off x="367390" y="914400"/>
            <a:ext cx="2751365" cy="5396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7DF538-4CC0-845B-FF27-B37D03511D10}"/>
              </a:ext>
            </a:extLst>
          </p:cNvPr>
          <p:cNvSpPr txBox="1"/>
          <p:nvPr/>
        </p:nvSpPr>
        <p:spPr>
          <a:xfrm rot="10800000">
            <a:off x="2759526" y="914400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DAF53D-404B-5707-4B99-91941EAAEAF8}"/>
              </a:ext>
            </a:extLst>
          </p:cNvPr>
          <p:cNvSpPr txBox="1"/>
          <p:nvPr/>
        </p:nvSpPr>
        <p:spPr>
          <a:xfrm>
            <a:off x="3966487" y="2521983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新規ゲーム記録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EF1E37-11E1-7A4B-5A38-D2AC467DEE64}"/>
              </a:ext>
            </a:extLst>
          </p:cNvPr>
          <p:cNvSpPr txBox="1"/>
          <p:nvPr/>
        </p:nvSpPr>
        <p:spPr>
          <a:xfrm>
            <a:off x="7723410" y="2521983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過去ゲーム振り返り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9A6AAA-ED52-959E-37A0-11DD8FB39548}"/>
              </a:ext>
            </a:extLst>
          </p:cNvPr>
          <p:cNvSpPr/>
          <p:nvPr/>
        </p:nvSpPr>
        <p:spPr>
          <a:xfrm>
            <a:off x="367390" y="446315"/>
            <a:ext cx="11351079" cy="4680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グラフィックス 11" descr="ホーム 単色塗りつぶし">
            <a:extLst>
              <a:ext uri="{FF2B5EF4-FFF2-40B4-BE49-F238E27FC236}">
                <a16:creationId xmlns:a16="http://schemas.microsoft.com/office/drawing/2014/main" id="{90102655-A659-679D-A0FC-23A9EF55B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531" y="446315"/>
            <a:ext cx="457200" cy="4572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DCF90B3-1E80-969D-F764-FB2CC5D13FE3}"/>
              </a:ext>
            </a:extLst>
          </p:cNvPr>
          <p:cNvSpPr txBox="1"/>
          <p:nvPr/>
        </p:nvSpPr>
        <p:spPr>
          <a:xfrm>
            <a:off x="7723410" y="3966686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集計データ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0864CC-8C9D-A4A7-62C5-B200C1FE149E}"/>
              </a:ext>
            </a:extLst>
          </p:cNvPr>
          <p:cNvSpPr/>
          <p:nvPr/>
        </p:nvSpPr>
        <p:spPr>
          <a:xfrm>
            <a:off x="3790954" y="2155559"/>
            <a:ext cx="2612571" cy="110217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04241C9-F30D-88EA-7ABD-4578AB56FF93}"/>
              </a:ext>
            </a:extLst>
          </p:cNvPr>
          <p:cNvSpPr/>
          <p:nvPr/>
        </p:nvSpPr>
        <p:spPr>
          <a:xfrm>
            <a:off x="7547876" y="3600262"/>
            <a:ext cx="2612571" cy="110217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31DC5BF-A213-AD3D-0E08-15573E890665}"/>
              </a:ext>
            </a:extLst>
          </p:cNvPr>
          <p:cNvSpPr txBox="1"/>
          <p:nvPr/>
        </p:nvSpPr>
        <p:spPr>
          <a:xfrm>
            <a:off x="3966488" y="3990586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チームデータ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4EF8070-726D-5AB4-9B31-A974154EB0FD}"/>
              </a:ext>
            </a:extLst>
          </p:cNvPr>
          <p:cNvSpPr/>
          <p:nvPr/>
        </p:nvSpPr>
        <p:spPr>
          <a:xfrm>
            <a:off x="3790954" y="3624162"/>
            <a:ext cx="2612571" cy="110217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21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9A6AAA-ED52-959E-37A0-11DD8FB39548}"/>
              </a:ext>
            </a:extLst>
          </p:cNvPr>
          <p:cNvSpPr/>
          <p:nvPr/>
        </p:nvSpPr>
        <p:spPr>
          <a:xfrm>
            <a:off x="367390" y="446315"/>
            <a:ext cx="11351079" cy="4680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グラフィックス 11" descr="ホーム 単色塗りつぶし">
            <a:extLst>
              <a:ext uri="{FF2B5EF4-FFF2-40B4-BE49-F238E27FC236}">
                <a16:creationId xmlns:a16="http://schemas.microsoft.com/office/drawing/2014/main" id="{90102655-A659-679D-A0FC-23A9EF55B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531" y="446315"/>
            <a:ext cx="457200" cy="4572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31DC5BF-A213-AD3D-0E08-15573E890665}"/>
              </a:ext>
            </a:extLst>
          </p:cNvPr>
          <p:cNvSpPr txBox="1"/>
          <p:nvPr/>
        </p:nvSpPr>
        <p:spPr>
          <a:xfrm>
            <a:off x="1313095" y="495692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過去ゲーム振り返り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6BBC68-8A71-D294-47F4-B36699E0D184}"/>
              </a:ext>
            </a:extLst>
          </p:cNvPr>
          <p:cNvSpPr/>
          <p:nvPr/>
        </p:nvSpPr>
        <p:spPr>
          <a:xfrm>
            <a:off x="367390" y="914400"/>
            <a:ext cx="2751365" cy="5396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FDEAAB-2E95-7FCB-E220-3CE2CE7FA88C}"/>
              </a:ext>
            </a:extLst>
          </p:cNvPr>
          <p:cNvSpPr txBox="1"/>
          <p:nvPr/>
        </p:nvSpPr>
        <p:spPr>
          <a:xfrm rot="10800000">
            <a:off x="2759526" y="914400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B94A13-5C48-F39F-7F5D-3E5E6FEE3F7F}"/>
              </a:ext>
            </a:extLst>
          </p:cNvPr>
          <p:cNvSpPr txBox="1"/>
          <p:nvPr/>
        </p:nvSpPr>
        <p:spPr>
          <a:xfrm>
            <a:off x="778331" y="1485898"/>
            <a:ext cx="208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フォーメーション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D7A0E4C-34C1-2AB2-2A27-9198657A838C}"/>
              </a:ext>
            </a:extLst>
          </p:cNvPr>
          <p:cNvSpPr txBox="1"/>
          <p:nvPr/>
        </p:nvSpPr>
        <p:spPr>
          <a:xfrm>
            <a:off x="778331" y="2196189"/>
            <a:ext cx="208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記録・情報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C951FAA-2820-8C53-AAB4-E89138857713}"/>
              </a:ext>
            </a:extLst>
          </p:cNvPr>
          <p:cNvSpPr txBox="1"/>
          <p:nvPr/>
        </p:nvSpPr>
        <p:spPr>
          <a:xfrm>
            <a:off x="774251" y="2917059"/>
            <a:ext cx="208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戦略メモ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40EC2A-444E-0D7C-5513-9773545BAD39}"/>
              </a:ext>
            </a:extLst>
          </p:cNvPr>
          <p:cNvSpPr txBox="1"/>
          <p:nvPr/>
        </p:nvSpPr>
        <p:spPr>
          <a:xfrm>
            <a:off x="4012749" y="1485898"/>
            <a:ext cx="208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対戦相手：</a:t>
            </a:r>
            <a:endParaRPr lang="en-US" altLang="ja-JP" dirty="0"/>
          </a:p>
          <a:p>
            <a:r>
              <a:rPr kumimoji="1" lang="ja-JP" altLang="en-US" dirty="0"/>
              <a:t>試合時間：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4D7D1A9-BE53-BF29-F312-89629BA7C590}"/>
              </a:ext>
            </a:extLst>
          </p:cNvPr>
          <p:cNvSpPr txBox="1"/>
          <p:nvPr/>
        </p:nvSpPr>
        <p:spPr>
          <a:xfrm>
            <a:off x="4012748" y="2242062"/>
            <a:ext cx="208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結果：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490EDF7-1799-A8CF-2D8E-48F34D04669F}"/>
              </a:ext>
            </a:extLst>
          </p:cNvPr>
          <p:cNvSpPr txBox="1"/>
          <p:nvPr/>
        </p:nvSpPr>
        <p:spPr>
          <a:xfrm>
            <a:off x="4012748" y="3058698"/>
            <a:ext cx="208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得点者：</a:t>
            </a:r>
            <a:endParaRPr lang="en-US" altLang="ja-JP" dirty="0"/>
          </a:p>
          <a:p>
            <a:r>
              <a:rPr lang="ja-JP" altLang="en-US" dirty="0"/>
              <a:t>アシスト者：</a:t>
            </a:r>
            <a:endParaRPr lang="en-US" altLang="ja-JP" dirty="0"/>
          </a:p>
          <a:p>
            <a:r>
              <a:rPr kumimoji="1" lang="ja-JP" altLang="en-US" dirty="0"/>
              <a:t>警告：</a:t>
            </a:r>
          </a:p>
          <a:p>
            <a:r>
              <a:rPr kumimoji="1" lang="ja-JP" altLang="en-US" dirty="0"/>
              <a:t>交代記録：</a:t>
            </a:r>
          </a:p>
        </p:txBody>
      </p:sp>
    </p:spTree>
    <p:extLst>
      <p:ext uri="{BB962C8B-B14F-4D97-AF65-F5344CB8AC3E}">
        <p14:creationId xmlns:p14="http://schemas.microsoft.com/office/powerpoint/2010/main" val="254723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4EF8070-726D-5AB4-9B31-A974154EB0FD}"/>
              </a:ext>
            </a:extLst>
          </p:cNvPr>
          <p:cNvSpPr/>
          <p:nvPr/>
        </p:nvSpPr>
        <p:spPr>
          <a:xfrm>
            <a:off x="3790954" y="3624162"/>
            <a:ext cx="2612571" cy="11021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EF6F4-E84F-0692-7F58-528AB2838964}"/>
              </a:ext>
            </a:extLst>
          </p:cNvPr>
          <p:cNvSpPr/>
          <p:nvPr/>
        </p:nvSpPr>
        <p:spPr>
          <a:xfrm>
            <a:off x="367390" y="914400"/>
            <a:ext cx="2751365" cy="5396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7DF538-4CC0-845B-FF27-B37D03511D10}"/>
              </a:ext>
            </a:extLst>
          </p:cNvPr>
          <p:cNvSpPr txBox="1"/>
          <p:nvPr/>
        </p:nvSpPr>
        <p:spPr>
          <a:xfrm rot="10800000">
            <a:off x="2759526" y="914400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DAF53D-404B-5707-4B99-91941EAAEAF8}"/>
              </a:ext>
            </a:extLst>
          </p:cNvPr>
          <p:cNvSpPr txBox="1"/>
          <p:nvPr/>
        </p:nvSpPr>
        <p:spPr>
          <a:xfrm>
            <a:off x="3966487" y="2521983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新規ゲーム記録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EF1E37-11E1-7A4B-5A38-D2AC467DEE64}"/>
              </a:ext>
            </a:extLst>
          </p:cNvPr>
          <p:cNvSpPr txBox="1"/>
          <p:nvPr/>
        </p:nvSpPr>
        <p:spPr>
          <a:xfrm>
            <a:off x="7723410" y="2521983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過去ゲーム振り返り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9A6AAA-ED52-959E-37A0-11DD8FB39548}"/>
              </a:ext>
            </a:extLst>
          </p:cNvPr>
          <p:cNvSpPr/>
          <p:nvPr/>
        </p:nvSpPr>
        <p:spPr>
          <a:xfrm>
            <a:off x="367390" y="446315"/>
            <a:ext cx="11351079" cy="4680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グラフィックス 11" descr="ホーム 単色塗りつぶし">
            <a:extLst>
              <a:ext uri="{FF2B5EF4-FFF2-40B4-BE49-F238E27FC236}">
                <a16:creationId xmlns:a16="http://schemas.microsoft.com/office/drawing/2014/main" id="{90102655-A659-679D-A0FC-23A9EF55B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531" y="446315"/>
            <a:ext cx="457200" cy="4572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DCF90B3-1E80-969D-F764-FB2CC5D13FE3}"/>
              </a:ext>
            </a:extLst>
          </p:cNvPr>
          <p:cNvSpPr txBox="1"/>
          <p:nvPr/>
        </p:nvSpPr>
        <p:spPr>
          <a:xfrm>
            <a:off x="7723410" y="3966686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集計データ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0864CC-8C9D-A4A7-62C5-B200C1FE149E}"/>
              </a:ext>
            </a:extLst>
          </p:cNvPr>
          <p:cNvSpPr/>
          <p:nvPr/>
        </p:nvSpPr>
        <p:spPr>
          <a:xfrm>
            <a:off x="3790954" y="2155559"/>
            <a:ext cx="2612571" cy="110217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BACD353-0F8A-6988-FE0C-6EFB26B086F8}"/>
              </a:ext>
            </a:extLst>
          </p:cNvPr>
          <p:cNvSpPr/>
          <p:nvPr/>
        </p:nvSpPr>
        <p:spPr>
          <a:xfrm>
            <a:off x="7547877" y="2155558"/>
            <a:ext cx="2612571" cy="110217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04241C9-F30D-88EA-7ABD-4578AB56FF93}"/>
              </a:ext>
            </a:extLst>
          </p:cNvPr>
          <p:cNvSpPr/>
          <p:nvPr/>
        </p:nvSpPr>
        <p:spPr>
          <a:xfrm>
            <a:off x="7547876" y="3600262"/>
            <a:ext cx="2612571" cy="110217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31DC5BF-A213-AD3D-0E08-15573E890665}"/>
              </a:ext>
            </a:extLst>
          </p:cNvPr>
          <p:cNvSpPr txBox="1"/>
          <p:nvPr/>
        </p:nvSpPr>
        <p:spPr>
          <a:xfrm>
            <a:off x="3966488" y="3990586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チームデータ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61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241</Words>
  <Application>Microsoft Office PowerPoint</Application>
  <PresentationFormat>ワイド画面</PresentationFormat>
  <Paragraphs>123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Natsuhara, Yuya (BIL-MB ISMDEV) 夏原 優弥</dc:creator>
  <cp:lastModifiedBy>Natsuhara, Yuya (BIL-MB ISMDEV) 夏原 優弥</cp:lastModifiedBy>
  <cp:revision>2</cp:revision>
  <dcterms:created xsi:type="dcterms:W3CDTF">2025-01-29T05:15:27Z</dcterms:created>
  <dcterms:modified xsi:type="dcterms:W3CDTF">2025-04-25T06:58:21Z</dcterms:modified>
</cp:coreProperties>
</file>