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21"/>
  </p:notesMasterIdLst>
  <p:sldIdLst>
    <p:sldId id="263" r:id="rId3"/>
    <p:sldId id="264" r:id="rId4"/>
    <p:sldId id="273" r:id="rId5"/>
    <p:sldId id="276" r:id="rId6"/>
    <p:sldId id="274" r:id="rId7"/>
    <p:sldId id="275" r:id="rId8"/>
    <p:sldId id="277" r:id="rId9"/>
    <p:sldId id="278" r:id="rId10"/>
    <p:sldId id="280" r:id="rId11"/>
    <p:sldId id="281" r:id="rId12"/>
    <p:sldId id="279" r:id="rId13"/>
    <p:sldId id="270" r:id="rId14"/>
    <p:sldId id="265" r:id="rId15"/>
    <p:sldId id="271" r:id="rId16"/>
    <p:sldId id="269" r:id="rId17"/>
    <p:sldId id="272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27"/>
    <a:srgbClr val="AA2D34"/>
    <a:srgbClr val="BF5700"/>
    <a:srgbClr val="C6531F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7F6A8-2076-408D-A29E-E23B62A7A358}" v="149" dt="2023-04-12T02:28:53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Camilo Montes" userId="c19b4392de3998a8" providerId="LiveId" clId="{5467F6A8-2076-408D-A29E-E23B62A7A358}"/>
    <pc:docChg chg="undo redo custSel addSld modSld">
      <pc:chgData name="Abraham Camilo Montes" userId="c19b4392de3998a8" providerId="LiveId" clId="{5467F6A8-2076-408D-A29E-E23B62A7A358}" dt="2023-04-12T02:31:17.634" v="1880" actId="20577"/>
      <pc:docMkLst>
        <pc:docMk/>
      </pc:docMkLst>
      <pc:sldChg chg="modSp mod">
        <pc:chgData name="Abraham Camilo Montes" userId="c19b4392de3998a8" providerId="LiveId" clId="{5467F6A8-2076-408D-A29E-E23B62A7A358}" dt="2023-04-11T23:24:23.550" v="48" actId="20577"/>
        <pc:sldMkLst>
          <pc:docMk/>
          <pc:sldMk cId="0" sldId="263"/>
        </pc:sldMkLst>
        <pc:spChg chg="mod">
          <ac:chgData name="Abraham Camilo Montes" userId="c19b4392de3998a8" providerId="LiveId" clId="{5467F6A8-2076-408D-A29E-E23B62A7A358}" dt="2023-04-11T23:24:23.550" v="48" actId="20577"/>
          <ac:spMkLst>
            <pc:docMk/>
            <pc:sldMk cId="0" sldId="263"/>
            <ac:spMk id="9" creationId="{C3CAC856-1BBB-45BD-8E9F-47D8B49C9EFA}"/>
          </ac:spMkLst>
        </pc:spChg>
      </pc:sldChg>
      <pc:sldChg chg="addSp delSp modSp mod">
        <pc:chgData name="Abraham Camilo Montes" userId="c19b4392de3998a8" providerId="LiveId" clId="{5467F6A8-2076-408D-A29E-E23B62A7A358}" dt="2023-04-12T01:34:30.334" v="523" actId="1076"/>
        <pc:sldMkLst>
          <pc:docMk/>
          <pc:sldMk cId="2706057530" sldId="264"/>
        </pc:sldMkLst>
        <pc:spChg chg="add mod">
          <ac:chgData name="Abraham Camilo Montes" userId="c19b4392de3998a8" providerId="LiveId" clId="{5467F6A8-2076-408D-A29E-E23B62A7A358}" dt="2023-04-12T01:33:12.501" v="503" actId="1076"/>
          <ac:spMkLst>
            <pc:docMk/>
            <pc:sldMk cId="2706057530" sldId="264"/>
            <ac:spMk id="6" creationId="{D34D2B16-182B-8804-FB79-4D5ECE3FA073}"/>
          </ac:spMkLst>
        </pc:spChg>
        <pc:spChg chg="mod">
          <ac:chgData name="Abraham Camilo Montes" userId="c19b4392de3998a8" providerId="LiveId" clId="{5467F6A8-2076-408D-A29E-E23B62A7A358}" dt="2023-04-12T01:34:30.334" v="523" actId="1076"/>
          <ac:spMkLst>
            <pc:docMk/>
            <pc:sldMk cId="2706057530" sldId="264"/>
            <ac:spMk id="9" creationId="{C3CAC856-1BBB-45BD-8E9F-47D8B49C9EFA}"/>
          </ac:spMkLst>
        </pc:spChg>
        <pc:spChg chg="add mod">
          <ac:chgData name="Abraham Camilo Montes" userId="c19b4392de3998a8" providerId="LiveId" clId="{5467F6A8-2076-408D-A29E-E23B62A7A358}" dt="2023-04-12T01:33:59.990" v="522" actId="1076"/>
          <ac:spMkLst>
            <pc:docMk/>
            <pc:sldMk cId="2706057530" sldId="264"/>
            <ac:spMk id="12" creationId="{7DDDC9FB-1050-4251-3049-68DEA250310D}"/>
          </ac:spMkLst>
        </pc:spChg>
        <pc:picChg chg="add del mod">
          <ac:chgData name="Abraham Camilo Montes" userId="c19b4392de3998a8" providerId="LiveId" clId="{5467F6A8-2076-408D-A29E-E23B62A7A358}" dt="2023-04-12T01:20:58.893" v="384" actId="21"/>
          <ac:picMkLst>
            <pc:docMk/>
            <pc:sldMk cId="2706057530" sldId="264"/>
            <ac:picMk id="3" creationId="{72F6559E-4313-F81B-FAD3-81DA0B331968}"/>
          </ac:picMkLst>
        </pc:picChg>
        <pc:picChg chg="add del mod">
          <ac:chgData name="Abraham Camilo Montes" userId="c19b4392de3998a8" providerId="LiveId" clId="{5467F6A8-2076-408D-A29E-E23B62A7A358}" dt="2023-04-12T01:33:08.036" v="502" actId="478"/>
          <ac:picMkLst>
            <pc:docMk/>
            <pc:sldMk cId="2706057530" sldId="264"/>
            <ac:picMk id="5" creationId="{E3BF32F4-BB81-BB7E-EED7-ED90E188A9BE}"/>
          </ac:picMkLst>
        </pc:picChg>
        <pc:picChg chg="add mod">
          <ac:chgData name="Abraham Camilo Montes" userId="c19b4392de3998a8" providerId="LiveId" clId="{5467F6A8-2076-408D-A29E-E23B62A7A358}" dt="2023-04-12T01:30:55.262" v="486" actId="14100"/>
          <ac:picMkLst>
            <pc:docMk/>
            <pc:sldMk cId="2706057530" sldId="264"/>
            <ac:picMk id="8" creationId="{B7479EFE-9DC1-250C-F84A-FF1273C6EF43}"/>
          </ac:picMkLst>
        </pc:picChg>
        <pc:picChg chg="add mod">
          <ac:chgData name="Abraham Camilo Montes" userId="c19b4392de3998a8" providerId="LiveId" clId="{5467F6A8-2076-408D-A29E-E23B62A7A358}" dt="2023-04-12T01:33:32.765" v="511" actId="1076"/>
          <ac:picMkLst>
            <pc:docMk/>
            <pc:sldMk cId="2706057530" sldId="264"/>
            <ac:picMk id="11" creationId="{8C149B84-60A6-7FBD-52E3-EB3731AF8A7A}"/>
          </ac:picMkLst>
        </pc:picChg>
      </pc:sldChg>
      <pc:sldChg chg="modSp mod">
        <pc:chgData name="Abraham Camilo Montes" userId="c19b4392de3998a8" providerId="LiveId" clId="{5467F6A8-2076-408D-A29E-E23B62A7A358}" dt="2023-04-11T23:26:18.157" v="57" actId="1076"/>
        <pc:sldMkLst>
          <pc:docMk/>
          <pc:sldMk cId="1424450120" sldId="270"/>
        </pc:sldMkLst>
        <pc:spChg chg="mod">
          <ac:chgData name="Abraham Camilo Montes" userId="c19b4392de3998a8" providerId="LiveId" clId="{5467F6A8-2076-408D-A29E-E23B62A7A358}" dt="2023-04-11T23:26:18.157" v="57" actId="1076"/>
          <ac:spMkLst>
            <pc:docMk/>
            <pc:sldMk cId="1424450120" sldId="270"/>
            <ac:spMk id="8" creationId="{44FA0962-33E5-2A2E-3916-6B794E2E71E7}"/>
          </ac:spMkLst>
        </pc:spChg>
      </pc:sldChg>
      <pc:sldChg chg="addSp modSp add mod">
        <pc:chgData name="Abraham Camilo Montes" userId="c19b4392de3998a8" providerId="LiveId" clId="{5467F6A8-2076-408D-A29E-E23B62A7A358}" dt="2023-04-12T01:31:38.764" v="501" actId="20577"/>
        <pc:sldMkLst>
          <pc:docMk/>
          <pc:sldMk cId="1000242709" sldId="273"/>
        </pc:sldMkLst>
        <pc:spChg chg="add mod">
          <ac:chgData name="Abraham Camilo Montes" userId="c19b4392de3998a8" providerId="LiveId" clId="{5467F6A8-2076-408D-A29E-E23B62A7A358}" dt="2023-04-12T01:21:23.787" v="410" actId="571"/>
          <ac:spMkLst>
            <pc:docMk/>
            <pc:sldMk cId="1000242709" sldId="273"/>
            <ac:spMk id="2" creationId="{98F6A852-998B-6578-F225-15A6FADC4AF7}"/>
          </ac:spMkLst>
        </pc:spChg>
        <pc:spChg chg="mod">
          <ac:chgData name="Abraham Camilo Montes" userId="c19b4392de3998a8" providerId="LiveId" clId="{5467F6A8-2076-408D-A29E-E23B62A7A358}" dt="2023-04-12T01:31:38.764" v="501" actId="20577"/>
          <ac:spMkLst>
            <pc:docMk/>
            <pc:sldMk cId="1000242709" sldId="273"/>
            <ac:spMk id="9" creationId="{C3CAC856-1BBB-45BD-8E9F-47D8B49C9EFA}"/>
          </ac:spMkLst>
        </pc:spChg>
      </pc:sldChg>
      <pc:sldChg chg="addSp delSp modSp add mod">
        <pc:chgData name="Abraham Camilo Montes" userId="c19b4392de3998a8" providerId="LiveId" clId="{5467F6A8-2076-408D-A29E-E23B62A7A358}" dt="2023-04-12T01:23:09.738" v="435" actId="21"/>
        <pc:sldMkLst>
          <pc:docMk/>
          <pc:sldMk cId="1936505643" sldId="274"/>
        </pc:sldMkLst>
        <pc:spChg chg="mod">
          <ac:chgData name="Abraham Camilo Montes" userId="c19b4392de3998a8" providerId="LiveId" clId="{5467F6A8-2076-408D-A29E-E23B62A7A358}" dt="2023-04-12T01:22:59.590" v="434" actId="20577"/>
          <ac:spMkLst>
            <pc:docMk/>
            <pc:sldMk cId="1936505643" sldId="274"/>
            <ac:spMk id="9" creationId="{C3CAC856-1BBB-45BD-8E9F-47D8B49C9EFA}"/>
          </ac:spMkLst>
        </pc:spChg>
        <pc:picChg chg="add del mod">
          <ac:chgData name="Abraham Camilo Montes" userId="c19b4392de3998a8" providerId="LiveId" clId="{5467F6A8-2076-408D-A29E-E23B62A7A358}" dt="2023-04-12T01:23:09.738" v="435" actId="21"/>
          <ac:picMkLst>
            <pc:docMk/>
            <pc:sldMk cId="1936505643" sldId="274"/>
            <ac:picMk id="2" creationId="{897ECA9E-F14B-A4B5-A55D-067F75132ECB}"/>
          </ac:picMkLst>
        </pc:picChg>
      </pc:sldChg>
      <pc:sldChg chg="addSp modSp add mod">
        <pc:chgData name="Abraham Camilo Montes" userId="c19b4392de3998a8" providerId="LiveId" clId="{5467F6A8-2076-408D-A29E-E23B62A7A358}" dt="2023-04-12T01:23:20.558" v="438" actId="1076"/>
        <pc:sldMkLst>
          <pc:docMk/>
          <pc:sldMk cId="4219104568" sldId="275"/>
        </pc:sldMkLst>
        <pc:picChg chg="add mod">
          <ac:chgData name="Abraham Camilo Montes" userId="c19b4392de3998a8" providerId="LiveId" clId="{5467F6A8-2076-408D-A29E-E23B62A7A358}" dt="2023-04-12T01:23:20.558" v="438" actId="1076"/>
          <ac:picMkLst>
            <pc:docMk/>
            <pc:sldMk cId="4219104568" sldId="275"/>
            <ac:picMk id="2" creationId="{8FA85DCD-156C-1AF5-AED0-0EE38B6B632F}"/>
          </ac:picMkLst>
        </pc:picChg>
      </pc:sldChg>
      <pc:sldChg chg="addSp modSp add mod">
        <pc:chgData name="Abraham Camilo Montes" userId="c19b4392de3998a8" providerId="LiveId" clId="{5467F6A8-2076-408D-A29E-E23B62A7A358}" dt="2023-04-12T02:31:17.634" v="1880" actId="20577"/>
        <pc:sldMkLst>
          <pc:docMk/>
          <pc:sldMk cId="3047769473" sldId="276"/>
        </pc:sldMkLst>
        <pc:spChg chg="add mod">
          <ac:chgData name="Abraham Camilo Montes" userId="c19b4392de3998a8" providerId="LiveId" clId="{5467F6A8-2076-408D-A29E-E23B62A7A358}" dt="2023-04-12T02:28:49.802" v="1716" actId="20577"/>
          <ac:spMkLst>
            <pc:docMk/>
            <pc:sldMk cId="3047769473" sldId="276"/>
            <ac:spMk id="4" creationId="{62039249-98A7-AB53-72B6-ACF86A62C400}"/>
          </ac:spMkLst>
        </pc:spChg>
        <pc:spChg chg="add mod">
          <ac:chgData name="Abraham Camilo Montes" userId="c19b4392de3998a8" providerId="LiveId" clId="{5467F6A8-2076-408D-A29E-E23B62A7A358}" dt="2023-04-12T02:31:17.634" v="1880" actId="20577"/>
          <ac:spMkLst>
            <pc:docMk/>
            <pc:sldMk cId="3047769473" sldId="276"/>
            <ac:spMk id="5" creationId="{879B07CB-8889-7D05-849D-AE863E6C7E90}"/>
          </ac:spMkLst>
        </pc:spChg>
        <pc:picChg chg="add mod">
          <ac:chgData name="Abraham Camilo Montes" userId="c19b4392de3998a8" providerId="LiveId" clId="{5467F6A8-2076-408D-A29E-E23B62A7A358}" dt="2023-04-12T02:28:28.825" v="1708" actId="1076"/>
          <ac:picMkLst>
            <pc:docMk/>
            <pc:sldMk cId="3047769473" sldId="276"/>
            <ac:picMk id="3" creationId="{E8782242-7687-C3E6-D30D-85BB775180C5}"/>
          </ac:picMkLst>
        </pc:picChg>
      </pc:sldChg>
      <pc:sldChg chg="delSp modSp add mod">
        <pc:chgData name="Abraham Camilo Montes" userId="c19b4392de3998a8" providerId="LiveId" clId="{5467F6A8-2076-408D-A29E-E23B62A7A358}" dt="2023-04-12T01:41:01.301" v="547" actId="478"/>
        <pc:sldMkLst>
          <pc:docMk/>
          <pc:sldMk cId="172996994" sldId="277"/>
        </pc:sldMkLst>
        <pc:spChg chg="mod">
          <ac:chgData name="Abraham Camilo Montes" userId="c19b4392de3998a8" providerId="LiveId" clId="{5467F6A8-2076-408D-A29E-E23B62A7A358}" dt="2023-04-12T01:40:59.724" v="546" actId="20577"/>
          <ac:spMkLst>
            <pc:docMk/>
            <pc:sldMk cId="172996994" sldId="277"/>
            <ac:spMk id="9" creationId="{C3CAC856-1BBB-45BD-8E9F-47D8B49C9EFA}"/>
          </ac:spMkLst>
        </pc:spChg>
        <pc:picChg chg="del">
          <ac:chgData name="Abraham Camilo Montes" userId="c19b4392de3998a8" providerId="LiveId" clId="{5467F6A8-2076-408D-A29E-E23B62A7A358}" dt="2023-04-12T01:41:01.301" v="547" actId="478"/>
          <ac:picMkLst>
            <pc:docMk/>
            <pc:sldMk cId="172996994" sldId="277"/>
            <ac:picMk id="2" creationId="{8FA85DCD-156C-1AF5-AED0-0EE38B6B632F}"/>
          </ac:picMkLst>
        </pc:picChg>
      </pc:sldChg>
      <pc:sldChg chg="addSp delSp modSp add mod modAnim">
        <pc:chgData name="Abraham Camilo Montes" userId="c19b4392de3998a8" providerId="LiveId" clId="{5467F6A8-2076-408D-A29E-E23B62A7A358}" dt="2023-04-12T02:15:03.348" v="1495" actId="1076"/>
        <pc:sldMkLst>
          <pc:docMk/>
          <pc:sldMk cId="3910445215" sldId="278"/>
        </pc:sldMkLst>
        <pc:spChg chg="add del mod">
          <ac:chgData name="Abraham Camilo Montes" userId="c19b4392de3998a8" providerId="LiveId" clId="{5467F6A8-2076-408D-A29E-E23B62A7A358}" dt="2023-04-12T01:42:17.738" v="592" actId="478"/>
          <ac:spMkLst>
            <pc:docMk/>
            <pc:sldMk cId="3910445215" sldId="278"/>
            <ac:spMk id="2" creationId="{4761FB38-0BEA-DE7C-8873-11C456BCF00E}"/>
          </ac:spMkLst>
        </pc:spChg>
        <pc:spChg chg="add mod">
          <ac:chgData name="Abraham Camilo Montes" userId="c19b4392de3998a8" providerId="LiveId" clId="{5467F6A8-2076-408D-A29E-E23B62A7A358}" dt="2023-04-12T01:45:53.397" v="644" actId="1076"/>
          <ac:spMkLst>
            <pc:docMk/>
            <pc:sldMk cId="3910445215" sldId="278"/>
            <ac:spMk id="5" creationId="{5CC30C39-DE01-442A-442D-DD6CC6B5FA96}"/>
          </ac:spMkLst>
        </pc:spChg>
        <pc:spChg chg="add mod">
          <ac:chgData name="Abraham Camilo Montes" userId="c19b4392de3998a8" providerId="LiveId" clId="{5467F6A8-2076-408D-A29E-E23B62A7A358}" dt="2023-04-12T01:46:14.252" v="650" actId="1076"/>
          <ac:spMkLst>
            <pc:docMk/>
            <pc:sldMk cId="3910445215" sldId="278"/>
            <ac:spMk id="6" creationId="{926B7FBA-0EB5-8506-FF74-8F56CB718C6C}"/>
          </ac:spMkLst>
        </pc:spChg>
        <pc:spChg chg="add mod">
          <ac:chgData name="Abraham Camilo Montes" userId="c19b4392de3998a8" providerId="LiveId" clId="{5467F6A8-2076-408D-A29E-E23B62A7A358}" dt="2023-04-12T01:48:56.503" v="778" actId="207"/>
          <ac:spMkLst>
            <pc:docMk/>
            <pc:sldMk cId="3910445215" sldId="278"/>
            <ac:spMk id="7" creationId="{27D57965-0C9D-78D5-6892-9DF8146B13ED}"/>
          </ac:spMkLst>
        </pc:spChg>
        <pc:spChg chg="add del mod">
          <ac:chgData name="Abraham Camilo Montes" userId="c19b4392de3998a8" providerId="LiveId" clId="{5467F6A8-2076-408D-A29E-E23B62A7A358}" dt="2023-04-12T01:48:47.980" v="777" actId="478"/>
          <ac:spMkLst>
            <pc:docMk/>
            <pc:sldMk cId="3910445215" sldId="278"/>
            <ac:spMk id="8" creationId="{DB039F1B-5D13-4BD0-9785-C054A8B39C7A}"/>
          </ac:spMkLst>
        </pc:spChg>
        <pc:spChg chg="mod">
          <ac:chgData name="Abraham Camilo Montes" userId="c19b4392de3998a8" providerId="LiveId" clId="{5467F6A8-2076-408D-A29E-E23B62A7A358}" dt="2023-04-12T01:41:27.756" v="582" actId="20577"/>
          <ac:spMkLst>
            <pc:docMk/>
            <pc:sldMk cId="3910445215" sldId="278"/>
            <ac:spMk id="9" creationId="{C3CAC856-1BBB-45BD-8E9F-47D8B49C9EFA}"/>
          </ac:spMkLst>
        </pc:spChg>
        <pc:spChg chg="add mod">
          <ac:chgData name="Abraham Camilo Montes" userId="c19b4392de3998a8" providerId="LiveId" clId="{5467F6A8-2076-408D-A29E-E23B62A7A358}" dt="2023-04-12T02:15:03.348" v="1495" actId="1076"/>
          <ac:spMkLst>
            <pc:docMk/>
            <pc:sldMk cId="3910445215" sldId="278"/>
            <ac:spMk id="10" creationId="{97161660-AB77-C36E-DD49-F3EB787C8087}"/>
          </ac:spMkLst>
        </pc:spChg>
        <pc:picChg chg="add mod modCrop">
          <ac:chgData name="Abraham Camilo Montes" userId="c19b4392de3998a8" providerId="LiveId" clId="{5467F6A8-2076-408D-A29E-E23B62A7A358}" dt="2023-04-12T01:45:53.397" v="644" actId="1076"/>
          <ac:picMkLst>
            <pc:docMk/>
            <pc:sldMk cId="3910445215" sldId="278"/>
            <ac:picMk id="4" creationId="{CD004D5B-89EB-8FAC-EE25-9DE3FB2B8D92}"/>
          </ac:picMkLst>
        </pc:picChg>
      </pc:sldChg>
      <pc:sldChg chg="modSp add mod">
        <pc:chgData name="Abraham Camilo Montes" userId="c19b4392de3998a8" providerId="LiveId" clId="{5467F6A8-2076-408D-A29E-E23B62A7A358}" dt="2023-04-12T01:41:40.012" v="590" actId="20577"/>
        <pc:sldMkLst>
          <pc:docMk/>
          <pc:sldMk cId="3455034631" sldId="279"/>
        </pc:sldMkLst>
        <pc:spChg chg="mod">
          <ac:chgData name="Abraham Camilo Montes" userId="c19b4392de3998a8" providerId="LiveId" clId="{5467F6A8-2076-408D-A29E-E23B62A7A358}" dt="2023-04-12T01:41:40.012" v="590" actId="20577"/>
          <ac:spMkLst>
            <pc:docMk/>
            <pc:sldMk cId="3455034631" sldId="279"/>
            <ac:spMk id="9" creationId="{C3CAC856-1BBB-45BD-8E9F-47D8B49C9EFA}"/>
          </ac:spMkLst>
        </pc:spChg>
      </pc:sldChg>
      <pc:sldChg chg="addSp delSp modSp add mod delAnim">
        <pc:chgData name="Abraham Camilo Montes" userId="c19b4392de3998a8" providerId="LiveId" clId="{5467F6A8-2076-408D-A29E-E23B62A7A358}" dt="2023-04-12T02:02:39.236" v="1186" actId="20577"/>
        <pc:sldMkLst>
          <pc:docMk/>
          <pc:sldMk cId="3675831363" sldId="280"/>
        </pc:sldMkLst>
        <pc:spChg chg="add mod">
          <ac:chgData name="Abraham Camilo Montes" userId="c19b4392de3998a8" providerId="LiveId" clId="{5467F6A8-2076-408D-A29E-E23B62A7A358}" dt="2023-04-12T01:47:17.644" v="745" actId="1076"/>
          <ac:spMkLst>
            <pc:docMk/>
            <pc:sldMk cId="3675831363" sldId="280"/>
            <ac:spMk id="2" creationId="{66781E47-5F38-2C89-42D1-5A382B813CC5}"/>
          </ac:spMkLst>
        </pc:spChg>
        <pc:spChg chg="add del mod">
          <ac:chgData name="Abraham Camilo Montes" userId="c19b4392de3998a8" providerId="LiveId" clId="{5467F6A8-2076-408D-A29E-E23B62A7A358}" dt="2023-04-12T01:48:26.542" v="774" actId="478"/>
          <ac:spMkLst>
            <pc:docMk/>
            <pc:sldMk cId="3675831363" sldId="280"/>
            <ac:spMk id="3" creationId="{301A26CC-6CE3-E9EC-0A37-AA091704D786}"/>
          </ac:spMkLst>
        </pc:spChg>
        <pc:spChg chg="del">
          <ac:chgData name="Abraham Camilo Montes" userId="c19b4392de3998a8" providerId="LiveId" clId="{5467F6A8-2076-408D-A29E-E23B62A7A358}" dt="2023-04-12T01:46:05.236" v="647" actId="478"/>
          <ac:spMkLst>
            <pc:docMk/>
            <pc:sldMk cId="3675831363" sldId="280"/>
            <ac:spMk id="5" creationId="{5CC30C39-DE01-442A-442D-DD6CC6B5FA96}"/>
          </ac:spMkLst>
        </pc:spChg>
        <pc:spChg chg="del">
          <ac:chgData name="Abraham Camilo Montes" userId="c19b4392de3998a8" providerId="LiveId" clId="{5467F6A8-2076-408D-A29E-E23B62A7A358}" dt="2023-04-12T01:46:07.556" v="648" actId="478"/>
          <ac:spMkLst>
            <pc:docMk/>
            <pc:sldMk cId="3675831363" sldId="280"/>
            <ac:spMk id="6" creationId="{926B7FBA-0EB5-8506-FF74-8F56CB718C6C}"/>
          </ac:spMkLst>
        </pc:spChg>
        <pc:spChg chg="del">
          <ac:chgData name="Abraham Camilo Montes" userId="c19b4392de3998a8" providerId="LiveId" clId="{5467F6A8-2076-408D-A29E-E23B62A7A358}" dt="2023-04-12T01:46:09.546" v="649" actId="478"/>
          <ac:spMkLst>
            <pc:docMk/>
            <pc:sldMk cId="3675831363" sldId="280"/>
            <ac:spMk id="7" creationId="{27D57965-0C9D-78D5-6892-9DF8146B13ED}"/>
          </ac:spMkLst>
        </pc:spChg>
        <pc:spChg chg="add mod">
          <ac:chgData name="Abraham Camilo Montes" userId="c19b4392de3998a8" providerId="LiveId" clId="{5467F6A8-2076-408D-A29E-E23B62A7A358}" dt="2023-04-12T01:54:24.103" v="1109" actId="1076"/>
          <ac:spMkLst>
            <pc:docMk/>
            <pc:sldMk cId="3675831363" sldId="280"/>
            <ac:spMk id="8" creationId="{2F733BDD-59CC-242A-2B85-35F6AADD4E9B}"/>
          </ac:spMkLst>
        </pc:spChg>
        <pc:spChg chg="add mod">
          <ac:chgData name="Abraham Camilo Montes" userId="c19b4392de3998a8" providerId="LiveId" clId="{5467F6A8-2076-408D-A29E-E23B62A7A358}" dt="2023-04-12T01:54:39.750" v="1115" actId="1076"/>
          <ac:spMkLst>
            <pc:docMk/>
            <pc:sldMk cId="3675831363" sldId="280"/>
            <ac:spMk id="10" creationId="{3BE4E613-0616-A2C3-2879-959FEC2CA37D}"/>
          </ac:spMkLst>
        </pc:spChg>
        <pc:spChg chg="add mod">
          <ac:chgData name="Abraham Camilo Montes" userId="c19b4392de3998a8" providerId="LiveId" clId="{5467F6A8-2076-408D-A29E-E23B62A7A358}" dt="2023-04-12T01:54:33.245" v="1112" actId="1076"/>
          <ac:spMkLst>
            <pc:docMk/>
            <pc:sldMk cId="3675831363" sldId="280"/>
            <ac:spMk id="11" creationId="{8AEE9531-3EA5-95F6-DB62-1C6B9F0CCDC7}"/>
          </ac:spMkLst>
        </pc:spChg>
        <pc:spChg chg="add mod">
          <ac:chgData name="Abraham Camilo Montes" userId="c19b4392de3998a8" providerId="LiveId" clId="{5467F6A8-2076-408D-A29E-E23B62A7A358}" dt="2023-04-12T01:54:53.660" v="1141" actId="1076"/>
          <ac:spMkLst>
            <pc:docMk/>
            <pc:sldMk cId="3675831363" sldId="280"/>
            <ac:spMk id="12" creationId="{228FDDD3-E39C-5A23-AD3A-AE9FF6DF92E2}"/>
          </ac:spMkLst>
        </pc:spChg>
        <pc:spChg chg="add mod">
          <ac:chgData name="Abraham Camilo Montes" userId="c19b4392de3998a8" providerId="LiveId" clId="{5467F6A8-2076-408D-A29E-E23B62A7A358}" dt="2023-04-12T02:02:39.236" v="1186" actId="20577"/>
          <ac:spMkLst>
            <pc:docMk/>
            <pc:sldMk cId="3675831363" sldId="280"/>
            <ac:spMk id="15" creationId="{6A35032D-C6CD-571B-0184-4FE5AB73B490}"/>
          </ac:spMkLst>
        </pc:spChg>
        <pc:spChg chg="add mod">
          <ac:chgData name="Abraham Camilo Montes" userId="c19b4392de3998a8" providerId="LiveId" clId="{5467F6A8-2076-408D-A29E-E23B62A7A358}" dt="2023-04-12T02:02:37.380" v="1185" actId="20577"/>
          <ac:spMkLst>
            <pc:docMk/>
            <pc:sldMk cId="3675831363" sldId="280"/>
            <ac:spMk id="18" creationId="{3251A82C-8FD2-496C-4AD0-E0D84FE280FD}"/>
          </ac:spMkLst>
        </pc:spChg>
        <pc:picChg chg="del">
          <ac:chgData name="Abraham Camilo Montes" userId="c19b4392de3998a8" providerId="LiveId" clId="{5467F6A8-2076-408D-A29E-E23B62A7A358}" dt="2023-04-12T01:46:03.579" v="646" actId="478"/>
          <ac:picMkLst>
            <pc:docMk/>
            <pc:sldMk cId="3675831363" sldId="280"/>
            <ac:picMk id="4" creationId="{CD004D5B-89EB-8FAC-EE25-9DE3FB2B8D92}"/>
          </ac:picMkLst>
        </pc:picChg>
        <pc:picChg chg="add mod">
          <ac:chgData name="Abraham Camilo Montes" userId="c19b4392de3998a8" providerId="LiveId" clId="{5467F6A8-2076-408D-A29E-E23B62A7A358}" dt="2023-04-12T01:56:14.308" v="1144" actId="14100"/>
          <ac:picMkLst>
            <pc:docMk/>
            <pc:sldMk cId="3675831363" sldId="280"/>
            <ac:picMk id="14" creationId="{CE73EE3C-6288-13C6-B41C-087A2A7EE791}"/>
          </ac:picMkLst>
        </pc:picChg>
        <pc:picChg chg="add mod">
          <ac:chgData name="Abraham Camilo Montes" userId="c19b4392de3998a8" providerId="LiveId" clId="{5467F6A8-2076-408D-A29E-E23B62A7A358}" dt="2023-04-12T02:02:21.659" v="1170" actId="14100"/>
          <ac:picMkLst>
            <pc:docMk/>
            <pc:sldMk cId="3675831363" sldId="280"/>
            <ac:picMk id="17" creationId="{B2D8F096-43B2-DBD9-DC96-AB123C8C8446}"/>
          </ac:picMkLst>
        </pc:picChg>
      </pc:sldChg>
      <pc:sldChg chg="addSp delSp modSp add mod modAnim">
        <pc:chgData name="Abraham Camilo Montes" userId="c19b4392de3998a8" providerId="LiveId" clId="{5467F6A8-2076-408D-A29E-E23B62A7A358}" dt="2023-04-12T02:26:15.267" v="1703" actId="1076"/>
        <pc:sldMkLst>
          <pc:docMk/>
          <pc:sldMk cId="1089462434" sldId="281"/>
        </pc:sldMkLst>
        <pc:spChg chg="mod">
          <ac:chgData name="Abraham Camilo Montes" userId="c19b4392de3998a8" providerId="LiveId" clId="{5467F6A8-2076-408D-A29E-E23B62A7A358}" dt="2023-04-12T02:26:15.267" v="1703" actId="1076"/>
          <ac:spMkLst>
            <pc:docMk/>
            <pc:sldMk cId="1089462434" sldId="281"/>
            <ac:spMk id="2" creationId="{66781E47-5F38-2C89-42D1-5A382B813CC5}"/>
          </ac:spMkLst>
        </pc:spChg>
        <pc:spChg chg="add mod">
          <ac:chgData name="Abraham Camilo Montes" userId="c19b4392de3998a8" providerId="LiveId" clId="{5467F6A8-2076-408D-A29E-E23B62A7A358}" dt="2023-04-12T02:26:01.891" v="1667" actId="1076"/>
          <ac:spMkLst>
            <pc:docMk/>
            <pc:sldMk cId="1089462434" sldId="281"/>
            <ac:spMk id="3" creationId="{8A6A14C3-C841-8B0F-4157-8D55473DBF09}"/>
          </ac:spMkLst>
        </pc:spChg>
        <pc:spChg chg="add mod">
          <ac:chgData name="Abraham Camilo Montes" userId="c19b4392de3998a8" providerId="LiveId" clId="{5467F6A8-2076-408D-A29E-E23B62A7A358}" dt="2023-04-12T02:26:01.891" v="1667" actId="1076"/>
          <ac:spMkLst>
            <pc:docMk/>
            <pc:sldMk cId="1089462434" sldId="281"/>
            <ac:spMk id="6" creationId="{1E274A49-F6B8-4183-6014-3560482307FF}"/>
          </ac:spMkLst>
        </pc:spChg>
        <pc:spChg chg="add mod">
          <ac:chgData name="Abraham Camilo Montes" userId="c19b4392de3998a8" providerId="LiveId" clId="{5467F6A8-2076-408D-A29E-E23B62A7A358}" dt="2023-04-12T02:26:01.891" v="1667" actId="1076"/>
          <ac:spMkLst>
            <pc:docMk/>
            <pc:sldMk cId="1089462434" sldId="281"/>
            <ac:spMk id="7" creationId="{3B9A707B-D0AD-E1AB-FE81-ADC41980552B}"/>
          </ac:spMkLst>
        </pc:spChg>
        <pc:spChg chg="del">
          <ac:chgData name="Abraham Camilo Montes" userId="c19b4392de3998a8" providerId="LiveId" clId="{5467F6A8-2076-408D-A29E-E23B62A7A358}" dt="2023-04-12T01:59:06.613" v="1166" actId="478"/>
          <ac:spMkLst>
            <pc:docMk/>
            <pc:sldMk cId="1089462434" sldId="281"/>
            <ac:spMk id="8" creationId="{2F733BDD-59CC-242A-2B85-35F6AADD4E9B}"/>
          </ac:spMkLst>
        </pc:spChg>
        <pc:spChg chg="del">
          <ac:chgData name="Abraham Camilo Montes" userId="c19b4392de3998a8" providerId="LiveId" clId="{5467F6A8-2076-408D-A29E-E23B62A7A358}" dt="2023-04-12T01:59:06.613" v="1166" actId="478"/>
          <ac:spMkLst>
            <pc:docMk/>
            <pc:sldMk cId="1089462434" sldId="281"/>
            <ac:spMk id="10" creationId="{3BE4E613-0616-A2C3-2879-959FEC2CA37D}"/>
          </ac:spMkLst>
        </pc:spChg>
        <pc:spChg chg="del">
          <ac:chgData name="Abraham Camilo Montes" userId="c19b4392de3998a8" providerId="LiveId" clId="{5467F6A8-2076-408D-A29E-E23B62A7A358}" dt="2023-04-12T01:59:06.613" v="1166" actId="478"/>
          <ac:spMkLst>
            <pc:docMk/>
            <pc:sldMk cId="1089462434" sldId="281"/>
            <ac:spMk id="11" creationId="{8AEE9531-3EA5-95F6-DB62-1C6B9F0CCDC7}"/>
          </ac:spMkLst>
        </pc:spChg>
        <pc:spChg chg="del">
          <ac:chgData name="Abraham Camilo Montes" userId="c19b4392de3998a8" providerId="LiveId" clId="{5467F6A8-2076-408D-A29E-E23B62A7A358}" dt="2023-04-12T01:59:06.613" v="1166" actId="478"/>
          <ac:spMkLst>
            <pc:docMk/>
            <pc:sldMk cId="1089462434" sldId="281"/>
            <ac:spMk id="12" creationId="{228FDDD3-E39C-5A23-AD3A-AE9FF6DF92E2}"/>
          </ac:spMkLst>
        </pc:spChg>
        <pc:spChg chg="add del mod">
          <ac:chgData name="Abraham Camilo Montes" userId="c19b4392de3998a8" providerId="LiveId" clId="{5467F6A8-2076-408D-A29E-E23B62A7A358}" dt="2023-04-12T02:25:58.691" v="1666" actId="478"/>
          <ac:spMkLst>
            <pc:docMk/>
            <pc:sldMk cId="1089462434" sldId="281"/>
            <ac:spMk id="13" creationId="{6356F00B-601D-C575-3441-E4C2BA2B739E}"/>
          </ac:spMkLst>
        </pc:spChg>
        <pc:spChg chg="del">
          <ac:chgData name="Abraham Camilo Montes" userId="c19b4392de3998a8" providerId="LiveId" clId="{5467F6A8-2076-408D-A29E-E23B62A7A358}" dt="2023-04-12T01:59:06.613" v="1166" actId="478"/>
          <ac:spMkLst>
            <pc:docMk/>
            <pc:sldMk cId="1089462434" sldId="281"/>
            <ac:spMk id="15" creationId="{6A35032D-C6CD-571B-0184-4FE5AB73B490}"/>
          </ac:spMkLst>
        </pc:spChg>
        <pc:picChg chg="add mod">
          <ac:chgData name="Abraham Camilo Montes" userId="c19b4392de3998a8" providerId="LiveId" clId="{5467F6A8-2076-408D-A29E-E23B62A7A358}" dt="2023-04-12T02:26:01.891" v="1667" actId="1076"/>
          <ac:picMkLst>
            <pc:docMk/>
            <pc:sldMk cId="1089462434" sldId="281"/>
            <ac:picMk id="5" creationId="{8EC69857-EBD6-02AA-A25C-76081C767A01}"/>
          </ac:picMkLst>
        </pc:picChg>
        <pc:picChg chg="del">
          <ac:chgData name="Abraham Camilo Montes" userId="c19b4392de3998a8" providerId="LiveId" clId="{5467F6A8-2076-408D-A29E-E23B62A7A358}" dt="2023-04-12T01:59:06.613" v="1166" actId="478"/>
          <ac:picMkLst>
            <pc:docMk/>
            <pc:sldMk cId="1089462434" sldId="281"/>
            <ac:picMk id="14" creationId="{CE73EE3C-6288-13C6-B41C-087A2A7EE79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DE700-0A14-4369-9BE5-872BE6AF727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E677CD7-8BD8-4559-A42F-C984CE0CC0D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Filter Data/Feature Selection</a:t>
          </a:r>
        </a:p>
      </dgm:t>
    </dgm:pt>
    <dgm:pt modelId="{7372718D-CD7B-48A5-A196-9254FE6CB473}" type="parTrans" cxnId="{4A10D98B-8F6E-4C7A-A077-015C8C9AF5E5}">
      <dgm:prSet/>
      <dgm:spPr/>
      <dgm:t>
        <a:bodyPr/>
        <a:lstStyle/>
        <a:p>
          <a:endParaRPr lang="en-US"/>
        </a:p>
      </dgm:t>
    </dgm:pt>
    <dgm:pt modelId="{2873822F-A7AB-4499-9C26-E0BD108E72AD}" type="sibTrans" cxnId="{4A10D98B-8F6E-4C7A-A077-015C8C9AF5E5}">
      <dgm:prSet/>
      <dgm:spPr/>
      <dgm:t>
        <a:bodyPr/>
        <a:lstStyle/>
        <a:p>
          <a:endParaRPr lang="en-US"/>
        </a:p>
      </dgm:t>
    </dgm:pt>
    <dgm:pt modelId="{8052D251-9B97-46F1-8264-CC3CEF46B57B}">
      <dgm:prSet phldrT="[Text]"/>
      <dgm:spPr/>
      <dgm:t>
        <a:bodyPr/>
        <a:lstStyle/>
        <a:p>
          <a:r>
            <a:rPr lang="en-US" dirty="0"/>
            <a:t>Sliding Window/SVM</a:t>
          </a:r>
        </a:p>
      </dgm:t>
    </dgm:pt>
    <dgm:pt modelId="{5E335829-F0BB-4C4B-B75F-0E250A26C541}" type="parTrans" cxnId="{244A2AC1-555A-4202-BB96-C345E13B49C4}">
      <dgm:prSet/>
      <dgm:spPr/>
      <dgm:t>
        <a:bodyPr/>
        <a:lstStyle/>
        <a:p>
          <a:endParaRPr lang="en-US"/>
        </a:p>
      </dgm:t>
    </dgm:pt>
    <dgm:pt modelId="{6185255A-EB6A-4779-897D-10EF22486A97}" type="sibTrans" cxnId="{244A2AC1-555A-4202-BB96-C345E13B49C4}">
      <dgm:prSet/>
      <dgm:spPr/>
      <dgm:t>
        <a:bodyPr/>
        <a:lstStyle/>
        <a:p>
          <a:endParaRPr lang="en-US"/>
        </a:p>
      </dgm:t>
    </dgm:pt>
    <dgm:pt modelId="{B6F9490D-8C3E-4026-997E-E84454246310}">
      <dgm:prSet phldrT="[Text]"/>
      <dgm:spPr/>
      <dgm:t>
        <a:bodyPr/>
        <a:lstStyle/>
        <a:p>
          <a:r>
            <a:rPr lang="en-US" dirty="0"/>
            <a:t>Iteration Updates/K-Folds</a:t>
          </a:r>
        </a:p>
      </dgm:t>
    </dgm:pt>
    <dgm:pt modelId="{FDC3E576-939E-4A30-ACD1-28D8EF36D39E}" type="parTrans" cxnId="{0C04C737-E840-4C23-8C6B-47C88361F0D5}">
      <dgm:prSet/>
      <dgm:spPr/>
      <dgm:t>
        <a:bodyPr/>
        <a:lstStyle/>
        <a:p>
          <a:endParaRPr lang="en-US"/>
        </a:p>
      </dgm:t>
    </dgm:pt>
    <dgm:pt modelId="{E6D5B62C-773B-4A9E-9DDD-8336D630005B}" type="sibTrans" cxnId="{0C04C737-E840-4C23-8C6B-47C88361F0D5}">
      <dgm:prSet/>
      <dgm:spPr/>
      <dgm:t>
        <a:bodyPr/>
        <a:lstStyle/>
        <a:p>
          <a:endParaRPr lang="en-US"/>
        </a:p>
      </dgm:t>
    </dgm:pt>
    <dgm:pt modelId="{B88730E1-EFAC-4657-A167-F44A96012AD8}" type="pres">
      <dgm:prSet presAssocID="{758DE700-0A14-4369-9BE5-872BE6AF727D}" presName="linearFlow" presStyleCnt="0">
        <dgm:presLayoutVars>
          <dgm:resizeHandles val="exact"/>
        </dgm:presLayoutVars>
      </dgm:prSet>
      <dgm:spPr/>
    </dgm:pt>
    <dgm:pt modelId="{D7FBBAAF-049D-4D86-94C6-9F864EDA7D1A}" type="pres">
      <dgm:prSet presAssocID="{7E677CD7-8BD8-4559-A42F-C984CE0CC0D4}" presName="node" presStyleLbl="node1" presStyleIdx="0" presStyleCnt="3">
        <dgm:presLayoutVars>
          <dgm:bulletEnabled val="1"/>
        </dgm:presLayoutVars>
      </dgm:prSet>
      <dgm:spPr/>
    </dgm:pt>
    <dgm:pt modelId="{8150E659-23E0-4AA1-8A33-C81D67B39516}" type="pres">
      <dgm:prSet presAssocID="{2873822F-A7AB-4499-9C26-E0BD108E72AD}" presName="sibTrans" presStyleLbl="sibTrans2D1" presStyleIdx="0" presStyleCnt="2"/>
      <dgm:spPr/>
    </dgm:pt>
    <dgm:pt modelId="{82CA3AD5-499C-4AB6-AF79-AC29FC266849}" type="pres">
      <dgm:prSet presAssocID="{2873822F-A7AB-4499-9C26-E0BD108E72AD}" presName="connectorText" presStyleLbl="sibTrans2D1" presStyleIdx="0" presStyleCnt="2"/>
      <dgm:spPr/>
    </dgm:pt>
    <dgm:pt modelId="{96E7F60C-6CD8-4EDA-9CB5-CC70A3955B51}" type="pres">
      <dgm:prSet presAssocID="{8052D251-9B97-46F1-8264-CC3CEF46B57B}" presName="node" presStyleLbl="node1" presStyleIdx="1" presStyleCnt="3">
        <dgm:presLayoutVars>
          <dgm:bulletEnabled val="1"/>
        </dgm:presLayoutVars>
      </dgm:prSet>
      <dgm:spPr/>
    </dgm:pt>
    <dgm:pt modelId="{D6867DD4-9C7B-4E12-91BE-92063A97E25D}" type="pres">
      <dgm:prSet presAssocID="{6185255A-EB6A-4779-897D-10EF22486A97}" presName="sibTrans" presStyleLbl="sibTrans2D1" presStyleIdx="1" presStyleCnt="2"/>
      <dgm:spPr/>
    </dgm:pt>
    <dgm:pt modelId="{1BAC1C8A-4250-4B89-BC31-99C9D5913D8F}" type="pres">
      <dgm:prSet presAssocID="{6185255A-EB6A-4779-897D-10EF22486A97}" presName="connectorText" presStyleLbl="sibTrans2D1" presStyleIdx="1" presStyleCnt="2"/>
      <dgm:spPr/>
    </dgm:pt>
    <dgm:pt modelId="{D5E4E5B9-4689-43F4-8587-1355CE3CCFEA}" type="pres">
      <dgm:prSet presAssocID="{B6F9490D-8C3E-4026-997E-E84454246310}" presName="node" presStyleLbl="node1" presStyleIdx="2" presStyleCnt="3">
        <dgm:presLayoutVars>
          <dgm:bulletEnabled val="1"/>
        </dgm:presLayoutVars>
      </dgm:prSet>
      <dgm:spPr/>
    </dgm:pt>
  </dgm:ptLst>
  <dgm:cxnLst>
    <dgm:cxn modelId="{00EDA215-8919-4160-9E50-0813737541FB}" type="presOf" srcId="{B6F9490D-8C3E-4026-997E-E84454246310}" destId="{D5E4E5B9-4689-43F4-8587-1355CE3CCFEA}" srcOrd="0" destOrd="0" presId="urn:microsoft.com/office/officeart/2005/8/layout/process2"/>
    <dgm:cxn modelId="{0C04C737-E840-4C23-8C6B-47C88361F0D5}" srcId="{758DE700-0A14-4369-9BE5-872BE6AF727D}" destId="{B6F9490D-8C3E-4026-997E-E84454246310}" srcOrd="2" destOrd="0" parTransId="{FDC3E576-939E-4A30-ACD1-28D8EF36D39E}" sibTransId="{E6D5B62C-773B-4A9E-9DDD-8336D630005B}"/>
    <dgm:cxn modelId="{13AE543B-6158-432A-A9E5-AB23ACF848E8}" type="presOf" srcId="{2873822F-A7AB-4499-9C26-E0BD108E72AD}" destId="{8150E659-23E0-4AA1-8A33-C81D67B39516}" srcOrd="0" destOrd="0" presId="urn:microsoft.com/office/officeart/2005/8/layout/process2"/>
    <dgm:cxn modelId="{8FCC7C5D-F8B9-47BE-9E6E-7492559CEEC9}" type="presOf" srcId="{2873822F-A7AB-4499-9C26-E0BD108E72AD}" destId="{82CA3AD5-499C-4AB6-AF79-AC29FC266849}" srcOrd="1" destOrd="0" presId="urn:microsoft.com/office/officeart/2005/8/layout/process2"/>
    <dgm:cxn modelId="{433B2A5E-7BEB-4DA2-88E1-1A4F0C74D50E}" type="presOf" srcId="{6185255A-EB6A-4779-897D-10EF22486A97}" destId="{1BAC1C8A-4250-4B89-BC31-99C9D5913D8F}" srcOrd="1" destOrd="0" presId="urn:microsoft.com/office/officeart/2005/8/layout/process2"/>
    <dgm:cxn modelId="{83F1C343-2150-4BBD-938B-DDC3A18AA11D}" type="presOf" srcId="{6185255A-EB6A-4779-897D-10EF22486A97}" destId="{D6867DD4-9C7B-4E12-91BE-92063A97E25D}" srcOrd="0" destOrd="0" presId="urn:microsoft.com/office/officeart/2005/8/layout/process2"/>
    <dgm:cxn modelId="{4A10D98B-8F6E-4C7A-A077-015C8C9AF5E5}" srcId="{758DE700-0A14-4369-9BE5-872BE6AF727D}" destId="{7E677CD7-8BD8-4559-A42F-C984CE0CC0D4}" srcOrd="0" destOrd="0" parTransId="{7372718D-CD7B-48A5-A196-9254FE6CB473}" sibTransId="{2873822F-A7AB-4499-9C26-E0BD108E72AD}"/>
    <dgm:cxn modelId="{3E3B0C9B-C33E-441F-90E1-C09E84EEE159}" type="presOf" srcId="{8052D251-9B97-46F1-8264-CC3CEF46B57B}" destId="{96E7F60C-6CD8-4EDA-9CB5-CC70A3955B51}" srcOrd="0" destOrd="0" presId="urn:microsoft.com/office/officeart/2005/8/layout/process2"/>
    <dgm:cxn modelId="{244A2AC1-555A-4202-BB96-C345E13B49C4}" srcId="{758DE700-0A14-4369-9BE5-872BE6AF727D}" destId="{8052D251-9B97-46F1-8264-CC3CEF46B57B}" srcOrd="1" destOrd="0" parTransId="{5E335829-F0BB-4C4B-B75F-0E250A26C541}" sibTransId="{6185255A-EB6A-4779-897D-10EF22486A97}"/>
    <dgm:cxn modelId="{8AF5ECDC-B93F-4442-8557-689754BCA116}" type="presOf" srcId="{7E677CD7-8BD8-4559-A42F-C984CE0CC0D4}" destId="{D7FBBAAF-049D-4D86-94C6-9F864EDA7D1A}" srcOrd="0" destOrd="0" presId="urn:microsoft.com/office/officeart/2005/8/layout/process2"/>
    <dgm:cxn modelId="{622516F4-F654-4C8D-866C-D928B0501632}" type="presOf" srcId="{758DE700-0A14-4369-9BE5-872BE6AF727D}" destId="{B88730E1-EFAC-4657-A167-F44A96012AD8}" srcOrd="0" destOrd="0" presId="urn:microsoft.com/office/officeart/2005/8/layout/process2"/>
    <dgm:cxn modelId="{08A03D22-DF2D-4E77-BA58-3D1F9C987F70}" type="presParOf" srcId="{B88730E1-EFAC-4657-A167-F44A96012AD8}" destId="{D7FBBAAF-049D-4D86-94C6-9F864EDA7D1A}" srcOrd="0" destOrd="0" presId="urn:microsoft.com/office/officeart/2005/8/layout/process2"/>
    <dgm:cxn modelId="{80E25F71-2F69-4C17-A11A-C25CBF9E096F}" type="presParOf" srcId="{B88730E1-EFAC-4657-A167-F44A96012AD8}" destId="{8150E659-23E0-4AA1-8A33-C81D67B39516}" srcOrd="1" destOrd="0" presId="urn:microsoft.com/office/officeart/2005/8/layout/process2"/>
    <dgm:cxn modelId="{4982E8D8-11CC-4770-B506-CF5A80FDCBBC}" type="presParOf" srcId="{8150E659-23E0-4AA1-8A33-C81D67B39516}" destId="{82CA3AD5-499C-4AB6-AF79-AC29FC266849}" srcOrd="0" destOrd="0" presId="urn:microsoft.com/office/officeart/2005/8/layout/process2"/>
    <dgm:cxn modelId="{B9E71281-295F-4963-B7B9-41E1AC76456D}" type="presParOf" srcId="{B88730E1-EFAC-4657-A167-F44A96012AD8}" destId="{96E7F60C-6CD8-4EDA-9CB5-CC70A3955B51}" srcOrd="2" destOrd="0" presId="urn:microsoft.com/office/officeart/2005/8/layout/process2"/>
    <dgm:cxn modelId="{60C871E6-EE4D-4E3D-806D-1EE061A926D4}" type="presParOf" srcId="{B88730E1-EFAC-4657-A167-F44A96012AD8}" destId="{D6867DD4-9C7B-4E12-91BE-92063A97E25D}" srcOrd="3" destOrd="0" presId="urn:microsoft.com/office/officeart/2005/8/layout/process2"/>
    <dgm:cxn modelId="{640DDDEE-A72E-4180-A2E9-62DC9B63C9FC}" type="presParOf" srcId="{D6867DD4-9C7B-4E12-91BE-92063A97E25D}" destId="{1BAC1C8A-4250-4B89-BC31-99C9D5913D8F}" srcOrd="0" destOrd="0" presId="urn:microsoft.com/office/officeart/2005/8/layout/process2"/>
    <dgm:cxn modelId="{CD7F2FCA-3F55-4600-ABED-DC7B2020D168}" type="presParOf" srcId="{B88730E1-EFAC-4657-A167-F44A96012AD8}" destId="{D5E4E5B9-4689-43F4-8587-1355CE3CCFE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8DE700-0A14-4369-9BE5-872BE6AF727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E677CD7-8BD8-4559-A42F-C984CE0CC0D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Filter Data/Feature Selection</a:t>
          </a:r>
        </a:p>
      </dgm:t>
    </dgm:pt>
    <dgm:pt modelId="{7372718D-CD7B-48A5-A196-9254FE6CB473}" type="parTrans" cxnId="{4A10D98B-8F6E-4C7A-A077-015C8C9AF5E5}">
      <dgm:prSet/>
      <dgm:spPr/>
      <dgm:t>
        <a:bodyPr/>
        <a:lstStyle/>
        <a:p>
          <a:endParaRPr lang="en-US"/>
        </a:p>
      </dgm:t>
    </dgm:pt>
    <dgm:pt modelId="{2873822F-A7AB-4499-9C26-E0BD108E72AD}" type="sibTrans" cxnId="{4A10D98B-8F6E-4C7A-A077-015C8C9AF5E5}">
      <dgm:prSet/>
      <dgm:spPr/>
      <dgm:t>
        <a:bodyPr/>
        <a:lstStyle/>
        <a:p>
          <a:endParaRPr lang="en-US"/>
        </a:p>
      </dgm:t>
    </dgm:pt>
    <dgm:pt modelId="{8052D251-9B97-46F1-8264-CC3CEF46B57B}">
      <dgm:prSet phldrT="[Text]"/>
      <dgm:spPr/>
      <dgm:t>
        <a:bodyPr/>
        <a:lstStyle/>
        <a:p>
          <a:r>
            <a:rPr lang="en-US" dirty="0"/>
            <a:t>Sliding Window/SVM</a:t>
          </a:r>
        </a:p>
      </dgm:t>
    </dgm:pt>
    <dgm:pt modelId="{5E335829-F0BB-4C4B-B75F-0E250A26C541}" type="parTrans" cxnId="{244A2AC1-555A-4202-BB96-C345E13B49C4}">
      <dgm:prSet/>
      <dgm:spPr/>
      <dgm:t>
        <a:bodyPr/>
        <a:lstStyle/>
        <a:p>
          <a:endParaRPr lang="en-US"/>
        </a:p>
      </dgm:t>
    </dgm:pt>
    <dgm:pt modelId="{6185255A-EB6A-4779-897D-10EF22486A97}" type="sibTrans" cxnId="{244A2AC1-555A-4202-BB96-C345E13B49C4}">
      <dgm:prSet/>
      <dgm:spPr/>
      <dgm:t>
        <a:bodyPr/>
        <a:lstStyle/>
        <a:p>
          <a:endParaRPr lang="en-US"/>
        </a:p>
      </dgm:t>
    </dgm:pt>
    <dgm:pt modelId="{B6F9490D-8C3E-4026-997E-E84454246310}">
      <dgm:prSet phldrT="[Text]"/>
      <dgm:spPr/>
      <dgm:t>
        <a:bodyPr/>
        <a:lstStyle/>
        <a:p>
          <a:r>
            <a:rPr lang="en-US" dirty="0"/>
            <a:t>Iteration Updates/K-Folds</a:t>
          </a:r>
        </a:p>
      </dgm:t>
    </dgm:pt>
    <dgm:pt modelId="{FDC3E576-939E-4A30-ACD1-28D8EF36D39E}" type="parTrans" cxnId="{0C04C737-E840-4C23-8C6B-47C88361F0D5}">
      <dgm:prSet/>
      <dgm:spPr/>
      <dgm:t>
        <a:bodyPr/>
        <a:lstStyle/>
        <a:p>
          <a:endParaRPr lang="en-US"/>
        </a:p>
      </dgm:t>
    </dgm:pt>
    <dgm:pt modelId="{E6D5B62C-773B-4A9E-9DDD-8336D630005B}" type="sibTrans" cxnId="{0C04C737-E840-4C23-8C6B-47C88361F0D5}">
      <dgm:prSet/>
      <dgm:spPr/>
      <dgm:t>
        <a:bodyPr/>
        <a:lstStyle/>
        <a:p>
          <a:endParaRPr lang="en-US"/>
        </a:p>
      </dgm:t>
    </dgm:pt>
    <dgm:pt modelId="{B88730E1-EFAC-4657-A167-F44A96012AD8}" type="pres">
      <dgm:prSet presAssocID="{758DE700-0A14-4369-9BE5-872BE6AF727D}" presName="linearFlow" presStyleCnt="0">
        <dgm:presLayoutVars>
          <dgm:resizeHandles val="exact"/>
        </dgm:presLayoutVars>
      </dgm:prSet>
      <dgm:spPr/>
    </dgm:pt>
    <dgm:pt modelId="{D7FBBAAF-049D-4D86-94C6-9F864EDA7D1A}" type="pres">
      <dgm:prSet presAssocID="{7E677CD7-8BD8-4559-A42F-C984CE0CC0D4}" presName="node" presStyleLbl="node1" presStyleIdx="0" presStyleCnt="3">
        <dgm:presLayoutVars>
          <dgm:bulletEnabled val="1"/>
        </dgm:presLayoutVars>
      </dgm:prSet>
      <dgm:spPr/>
    </dgm:pt>
    <dgm:pt modelId="{8150E659-23E0-4AA1-8A33-C81D67B39516}" type="pres">
      <dgm:prSet presAssocID="{2873822F-A7AB-4499-9C26-E0BD108E72AD}" presName="sibTrans" presStyleLbl="sibTrans2D1" presStyleIdx="0" presStyleCnt="2"/>
      <dgm:spPr/>
    </dgm:pt>
    <dgm:pt modelId="{82CA3AD5-499C-4AB6-AF79-AC29FC266849}" type="pres">
      <dgm:prSet presAssocID="{2873822F-A7AB-4499-9C26-E0BD108E72AD}" presName="connectorText" presStyleLbl="sibTrans2D1" presStyleIdx="0" presStyleCnt="2"/>
      <dgm:spPr/>
    </dgm:pt>
    <dgm:pt modelId="{96E7F60C-6CD8-4EDA-9CB5-CC70A3955B51}" type="pres">
      <dgm:prSet presAssocID="{8052D251-9B97-46F1-8264-CC3CEF46B57B}" presName="node" presStyleLbl="node1" presStyleIdx="1" presStyleCnt="3">
        <dgm:presLayoutVars>
          <dgm:bulletEnabled val="1"/>
        </dgm:presLayoutVars>
      </dgm:prSet>
      <dgm:spPr/>
    </dgm:pt>
    <dgm:pt modelId="{D6867DD4-9C7B-4E12-91BE-92063A97E25D}" type="pres">
      <dgm:prSet presAssocID="{6185255A-EB6A-4779-897D-10EF22486A97}" presName="sibTrans" presStyleLbl="sibTrans2D1" presStyleIdx="1" presStyleCnt="2"/>
      <dgm:spPr/>
    </dgm:pt>
    <dgm:pt modelId="{1BAC1C8A-4250-4B89-BC31-99C9D5913D8F}" type="pres">
      <dgm:prSet presAssocID="{6185255A-EB6A-4779-897D-10EF22486A97}" presName="connectorText" presStyleLbl="sibTrans2D1" presStyleIdx="1" presStyleCnt="2"/>
      <dgm:spPr/>
    </dgm:pt>
    <dgm:pt modelId="{D5E4E5B9-4689-43F4-8587-1355CE3CCFEA}" type="pres">
      <dgm:prSet presAssocID="{B6F9490D-8C3E-4026-997E-E84454246310}" presName="node" presStyleLbl="node1" presStyleIdx="2" presStyleCnt="3">
        <dgm:presLayoutVars>
          <dgm:bulletEnabled val="1"/>
        </dgm:presLayoutVars>
      </dgm:prSet>
      <dgm:spPr/>
    </dgm:pt>
  </dgm:ptLst>
  <dgm:cxnLst>
    <dgm:cxn modelId="{00EDA215-8919-4160-9E50-0813737541FB}" type="presOf" srcId="{B6F9490D-8C3E-4026-997E-E84454246310}" destId="{D5E4E5B9-4689-43F4-8587-1355CE3CCFEA}" srcOrd="0" destOrd="0" presId="urn:microsoft.com/office/officeart/2005/8/layout/process2"/>
    <dgm:cxn modelId="{0C04C737-E840-4C23-8C6B-47C88361F0D5}" srcId="{758DE700-0A14-4369-9BE5-872BE6AF727D}" destId="{B6F9490D-8C3E-4026-997E-E84454246310}" srcOrd="2" destOrd="0" parTransId="{FDC3E576-939E-4A30-ACD1-28D8EF36D39E}" sibTransId="{E6D5B62C-773B-4A9E-9DDD-8336D630005B}"/>
    <dgm:cxn modelId="{13AE543B-6158-432A-A9E5-AB23ACF848E8}" type="presOf" srcId="{2873822F-A7AB-4499-9C26-E0BD108E72AD}" destId="{8150E659-23E0-4AA1-8A33-C81D67B39516}" srcOrd="0" destOrd="0" presId="urn:microsoft.com/office/officeart/2005/8/layout/process2"/>
    <dgm:cxn modelId="{8FCC7C5D-F8B9-47BE-9E6E-7492559CEEC9}" type="presOf" srcId="{2873822F-A7AB-4499-9C26-E0BD108E72AD}" destId="{82CA3AD5-499C-4AB6-AF79-AC29FC266849}" srcOrd="1" destOrd="0" presId="urn:microsoft.com/office/officeart/2005/8/layout/process2"/>
    <dgm:cxn modelId="{433B2A5E-7BEB-4DA2-88E1-1A4F0C74D50E}" type="presOf" srcId="{6185255A-EB6A-4779-897D-10EF22486A97}" destId="{1BAC1C8A-4250-4B89-BC31-99C9D5913D8F}" srcOrd="1" destOrd="0" presId="urn:microsoft.com/office/officeart/2005/8/layout/process2"/>
    <dgm:cxn modelId="{83F1C343-2150-4BBD-938B-DDC3A18AA11D}" type="presOf" srcId="{6185255A-EB6A-4779-897D-10EF22486A97}" destId="{D6867DD4-9C7B-4E12-91BE-92063A97E25D}" srcOrd="0" destOrd="0" presId="urn:microsoft.com/office/officeart/2005/8/layout/process2"/>
    <dgm:cxn modelId="{4A10D98B-8F6E-4C7A-A077-015C8C9AF5E5}" srcId="{758DE700-0A14-4369-9BE5-872BE6AF727D}" destId="{7E677CD7-8BD8-4559-A42F-C984CE0CC0D4}" srcOrd="0" destOrd="0" parTransId="{7372718D-CD7B-48A5-A196-9254FE6CB473}" sibTransId="{2873822F-A7AB-4499-9C26-E0BD108E72AD}"/>
    <dgm:cxn modelId="{3E3B0C9B-C33E-441F-90E1-C09E84EEE159}" type="presOf" srcId="{8052D251-9B97-46F1-8264-CC3CEF46B57B}" destId="{96E7F60C-6CD8-4EDA-9CB5-CC70A3955B51}" srcOrd="0" destOrd="0" presId="urn:microsoft.com/office/officeart/2005/8/layout/process2"/>
    <dgm:cxn modelId="{244A2AC1-555A-4202-BB96-C345E13B49C4}" srcId="{758DE700-0A14-4369-9BE5-872BE6AF727D}" destId="{8052D251-9B97-46F1-8264-CC3CEF46B57B}" srcOrd="1" destOrd="0" parTransId="{5E335829-F0BB-4C4B-B75F-0E250A26C541}" sibTransId="{6185255A-EB6A-4779-897D-10EF22486A97}"/>
    <dgm:cxn modelId="{8AF5ECDC-B93F-4442-8557-689754BCA116}" type="presOf" srcId="{7E677CD7-8BD8-4559-A42F-C984CE0CC0D4}" destId="{D7FBBAAF-049D-4D86-94C6-9F864EDA7D1A}" srcOrd="0" destOrd="0" presId="urn:microsoft.com/office/officeart/2005/8/layout/process2"/>
    <dgm:cxn modelId="{622516F4-F654-4C8D-866C-D928B0501632}" type="presOf" srcId="{758DE700-0A14-4369-9BE5-872BE6AF727D}" destId="{B88730E1-EFAC-4657-A167-F44A96012AD8}" srcOrd="0" destOrd="0" presId="urn:microsoft.com/office/officeart/2005/8/layout/process2"/>
    <dgm:cxn modelId="{08A03D22-DF2D-4E77-BA58-3D1F9C987F70}" type="presParOf" srcId="{B88730E1-EFAC-4657-A167-F44A96012AD8}" destId="{D7FBBAAF-049D-4D86-94C6-9F864EDA7D1A}" srcOrd="0" destOrd="0" presId="urn:microsoft.com/office/officeart/2005/8/layout/process2"/>
    <dgm:cxn modelId="{80E25F71-2F69-4C17-A11A-C25CBF9E096F}" type="presParOf" srcId="{B88730E1-EFAC-4657-A167-F44A96012AD8}" destId="{8150E659-23E0-4AA1-8A33-C81D67B39516}" srcOrd="1" destOrd="0" presId="urn:microsoft.com/office/officeart/2005/8/layout/process2"/>
    <dgm:cxn modelId="{4982E8D8-11CC-4770-B506-CF5A80FDCBBC}" type="presParOf" srcId="{8150E659-23E0-4AA1-8A33-C81D67B39516}" destId="{82CA3AD5-499C-4AB6-AF79-AC29FC266849}" srcOrd="0" destOrd="0" presId="urn:microsoft.com/office/officeart/2005/8/layout/process2"/>
    <dgm:cxn modelId="{B9E71281-295F-4963-B7B9-41E1AC76456D}" type="presParOf" srcId="{B88730E1-EFAC-4657-A167-F44A96012AD8}" destId="{96E7F60C-6CD8-4EDA-9CB5-CC70A3955B51}" srcOrd="2" destOrd="0" presId="urn:microsoft.com/office/officeart/2005/8/layout/process2"/>
    <dgm:cxn modelId="{60C871E6-EE4D-4E3D-806D-1EE061A926D4}" type="presParOf" srcId="{B88730E1-EFAC-4657-A167-F44A96012AD8}" destId="{D6867DD4-9C7B-4E12-91BE-92063A97E25D}" srcOrd="3" destOrd="0" presId="urn:microsoft.com/office/officeart/2005/8/layout/process2"/>
    <dgm:cxn modelId="{640DDDEE-A72E-4180-A2E9-62DC9B63C9FC}" type="presParOf" srcId="{D6867DD4-9C7B-4E12-91BE-92063A97E25D}" destId="{1BAC1C8A-4250-4B89-BC31-99C9D5913D8F}" srcOrd="0" destOrd="0" presId="urn:microsoft.com/office/officeart/2005/8/layout/process2"/>
    <dgm:cxn modelId="{CD7F2FCA-3F55-4600-ABED-DC7B2020D168}" type="presParOf" srcId="{B88730E1-EFAC-4657-A167-F44A96012AD8}" destId="{D5E4E5B9-4689-43F4-8587-1355CE3CCFE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8DE700-0A14-4369-9BE5-872BE6AF727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E677CD7-8BD8-4559-A42F-C984CE0CC0D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Filter Data/Feature Selection</a:t>
          </a:r>
        </a:p>
      </dgm:t>
    </dgm:pt>
    <dgm:pt modelId="{7372718D-CD7B-48A5-A196-9254FE6CB473}" type="parTrans" cxnId="{4A10D98B-8F6E-4C7A-A077-015C8C9AF5E5}">
      <dgm:prSet/>
      <dgm:spPr/>
      <dgm:t>
        <a:bodyPr/>
        <a:lstStyle/>
        <a:p>
          <a:endParaRPr lang="en-US"/>
        </a:p>
      </dgm:t>
    </dgm:pt>
    <dgm:pt modelId="{2873822F-A7AB-4499-9C26-E0BD108E72AD}" type="sibTrans" cxnId="{4A10D98B-8F6E-4C7A-A077-015C8C9AF5E5}">
      <dgm:prSet/>
      <dgm:spPr/>
      <dgm:t>
        <a:bodyPr/>
        <a:lstStyle/>
        <a:p>
          <a:endParaRPr lang="en-US"/>
        </a:p>
      </dgm:t>
    </dgm:pt>
    <dgm:pt modelId="{8052D251-9B97-46F1-8264-CC3CEF46B57B}">
      <dgm:prSet phldrT="[Text]"/>
      <dgm:spPr/>
      <dgm:t>
        <a:bodyPr/>
        <a:lstStyle/>
        <a:p>
          <a:r>
            <a:rPr lang="en-US" dirty="0"/>
            <a:t>Sliding Window/SVM</a:t>
          </a:r>
        </a:p>
      </dgm:t>
    </dgm:pt>
    <dgm:pt modelId="{5E335829-F0BB-4C4B-B75F-0E250A26C541}" type="parTrans" cxnId="{244A2AC1-555A-4202-BB96-C345E13B49C4}">
      <dgm:prSet/>
      <dgm:spPr/>
      <dgm:t>
        <a:bodyPr/>
        <a:lstStyle/>
        <a:p>
          <a:endParaRPr lang="en-US"/>
        </a:p>
      </dgm:t>
    </dgm:pt>
    <dgm:pt modelId="{6185255A-EB6A-4779-897D-10EF22486A97}" type="sibTrans" cxnId="{244A2AC1-555A-4202-BB96-C345E13B49C4}">
      <dgm:prSet/>
      <dgm:spPr/>
      <dgm:t>
        <a:bodyPr/>
        <a:lstStyle/>
        <a:p>
          <a:endParaRPr lang="en-US"/>
        </a:p>
      </dgm:t>
    </dgm:pt>
    <dgm:pt modelId="{B6F9490D-8C3E-4026-997E-E84454246310}">
      <dgm:prSet phldrT="[Text]"/>
      <dgm:spPr/>
      <dgm:t>
        <a:bodyPr/>
        <a:lstStyle/>
        <a:p>
          <a:r>
            <a:rPr lang="en-US" dirty="0"/>
            <a:t>Iteration Updates/K-Folds</a:t>
          </a:r>
        </a:p>
      </dgm:t>
    </dgm:pt>
    <dgm:pt modelId="{FDC3E576-939E-4A30-ACD1-28D8EF36D39E}" type="parTrans" cxnId="{0C04C737-E840-4C23-8C6B-47C88361F0D5}">
      <dgm:prSet/>
      <dgm:spPr/>
      <dgm:t>
        <a:bodyPr/>
        <a:lstStyle/>
        <a:p>
          <a:endParaRPr lang="en-US"/>
        </a:p>
      </dgm:t>
    </dgm:pt>
    <dgm:pt modelId="{E6D5B62C-773B-4A9E-9DDD-8336D630005B}" type="sibTrans" cxnId="{0C04C737-E840-4C23-8C6B-47C88361F0D5}">
      <dgm:prSet/>
      <dgm:spPr/>
      <dgm:t>
        <a:bodyPr/>
        <a:lstStyle/>
        <a:p>
          <a:endParaRPr lang="en-US"/>
        </a:p>
      </dgm:t>
    </dgm:pt>
    <dgm:pt modelId="{B88730E1-EFAC-4657-A167-F44A96012AD8}" type="pres">
      <dgm:prSet presAssocID="{758DE700-0A14-4369-9BE5-872BE6AF727D}" presName="linearFlow" presStyleCnt="0">
        <dgm:presLayoutVars>
          <dgm:resizeHandles val="exact"/>
        </dgm:presLayoutVars>
      </dgm:prSet>
      <dgm:spPr/>
    </dgm:pt>
    <dgm:pt modelId="{D7FBBAAF-049D-4D86-94C6-9F864EDA7D1A}" type="pres">
      <dgm:prSet presAssocID="{7E677CD7-8BD8-4559-A42F-C984CE0CC0D4}" presName="node" presStyleLbl="node1" presStyleIdx="0" presStyleCnt="3">
        <dgm:presLayoutVars>
          <dgm:bulletEnabled val="1"/>
        </dgm:presLayoutVars>
      </dgm:prSet>
      <dgm:spPr/>
    </dgm:pt>
    <dgm:pt modelId="{8150E659-23E0-4AA1-8A33-C81D67B39516}" type="pres">
      <dgm:prSet presAssocID="{2873822F-A7AB-4499-9C26-E0BD108E72AD}" presName="sibTrans" presStyleLbl="sibTrans2D1" presStyleIdx="0" presStyleCnt="2"/>
      <dgm:spPr/>
    </dgm:pt>
    <dgm:pt modelId="{82CA3AD5-499C-4AB6-AF79-AC29FC266849}" type="pres">
      <dgm:prSet presAssocID="{2873822F-A7AB-4499-9C26-E0BD108E72AD}" presName="connectorText" presStyleLbl="sibTrans2D1" presStyleIdx="0" presStyleCnt="2"/>
      <dgm:spPr/>
    </dgm:pt>
    <dgm:pt modelId="{96E7F60C-6CD8-4EDA-9CB5-CC70A3955B51}" type="pres">
      <dgm:prSet presAssocID="{8052D251-9B97-46F1-8264-CC3CEF46B57B}" presName="node" presStyleLbl="node1" presStyleIdx="1" presStyleCnt="3">
        <dgm:presLayoutVars>
          <dgm:bulletEnabled val="1"/>
        </dgm:presLayoutVars>
      </dgm:prSet>
      <dgm:spPr/>
    </dgm:pt>
    <dgm:pt modelId="{D6867DD4-9C7B-4E12-91BE-92063A97E25D}" type="pres">
      <dgm:prSet presAssocID="{6185255A-EB6A-4779-897D-10EF22486A97}" presName="sibTrans" presStyleLbl="sibTrans2D1" presStyleIdx="1" presStyleCnt="2"/>
      <dgm:spPr/>
    </dgm:pt>
    <dgm:pt modelId="{1BAC1C8A-4250-4B89-BC31-99C9D5913D8F}" type="pres">
      <dgm:prSet presAssocID="{6185255A-EB6A-4779-897D-10EF22486A97}" presName="connectorText" presStyleLbl="sibTrans2D1" presStyleIdx="1" presStyleCnt="2"/>
      <dgm:spPr/>
    </dgm:pt>
    <dgm:pt modelId="{D5E4E5B9-4689-43F4-8587-1355CE3CCFEA}" type="pres">
      <dgm:prSet presAssocID="{B6F9490D-8C3E-4026-997E-E84454246310}" presName="node" presStyleLbl="node1" presStyleIdx="2" presStyleCnt="3">
        <dgm:presLayoutVars>
          <dgm:bulletEnabled val="1"/>
        </dgm:presLayoutVars>
      </dgm:prSet>
      <dgm:spPr/>
    </dgm:pt>
  </dgm:ptLst>
  <dgm:cxnLst>
    <dgm:cxn modelId="{00EDA215-8919-4160-9E50-0813737541FB}" type="presOf" srcId="{B6F9490D-8C3E-4026-997E-E84454246310}" destId="{D5E4E5B9-4689-43F4-8587-1355CE3CCFEA}" srcOrd="0" destOrd="0" presId="urn:microsoft.com/office/officeart/2005/8/layout/process2"/>
    <dgm:cxn modelId="{0C04C737-E840-4C23-8C6B-47C88361F0D5}" srcId="{758DE700-0A14-4369-9BE5-872BE6AF727D}" destId="{B6F9490D-8C3E-4026-997E-E84454246310}" srcOrd="2" destOrd="0" parTransId="{FDC3E576-939E-4A30-ACD1-28D8EF36D39E}" sibTransId="{E6D5B62C-773B-4A9E-9DDD-8336D630005B}"/>
    <dgm:cxn modelId="{13AE543B-6158-432A-A9E5-AB23ACF848E8}" type="presOf" srcId="{2873822F-A7AB-4499-9C26-E0BD108E72AD}" destId="{8150E659-23E0-4AA1-8A33-C81D67B39516}" srcOrd="0" destOrd="0" presId="urn:microsoft.com/office/officeart/2005/8/layout/process2"/>
    <dgm:cxn modelId="{8FCC7C5D-F8B9-47BE-9E6E-7492559CEEC9}" type="presOf" srcId="{2873822F-A7AB-4499-9C26-E0BD108E72AD}" destId="{82CA3AD5-499C-4AB6-AF79-AC29FC266849}" srcOrd="1" destOrd="0" presId="urn:microsoft.com/office/officeart/2005/8/layout/process2"/>
    <dgm:cxn modelId="{433B2A5E-7BEB-4DA2-88E1-1A4F0C74D50E}" type="presOf" srcId="{6185255A-EB6A-4779-897D-10EF22486A97}" destId="{1BAC1C8A-4250-4B89-BC31-99C9D5913D8F}" srcOrd="1" destOrd="0" presId="urn:microsoft.com/office/officeart/2005/8/layout/process2"/>
    <dgm:cxn modelId="{83F1C343-2150-4BBD-938B-DDC3A18AA11D}" type="presOf" srcId="{6185255A-EB6A-4779-897D-10EF22486A97}" destId="{D6867DD4-9C7B-4E12-91BE-92063A97E25D}" srcOrd="0" destOrd="0" presId="urn:microsoft.com/office/officeart/2005/8/layout/process2"/>
    <dgm:cxn modelId="{4A10D98B-8F6E-4C7A-A077-015C8C9AF5E5}" srcId="{758DE700-0A14-4369-9BE5-872BE6AF727D}" destId="{7E677CD7-8BD8-4559-A42F-C984CE0CC0D4}" srcOrd="0" destOrd="0" parTransId="{7372718D-CD7B-48A5-A196-9254FE6CB473}" sibTransId="{2873822F-A7AB-4499-9C26-E0BD108E72AD}"/>
    <dgm:cxn modelId="{3E3B0C9B-C33E-441F-90E1-C09E84EEE159}" type="presOf" srcId="{8052D251-9B97-46F1-8264-CC3CEF46B57B}" destId="{96E7F60C-6CD8-4EDA-9CB5-CC70A3955B51}" srcOrd="0" destOrd="0" presId="urn:microsoft.com/office/officeart/2005/8/layout/process2"/>
    <dgm:cxn modelId="{244A2AC1-555A-4202-BB96-C345E13B49C4}" srcId="{758DE700-0A14-4369-9BE5-872BE6AF727D}" destId="{8052D251-9B97-46F1-8264-CC3CEF46B57B}" srcOrd="1" destOrd="0" parTransId="{5E335829-F0BB-4C4B-B75F-0E250A26C541}" sibTransId="{6185255A-EB6A-4779-897D-10EF22486A97}"/>
    <dgm:cxn modelId="{8AF5ECDC-B93F-4442-8557-689754BCA116}" type="presOf" srcId="{7E677CD7-8BD8-4559-A42F-C984CE0CC0D4}" destId="{D7FBBAAF-049D-4D86-94C6-9F864EDA7D1A}" srcOrd="0" destOrd="0" presId="urn:microsoft.com/office/officeart/2005/8/layout/process2"/>
    <dgm:cxn modelId="{622516F4-F654-4C8D-866C-D928B0501632}" type="presOf" srcId="{758DE700-0A14-4369-9BE5-872BE6AF727D}" destId="{B88730E1-EFAC-4657-A167-F44A96012AD8}" srcOrd="0" destOrd="0" presId="urn:microsoft.com/office/officeart/2005/8/layout/process2"/>
    <dgm:cxn modelId="{08A03D22-DF2D-4E77-BA58-3D1F9C987F70}" type="presParOf" srcId="{B88730E1-EFAC-4657-A167-F44A96012AD8}" destId="{D7FBBAAF-049D-4D86-94C6-9F864EDA7D1A}" srcOrd="0" destOrd="0" presId="urn:microsoft.com/office/officeart/2005/8/layout/process2"/>
    <dgm:cxn modelId="{80E25F71-2F69-4C17-A11A-C25CBF9E096F}" type="presParOf" srcId="{B88730E1-EFAC-4657-A167-F44A96012AD8}" destId="{8150E659-23E0-4AA1-8A33-C81D67B39516}" srcOrd="1" destOrd="0" presId="urn:microsoft.com/office/officeart/2005/8/layout/process2"/>
    <dgm:cxn modelId="{4982E8D8-11CC-4770-B506-CF5A80FDCBBC}" type="presParOf" srcId="{8150E659-23E0-4AA1-8A33-C81D67B39516}" destId="{82CA3AD5-499C-4AB6-AF79-AC29FC266849}" srcOrd="0" destOrd="0" presId="urn:microsoft.com/office/officeart/2005/8/layout/process2"/>
    <dgm:cxn modelId="{B9E71281-295F-4963-B7B9-41E1AC76456D}" type="presParOf" srcId="{B88730E1-EFAC-4657-A167-F44A96012AD8}" destId="{96E7F60C-6CD8-4EDA-9CB5-CC70A3955B51}" srcOrd="2" destOrd="0" presId="urn:microsoft.com/office/officeart/2005/8/layout/process2"/>
    <dgm:cxn modelId="{60C871E6-EE4D-4E3D-806D-1EE061A926D4}" type="presParOf" srcId="{B88730E1-EFAC-4657-A167-F44A96012AD8}" destId="{D6867DD4-9C7B-4E12-91BE-92063A97E25D}" srcOrd="3" destOrd="0" presId="urn:microsoft.com/office/officeart/2005/8/layout/process2"/>
    <dgm:cxn modelId="{640DDDEE-A72E-4180-A2E9-62DC9B63C9FC}" type="presParOf" srcId="{D6867DD4-9C7B-4E12-91BE-92063A97E25D}" destId="{1BAC1C8A-4250-4B89-BC31-99C9D5913D8F}" srcOrd="0" destOrd="0" presId="urn:microsoft.com/office/officeart/2005/8/layout/process2"/>
    <dgm:cxn modelId="{CD7F2FCA-3F55-4600-ABED-DC7B2020D168}" type="presParOf" srcId="{B88730E1-EFAC-4657-A167-F44A96012AD8}" destId="{D5E4E5B9-4689-43F4-8587-1355CE3CCFE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DE700-0A14-4369-9BE5-872BE6AF727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E677CD7-8BD8-4559-A42F-C984CE0CC0D4}">
      <dgm:prSet phldrT="[Text]"/>
      <dgm:spPr/>
      <dgm:t>
        <a:bodyPr/>
        <a:lstStyle/>
        <a:p>
          <a:r>
            <a:rPr lang="en-US" dirty="0"/>
            <a:t>Filter Data/Feature Selection</a:t>
          </a:r>
        </a:p>
      </dgm:t>
    </dgm:pt>
    <dgm:pt modelId="{7372718D-CD7B-48A5-A196-9254FE6CB473}" type="parTrans" cxnId="{4A10D98B-8F6E-4C7A-A077-015C8C9AF5E5}">
      <dgm:prSet/>
      <dgm:spPr/>
      <dgm:t>
        <a:bodyPr/>
        <a:lstStyle/>
        <a:p>
          <a:endParaRPr lang="en-US"/>
        </a:p>
      </dgm:t>
    </dgm:pt>
    <dgm:pt modelId="{2873822F-A7AB-4499-9C26-E0BD108E72AD}" type="sibTrans" cxnId="{4A10D98B-8F6E-4C7A-A077-015C8C9AF5E5}">
      <dgm:prSet/>
      <dgm:spPr/>
      <dgm:t>
        <a:bodyPr/>
        <a:lstStyle/>
        <a:p>
          <a:endParaRPr lang="en-US"/>
        </a:p>
      </dgm:t>
    </dgm:pt>
    <dgm:pt modelId="{8052D251-9B97-46F1-8264-CC3CEF46B57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Sliding Window/SVM</a:t>
          </a:r>
        </a:p>
      </dgm:t>
    </dgm:pt>
    <dgm:pt modelId="{5E335829-F0BB-4C4B-B75F-0E250A26C541}" type="parTrans" cxnId="{244A2AC1-555A-4202-BB96-C345E13B49C4}">
      <dgm:prSet/>
      <dgm:spPr/>
      <dgm:t>
        <a:bodyPr/>
        <a:lstStyle/>
        <a:p>
          <a:endParaRPr lang="en-US"/>
        </a:p>
      </dgm:t>
    </dgm:pt>
    <dgm:pt modelId="{6185255A-EB6A-4779-897D-10EF22486A97}" type="sibTrans" cxnId="{244A2AC1-555A-4202-BB96-C345E13B49C4}">
      <dgm:prSet/>
      <dgm:spPr/>
      <dgm:t>
        <a:bodyPr/>
        <a:lstStyle/>
        <a:p>
          <a:endParaRPr lang="en-US"/>
        </a:p>
      </dgm:t>
    </dgm:pt>
    <dgm:pt modelId="{B6F9490D-8C3E-4026-997E-E84454246310}">
      <dgm:prSet phldrT="[Text]"/>
      <dgm:spPr/>
      <dgm:t>
        <a:bodyPr/>
        <a:lstStyle/>
        <a:p>
          <a:r>
            <a:rPr lang="en-US" dirty="0"/>
            <a:t>Iteration Updates/K-Folds</a:t>
          </a:r>
        </a:p>
      </dgm:t>
    </dgm:pt>
    <dgm:pt modelId="{FDC3E576-939E-4A30-ACD1-28D8EF36D39E}" type="parTrans" cxnId="{0C04C737-E840-4C23-8C6B-47C88361F0D5}">
      <dgm:prSet/>
      <dgm:spPr/>
      <dgm:t>
        <a:bodyPr/>
        <a:lstStyle/>
        <a:p>
          <a:endParaRPr lang="en-US"/>
        </a:p>
      </dgm:t>
    </dgm:pt>
    <dgm:pt modelId="{E6D5B62C-773B-4A9E-9DDD-8336D630005B}" type="sibTrans" cxnId="{0C04C737-E840-4C23-8C6B-47C88361F0D5}">
      <dgm:prSet/>
      <dgm:spPr/>
      <dgm:t>
        <a:bodyPr/>
        <a:lstStyle/>
        <a:p>
          <a:endParaRPr lang="en-US"/>
        </a:p>
      </dgm:t>
    </dgm:pt>
    <dgm:pt modelId="{B88730E1-EFAC-4657-A167-F44A96012AD8}" type="pres">
      <dgm:prSet presAssocID="{758DE700-0A14-4369-9BE5-872BE6AF727D}" presName="linearFlow" presStyleCnt="0">
        <dgm:presLayoutVars>
          <dgm:resizeHandles val="exact"/>
        </dgm:presLayoutVars>
      </dgm:prSet>
      <dgm:spPr/>
    </dgm:pt>
    <dgm:pt modelId="{D7FBBAAF-049D-4D86-94C6-9F864EDA7D1A}" type="pres">
      <dgm:prSet presAssocID="{7E677CD7-8BD8-4559-A42F-C984CE0CC0D4}" presName="node" presStyleLbl="node1" presStyleIdx="0" presStyleCnt="3">
        <dgm:presLayoutVars>
          <dgm:bulletEnabled val="1"/>
        </dgm:presLayoutVars>
      </dgm:prSet>
      <dgm:spPr/>
    </dgm:pt>
    <dgm:pt modelId="{8150E659-23E0-4AA1-8A33-C81D67B39516}" type="pres">
      <dgm:prSet presAssocID="{2873822F-A7AB-4499-9C26-E0BD108E72AD}" presName="sibTrans" presStyleLbl="sibTrans2D1" presStyleIdx="0" presStyleCnt="2"/>
      <dgm:spPr/>
    </dgm:pt>
    <dgm:pt modelId="{82CA3AD5-499C-4AB6-AF79-AC29FC266849}" type="pres">
      <dgm:prSet presAssocID="{2873822F-A7AB-4499-9C26-E0BD108E72AD}" presName="connectorText" presStyleLbl="sibTrans2D1" presStyleIdx="0" presStyleCnt="2"/>
      <dgm:spPr/>
    </dgm:pt>
    <dgm:pt modelId="{96E7F60C-6CD8-4EDA-9CB5-CC70A3955B51}" type="pres">
      <dgm:prSet presAssocID="{8052D251-9B97-46F1-8264-CC3CEF46B57B}" presName="node" presStyleLbl="node1" presStyleIdx="1" presStyleCnt="3">
        <dgm:presLayoutVars>
          <dgm:bulletEnabled val="1"/>
        </dgm:presLayoutVars>
      </dgm:prSet>
      <dgm:spPr/>
    </dgm:pt>
    <dgm:pt modelId="{D6867DD4-9C7B-4E12-91BE-92063A97E25D}" type="pres">
      <dgm:prSet presAssocID="{6185255A-EB6A-4779-897D-10EF22486A97}" presName="sibTrans" presStyleLbl="sibTrans2D1" presStyleIdx="1" presStyleCnt="2"/>
      <dgm:spPr/>
    </dgm:pt>
    <dgm:pt modelId="{1BAC1C8A-4250-4B89-BC31-99C9D5913D8F}" type="pres">
      <dgm:prSet presAssocID="{6185255A-EB6A-4779-897D-10EF22486A97}" presName="connectorText" presStyleLbl="sibTrans2D1" presStyleIdx="1" presStyleCnt="2"/>
      <dgm:spPr/>
    </dgm:pt>
    <dgm:pt modelId="{D5E4E5B9-4689-43F4-8587-1355CE3CCFEA}" type="pres">
      <dgm:prSet presAssocID="{B6F9490D-8C3E-4026-997E-E84454246310}" presName="node" presStyleLbl="node1" presStyleIdx="2" presStyleCnt="3">
        <dgm:presLayoutVars>
          <dgm:bulletEnabled val="1"/>
        </dgm:presLayoutVars>
      </dgm:prSet>
      <dgm:spPr/>
    </dgm:pt>
  </dgm:ptLst>
  <dgm:cxnLst>
    <dgm:cxn modelId="{00EDA215-8919-4160-9E50-0813737541FB}" type="presOf" srcId="{B6F9490D-8C3E-4026-997E-E84454246310}" destId="{D5E4E5B9-4689-43F4-8587-1355CE3CCFEA}" srcOrd="0" destOrd="0" presId="urn:microsoft.com/office/officeart/2005/8/layout/process2"/>
    <dgm:cxn modelId="{0C04C737-E840-4C23-8C6B-47C88361F0D5}" srcId="{758DE700-0A14-4369-9BE5-872BE6AF727D}" destId="{B6F9490D-8C3E-4026-997E-E84454246310}" srcOrd="2" destOrd="0" parTransId="{FDC3E576-939E-4A30-ACD1-28D8EF36D39E}" sibTransId="{E6D5B62C-773B-4A9E-9DDD-8336D630005B}"/>
    <dgm:cxn modelId="{13AE543B-6158-432A-A9E5-AB23ACF848E8}" type="presOf" srcId="{2873822F-A7AB-4499-9C26-E0BD108E72AD}" destId="{8150E659-23E0-4AA1-8A33-C81D67B39516}" srcOrd="0" destOrd="0" presId="urn:microsoft.com/office/officeart/2005/8/layout/process2"/>
    <dgm:cxn modelId="{8FCC7C5D-F8B9-47BE-9E6E-7492559CEEC9}" type="presOf" srcId="{2873822F-A7AB-4499-9C26-E0BD108E72AD}" destId="{82CA3AD5-499C-4AB6-AF79-AC29FC266849}" srcOrd="1" destOrd="0" presId="urn:microsoft.com/office/officeart/2005/8/layout/process2"/>
    <dgm:cxn modelId="{433B2A5E-7BEB-4DA2-88E1-1A4F0C74D50E}" type="presOf" srcId="{6185255A-EB6A-4779-897D-10EF22486A97}" destId="{1BAC1C8A-4250-4B89-BC31-99C9D5913D8F}" srcOrd="1" destOrd="0" presId="urn:microsoft.com/office/officeart/2005/8/layout/process2"/>
    <dgm:cxn modelId="{83F1C343-2150-4BBD-938B-DDC3A18AA11D}" type="presOf" srcId="{6185255A-EB6A-4779-897D-10EF22486A97}" destId="{D6867DD4-9C7B-4E12-91BE-92063A97E25D}" srcOrd="0" destOrd="0" presId="urn:microsoft.com/office/officeart/2005/8/layout/process2"/>
    <dgm:cxn modelId="{4A10D98B-8F6E-4C7A-A077-015C8C9AF5E5}" srcId="{758DE700-0A14-4369-9BE5-872BE6AF727D}" destId="{7E677CD7-8BD8-4559-A42F-C984CE0CC0D4}" srcOrd="0" destOrd="0" parTransId="{7372718D-CD7B-48A5-A196-9254FE6CB473}" sibTransId="{2873822F-A7AB-4499-9C26-E0BD108E72AD}"/>
    <dgm:cxn modelId="{3E3B0C9B-C33E-441F-90E1-C09E84EEE159}" type="presOf" srcId="{8052D251-9B97-46F1-8264-CC3CEF46B57B}" destId="{96E7F60C-6CD8-4EDA-9CB5-CC70A3955B51}" srcOrd="0" destOrd="0" presId="urn:microsoft.com/office/officeart/2005/8/layout/process2"/>
    <dgm:cxn modelId="{244A2AC1-555A-4202-BB96-C345E13B49C4}" srcId="{758DE700-0A14-4369-9BE5-872BE6AF727D}" destId="{8052D251-9B97-46F1-8264-CC3CEF46B57B}" srcOrd="1" destOrd="0" parTransId="{5E335829-F0BB-4C4B-B75F-0E250A26C541}" sibTransId="{6185255A-EB6A-4779-897D-10EF22486A97}"/>
    <dgm:cxn modelId="{8AF5ECDC-B93F-4442-8557-689754BCA116}" type="presOf" srcId="{7E677CD7-8BD8-4559-A42F-C984CE0CC0D4}" destId="{D7FBBAAF-049D-4D86-94C6-9F864EDA7D1A}" srcOrd="0" destOrd="0" presId="urn:microsoft.com/office/officeart/2005/8/layout/process2"/>
    <dgm:cxn modelId="{622516F4-F654-4C8D-866C-D928B0501632}" type="presOf" srcId="{758DE700-0A14-4369-9BE5-872BE6AF727D}" destId="{B88730E1-EFAC-4657-A167-F44A96012AD8}" srcOrd="0" destOrd="0" presId="urn:microsoft.com/office/officeart/2005/8/layout/process2"/>
    <dgm:cxn modelId="{08A03D22-DF2D-4E77-BA58-3D1F9C987F70}" type="presParOf" srcId="{B88730E1-EFAC-4657-A167-F44A96012AD8}" destId="{D7FBBAAF-049D-4D86-94C6-9F864EDA7D1A}" srcOrd="0" destOrd="0" presId="urn:microsoft.com/office/officeart/2005/8/layout/process2"/>
    <dgm:cxn modelId="{80E25F71-2F69-4C17-A11A-C25CBF9E096F}" type="presParOf" srcId="{B88730E1-EFAC-4657-A167-F44A96012AD8}" destId="{8150E659-23E0-4AA1-8A33-C81D67B39516}" srcOrd="1" destOrd="0" presId="urn:microsoft.com/office/officeart/2005/8/layout/process2"/>
    <dgm:cxn modelId="{4982E8D8-11CC-4770-B506-CF5A80FDCBBC}" type="presParOf" srcId="{8150E659-23E0-4AA1-8A33-C81D67B39516}" destId="{82CA3AD5-499C-4AB6-AF79-AC29FC266849}" srcOrd="0" destOrd="0" presId="urn:microsoft.com/office/officeart/2005/8/layout/process2"/>
    <dgm:cxn modelId="{B9E71281-295F-4963-B7B9-41E1AC76456D}" type="presParOf" srcId="{B88730E1-EFAC-4657-A167-F44A96012AD8}" destId="{96E7F60C-6CD8-4EDA-9CB5-CC70A3955B51}" srcOrd="2" destOrd="0" presId="urn:microsoft.com/office/officeart/2005/8/layout/process2"/>
    <dgm:cxn modelId="{60C871E6-EE4D-4E3D-806D-1EE061A926D4}" type="presParOf" srcId="{B88730E1-EFAC-4657-A167-F44A96012AD8}" destId="{D6867DD4-9C7B-4E12-91BE-92063A97E25D}" srcOrd="3" destOrd="0" presId="urn:microsoft.com/office/officeart/2005/8/layout/process2"/>
    <dgm:cxn modelId="{640DDDEE-A72E-4180-A2E9-62DC9B63C9FC}" type="presParOf" srcId="{D6867DD4-9C7B-4E12-91BE-92063A97E25D}" destId="{1BAC1C8A-4250-4B89-BC31-99C9D5913D8F}" srcOrd="0" destOrd="0" presId="urn:microsoft.com/office/officeart/2005/8/layout/process2"/>
    <dgm:cxn modelId="{CD7F2FCA-3F55-4600-ABED-DC7B2020D168}" type="presParOf" srcId="{B88730E1-EFAC-4657-A167-F44A96012AD8}" destId="{D5E4E5B9-4689-43F4-8587-1355CE3CCFE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8DE700-0A14-4369-9BE5-872BE6AF727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E677CD7-8BD8-4559-A42F-C984CE0CC0D4}">
      <dgm:prSet phldrT="[Text]"/>
      <dgm:spPr/>
      <dgm:t>
        <a:bodyPr/>
        <a:lstStyle/>
        <a:p>
          <a:r>
            <a:rPr lang="en-US" dirty="0"/>
            <a:t>Filter Data/Feature Selection</a:t>
          </a:r>
        </a:p>
      </dgm:t>
    </dgm:pt>
    <dgm:pt modelId="{7372718D-CD7B-48A5-A196-9254FE6CB473}" type="parTrans" cxnId="{4A10D98B-8F6E-4C7A-A077-015C8C9AF5E5}">
      <dgm:prSet/>
      <dgm:spPr/>
      <dgm:t>
        <a:bodyPr/>
        <a:lstStyle/>
        <a:p>
          <a:endParaRPr lang="en-US"/>
        </a:p>
      </dgm:t>
    </dgm:pt>
    <dgm:pt modelId="{2873822F-A7AB-4499-9C26-E0BD108E72AD}" type="sibTrans" cxnId="{4A10D98B-8F6E-4C7A-A077-015C8C9AF5E5}">
      <dgm:prSet/>
      <dgm:spPr/>
      <dgm:t>
        <a:bodyPr/>
        <a:lstStyle/>
        <a:p>
          <a:endParaRPr lang="en-US"/>
        </a:p>
      </dgm:t>
    </dgm:pt>
    <dgm:pt modelId="{8052D251-9B97-46F1-8264-CC3CEF46B57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Sliding Window/SVM</a:t>
          </a:r>
        </a:p>
      </dgm:t>
    </dgm:pt>
    <dgm:pt modelId="{5E335829-F0BB-4C4B-B75F-0E250A26C541}" type="parTrans" cxnId="{244A2AC1-555A-4202-BB96-C345E13B49C4}">
      <dgm:prSet/>
      <dgm:spPr/>
      <dgm:t>
        <a:bodyPr/>
        <a:lstStyle/>
        <a:p>
          <a:endParaRPr lang="en-US"/>
        </a:p>
      </dgm:t>
    </dgm:pt>
    <dgm:pt modelId="{6185255A-EB6A-4779-897D-10EF22486A97}" type="sibTrans" cxnId="{244A2AC1-555A-4202-BB96-C345E13B49C4}">
      <dgm:prSet/>
      <dgm:spPr/>
      <dgm:t>
        <a:bodyPr/>
        <a:lstStyle/>
        <a:p>
          <a:endParaRPr lang="en-US"/>
        </a:p>
      </dgm:t>
    </dgm:pt>
    <dgm:pt modelId="{B6F9490D-8C3E-4026-997E-E84454246310}">
      <dgm:prSet phldrT="[Text]"/>
      <dgm:spPr/>
      <dgm:t>
        <a:bodyPr/>
        <a:lstStyle/>
        <a:p>
          <a:r>
            <a:rPr lang="en-US" dirty="0"/>
            <a:t>Iteration Updates/K-Folds</a:t>
          </a:r>
        </a:p>
      </dgm:t>
    </dgm:pt>
    <dgm:pt modelId="{FDC3E576-939E-4A30-ACD1-28D8EF36D39E}" type="parTrans" cxnId="{0C04C737-E840-4C23-8C6B-47C88361F0D5}">
      <dgm:prSet/>
      <dgm:spPr/>
      <dgm:t>
        <a:bodyPr/>
        <a:lstStyle/>
        <a:p>
          <a:endParaRPr lang="en-US"/>
        </a:p>
      </dgm:t>
    </dgm:pt>
    <dgm:pt modelId="{E6D5B62C-773B-4A9E-9DDD-8336D630005B}" type="sibTrans" cxnId="{0C04C737-E840-4C23-8C6B-47C88361F0D5}">
      <dgm:prSet/>
      <dgm:spPr/>
      <dgm:t>
        <a:bodyPr/>
        <a:lstStyle/>
        <a:p>
          <a:endParaRPr lang="en-US"/>
        </a:p>
      </dgm:t>
    </dgm:pt>
    <dgm:pt modelId="{B88730E1-EFAC-4657-A167-F44A96012AD8}" type="pres">
      <dgm:prSet presAssocID="{758DE700-0A14-4369-9BE5-872BE6AF727D}" presName="linearFlow" presStyleCnt="0">
        <dgm:presLayoutVars>
          <dgm:resizeHandles val="exact"/>
        </dgm:presLayoutVars>
      </dgm:prSet>
      <dgm:spPr/>
    </dgm:pt>
    <dgm:pt modelId="{D7FBBAAF-049D-4D86-94C6-9F864EDA7D1A}" type="pres">
      <dgm:prSet presAssocID="{7E677CD7-8BD8-4559-A42F-C984CE0CC0D4}" presName="node" presStyleLbl="node1" presStyleIdx="0" presStyleCnt="3">
        <dgm:presLayoutVars>
          <dgm:bulletEnabled val="1"/>
        </dgm:presLayoutVars>
      </dgm:prSet>
      <dgm:spPr/>
    </dgm:pt>
    <dgm:pt modelId="{8150E659-23E0-4AA1-8A33-C81D67B39516}" type="pres">
      <dgm:prSet presAssocID="{2873822F-A7AB-4499-9C26-E0BD108E72AD}" presName="sibTrans" presStyleLbl="sibTrans2D1" presStyleIdx="0" presStyleCnt="2"/>
      <dgm:spPr/>
    </dgm:pt>
    <dgm:pt modelId="{82CA3AD5-499C-4AB6-AF79-AC29FC266849}" type="pres">
      <dgm:prSet presAssocID="{2873822F-A7AB-4499-9C26-E0BD108E72AD}" presName="connectorText" presStyleLbl="sibTrans2D1" presStyleIdx="0" presStyleCnt="2"/>
      <dgm:spPr/>
    </dgm:pt>
    <dgm:pt modelId="{96E7F60C-6CD8-4EDA-9CB5-CC70A3955B51}" type="pres">
      <dgm:prSet presAssocID="{8052D251-9B97-46F1-8264-CC3CEF46B57B}" presName="node" presStyleLbl="node1" presStyleIdx="1" presStyleCnt="3">
        <dgm:presLayoutVars>
          <dgm:bulletEnabled val="1"/>
        </dgm:presLayoutVars>
      </dgm:prSet>
      <dgm:spPr/>
    </dgm:pt>
    <dgm:pt modelId="{D6867DD4-9C7B-4E12-91BE-92063A97E25D}" type="pres">
      <dgm:prSet presAssocID="{6185255A-EB6A-4779-897D-10EF22486A97}" presName="sibTrans" presStyleLbl="sibTrans2D1" presStyleIdx="1" presStyleCnt="2"/>
      <dgm:spPr/>
    </dgm:pt>
    <dgm:pt modelId="{1BAC1C8A-4250-4B89-BC31-99C9D5913D8F}" type="pres">
      <dgm:prSet presAssocID="{6185255A-EB6A-4779-897D-10EF22486A97}" presName="connectorText" presStyleLbl="sibTrans2D1" presStyleIdx="1" presStyleCnt="2"/>
      <dgm:spPr/>
    </dgm:pt>
    <dgm:pt modelId="{D5E4E5B9-4689-43F4-8587-1355CE3CCFEA}" type="pres">
      <dgm:prSet presAssocID="{B6F9490D-8C3E-4026-997E-E84454246310}" presName="node" presStyleLbl="node1" presStyleIdx="2" presStyleCnt="3">
        <dgm:presLayoutVars>
          <dgm:bulletEnabled val="1"/>
        </dgm:presLayoutVars>
      </dgm:prSet>
      <dgm:spPr/>
    </dgm:pt>
  </dgm:ptLst>
  <dgm:cxnLst>
    <dgm:cxn modelId="{00EDA215-8919-4160-9E50-0813737541FB}" type="presOf" srcId="{B6F9490D-8C3E-4026-997E-E84454246310}" destId="{D5E4E5B9-4689-43F4-8587-1355CE3CCFEA}" srcOrd="0" destOrd="0" presId="urn:microsoft.com/office/officeart/2005/8/layout/process2"/>
    <dgm:cxn modelId="{0C04C737-E840-4C23-8C6B-47C88361F0D5}" srcId="{758DE700-0A14-4369-9BE5-872BE6AF727D}" destId="{B6F9490D-8C3E-4026-997E-E84454246310}" srcOrd="2" destOrd="0" parTransId="{FDC3E576-939E-4A30-ACD1-28D8EF36D39E}" sibTransId="{E6D5B62C-773B-4A9E-9DDD-8336D630005B}"/>
    <dgm:cxn modelId="{13AE543B-6158-432A-A9E5-AB23ACF848E8}" type="presOf" srcId="{2873822F-A7AB-4499-9C26-E0BD108E72AD}" destId="{8150E659-23E0-4AA1-8A33-C81D67B39516}" srcOrd="0" destOrd="0" presId="urn:microsoft.com/office/officeart/2005/8/layout/process2"/>
    <dgm:cxn modelId="{8FCC7C5D-F8B9-47BE-9E6E-7492559CEEC9}" type="presOf" srcId="{2873822F-A7AB-4499-9C26-E0BD108E72AD}" destId="{82CA3AD5-499C-4AB6-AF79-AC29FC266849}" srcOrd="1" destOrd="0" presId="urn:microsoft.com/office/officeart/2005/8/layout/process2"/>
    <dgm:cxn modelId="{433B2A5E-7BEB-4DA2-88E1-1A4F0C74D50E}" type="presOf" srcId="{6185255A-EB6A-4779-897D-10EF22486A97}" destId="{1BAC1C8A-4250-4B89-BC31-99C9D5913D8F}" srcOrd="1" destOrd="0" presId="urn:microsoft.com/office/officeart/2005/8/layout/process2"/>
    <dgm:cxn modelId="{83F1C343-2150-4BBD-938B-DDC3A18AA11D}" type="presOf" srcId="{6185255A-EB6A-4779-897D-10EF22486A97}" destId="{D6867DD4-9C7B-4E12-91BE-92063A97E25D}" srcOrd="0" destOrd="0" presId="urn:microsoft.com/office/officeart/2005/8/layout/process2"/>
    <dgm:cxn modelId="{4A10D98B-8F6E-4C7A-A077-015C8C9AF5E5}" srcId="{758DE700-0A14-4369-9BE5-872BE6AF727D}" destId="{7E677CD7-8BD8-4559-A42F-C984CE0CC0D4}" srcOrd="0" destOrd="0" parTransId="{7372718D-CD7B-48A5-A196-9254FE6CB473}" sibTransId="{2873822F-A7AB-4499-9C26-E0BD108E72AD}"/>
    <dgm:cxn modelId="{3E3B0C9B-C33E-441F-90E1-C09E84EEE159}" type="presOf" srcId="{8052D251-9B97-46F1-8264-CC3CEF46B57B}" destId="{96E7F60C-6CD8-4EDA-9CB5-CC70A3955B51}" srcOrd="0" destOrd="0" presId="urn:microsoft.com/office/officeart/2005/8/layout/process2"/>
    <dgm:cxn modelId="{244A2AC1-555A-4202-BB96-C345E13B49C4}" srcId="{758DE700-0A14-4369-9BE5-872BE6AF727D}" destId="{8052D251-9B97-46F1-8264-CC3CEF46B57B}" srcOrd="1" destOrd="0" parTransId="{5E335829-F0BB-4C4B-B75F-0E250A26C541}" sibTransId="{6185255A-EB6A-4779-897D-10EF22486A97}"/>
    <dgm:cxn modelId="{8AF5ECDC-B93F-4442-8557-689754BCA116}" type="presOf" srcId="{7E677CD7-8BD8-4559-A42F-C984CE0CC0D4}" destId="{D7FBBAAF-049D-4D86-94C6-9F864EDA7D1A}" srcOrd="0" destOrd="0" presId="urn:microsoft.com/office/officeart/2005/8/layout/process2"/>
    <dgm:cxn modelId="{622516F4-F654-4C8D-866C-D928B0501632}" type="presOf" srcId="{758DE700-0A14-4369-9BE5-872BE6AF727D}" destId="{B88730E1-EFAC-4657-A167-F44A96012AD8}" srcOrd="0" destOrd="0" presId="urn:microsoft.com/office/officeart/2005/8/layout/process2"/>
    <dgm:cxn modelId="{08A03D22-DF2D-4E77-BA58-3D1F9C987F70}" type="presParOf" srcId="{B88730E1-EFAC-4657-A167-F44A96012AD8}" destId="{D7FBBAAF-049D-4D86-94C6-9F864EDA7D1A}" srcOrd="0" destOrd="0" presId="urn:microsoft.com/office/officeart/2005/8/layout/process2"/>
    <dgm:cxn modelId="{80E25F71-2F69-4C17-A11A-C25CBF9E096F}" type="presParOf" srcId="{B88730E1-EFAC-4657-A167-F44A96012AD8}" destId="{8150E659-23E0-4AA1-8A33-C81D67B39516}" srcOrd="1" destOrd="0" presId="urn:microsoft.com/office/officeart/2005/8/layout/process2"/>
    <dgm:cxn modelId="{4982E8D8-11CC-4770-B506-CF5A80FDCBBC}" type="presParOf" srcId="{8150E659-23E0-4AA1-8A33-C81D67B39516}" destId="{82CA3AD5-499C-4AB6-AF79-AC29FC266849}" srcOrd="0" destOrd="0" presId="urn:microsoft.com/office/officeart/2005/8/layout/process2"/>
    <dgm:cxn modelId="{B9E71281-295F-4963-B7B9-41E1AC76456D}" type="presParOf" srcId="{B88730E1-EFAC-4657-A167-F44A96012AD8}" destId="{96E7F60C-6CD8-4EDA-9CB5-CC70A3955B51}" srcOrd="2" destOrd="0" presId="urn:microsoft.com/office/officeart/2005/8/layout/process2"/>
    <dgm:cxn modelId="{60C871E6-EE4D-4E3D-806D-1EE061A926D4}" type="presParOf" srcId="{B88730E1-EFAC-4657-A167-F44A96012AD8}" destId="{D6867DD4-9C7B-4E12-91BE-92063A97E25D}" srcOrd="3" destOrd="0" presId="urn:microsoft.com/office/officeart/2005/8/layout/process2"/>
    <dgm:cxn modelId="{640DDDEE-A72E-4180-A2E9-62DC9B63C9FC}" type="presParOf" srcId="{D6867DD4-9C7B-4E12-91BE-92063A97E25D}" destId="{1BAC1C8A-4250-4B89-BC31-99C9D5913D8F}" srcOrd="0" destOrd="0" presId="urn:microsoft.com/office/officeart/2005/8/layout/process2"/>
    <dgm:cxn modelId="{CD7F2FCA-3F55-4600-ABED-DC7B2020D168}" type="presParOf" srcId="{B88730E1-EFAC-4657-A167-F44A96012AD8}" destId="{D5E4E5B9-4689-43F4-8587-1355CE3CCFE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BBAAF-049D-4D86-94C6-9F864EDA7D1A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Data/Feature Selection</a:t>
          </a:r>
        </a:p>
      </dsp:txBody>
      <dsp:txXfrm>
        <a:off x="2163358" y="29758"/>
        <a:ext cx="1769284" cy="956484"/>
      </dsp:txXfrm>
    </dsp:sp>
    <dsp:sp modelId="{8150E659-23E0-4AA1-8A33-C81D67B39516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910840" y="1079499"/>
        <a:ext cx="274320" cy="266699"/>
      </dsp:txXfrm>
    </dsp:sp>
    <dsp:sp modelId="{96E7F60C-6CD8-4EDA-9CB5-CC70A3955B51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Sliding Window/SVM</a:t>
          </a:r>
        </a:p>
      </dsp:txBody>
      <dsp:txXfrm>
        <a:off x="2163358" y="1553757"/>
        <a:ext cx="1769284" cy="956484"/>
      </dsp:txXfrm>
    </dsp:sp>
    <dsp:sp modelId="{D6867DD4-9C7B-4E12-91BE-92063A97E25D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910840" y="2603499"/>
        <a:ext cx="274320" cy="266700"/>
      </dsp:txXfrm>
    </dsp:sp>
    <dsp:sp modelId="{D5E4E5B9-4689-43F4-8587-1355CE3CCFEA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Iteration Updates/K-Folds</a:t>
          </a:r>
        </a:p>
      </dsp:txBody>
      <dsp:txXfrm>
        <a:off x="2163358" y="3077757"/>
        <a:ext cx="1769284" cy="956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BBAAF-049D-4D86-94C6-9F864EDA7D1A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Data/Feature Selection</a:t>
          </a:r>
        </a:p>
      </dsp:txBody>
      <dsp:txXfrm>
        <a:off x="2163358" y="29758"/>
        <a:ext cx="1769284" cy="956484"/>
      </dsp:txXfrm>
    </dsp:sp>
    <dsp:sp modelId="{8150E659-23E0-4AA1-8A33-C81D67B39516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910840" y="1079499"/>
        <a:ext cx="274320" cy="266699"/>
      </dsp:txXfrm>
    </dsp:sp>
    <dsp:sp modelId="{96E7F60C-6CD8-4EDA-9CB5-CC70A3955B51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Sliding Window/SVM</a:t>
          </a:r>
        </a:p>
      </dsp:txBody>
      <dsp:txXfrm>
        <a:off x="2163358" y="1553757"/>
        <a:ext cx="1769284" cy="956484"/>
      </dsp:txXfrm>
    </dsp:sp>
    <dsp:sp modelId="{D6867DD4-9C7B-4E12-91BE-92063A97E25D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910840" y="2603499"/>
        <a:ext cx="274320" cy="266700"/>
      </dsp:txXfrm>
    </dsp:sp>
    <dsp:sp modelId="{D5E4E5B9-4689-43F4-8587-1355CE3CCFEA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Iteration Updates/K-Folds</a:t>
          </a:r>
        </a:p>
      </dsp:txBody>
      <dsp:txXfrm>
        <a:off x="2163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BBAAF-049D-4D86-94C6-9F864EDA7D1A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Data/Feature Selection</a:t>
          </a:r>
        </a:p>
      </dsp:txBody>
      <dsp:txXfrm>
        <a:off x="2163358" y="29758"/>
        <a:ext cx="1769284" cy="956484"/>
      </dsp:txXfrm>
    </dsp:sp>
    <dsp:sp modelId="{8150E659-23E0-4AA1-8A33-C81D67B39516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910840" y="1079499"/>
        <a:ext cx="274320" cy="266699"/>
      </dsp:txXfrm>
    </dsp:sp>
    <dsp:sp modelId="{96E7F60C-6CD8-4EDA-9CB5-CC70A3955B51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Sliding Window/SVM</a:t>
          </a:r>
        </a:p>
      </dsp:txBody>
      <dsp:txXfrm>
        <a:off x="2163358" y="1553757"/>
        <a:ext cx="1769284" cy="956484"/>
      </dsp:txXfrm>
    </dsp:sp>
    <dsp:sp modelId="{D6867DD4-9C7B-4E12-91BE-92063A97E25D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910840" y="2603499"/>
        <a:ext cx="274320" cy="266700"/>
      </dsp:txXfrm>
    </dsp:sp>
    <dsp:sp modelId="{D5E4E5B9-4689-43F4-8587-1355CE3CCFEA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Iteration Updates/K-Folds</a:t>
          </a:r>
        </a:p>
      </dsp:txBody>
      <dsp:txXfrm>
        <a:off x="2163358" y="3077757"/>
        <a:ext cx="1769284" cy="956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BBAAF-049D-4D86-94C6-9F864EDA7D1A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Data/Feature Selection</a:t>
          </a:r>
        </a:p>
      </dsp:txBody>
      <dsp:txXfrm>
        <a:off x="2163358" y="29758"/>
        <a:ext cx="1769284" cy="956484"/>
      </dsp:txXfrm>
    </dsp:sp>
    <dsp:sp modelId="{8150E659-23E0-4AA1-8A33-C81D67B39516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910840" y="1079499"/>
        <a:ext cx="274320" cy="266699"/>
      </dsp:txXfrm>
    </dsp:sp>
    <dsp:sp modelId="{96E7F60C-6CD8-4EDA-9CB5-CC70A3955B51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Sliding Window/SVM</a:t>
          </a:r>
        </a:p>
      </dsp:txBody>
      <dsp:txXfrm>
        <a:off x="2163358" y="1553757"/>
        <a:ext cx="1769284" cy="956484"/>
      </dsp:txXfrm>
    </dsp:sp>
    <dsp:sp modelId="{D6867DD4-9C7B-4E12-91BE-92063A97E25D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910840" y="2603499"/>
        <a:ext cx="274320" cy="266700"/>
      </dsp:txXfrm>
    </dsp:sp>
    <dsp:sp modelId="{D5E4E5B9-4689-43F4-8587-1355CE3CCFEA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Iteration Updates/K-Folds</a:t>
          </a:r>
        </a:p>
      </dsp:txBody>
      <dsp:txXfrm>
        <a:off x="2163358" y="3077757"/>
        <a:ext cx="1769284" cy="956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BBAAF-049D-4D86-94C6-9F864EDA7D1A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Data/Feature Selection</a:t>
          </a:r>
        </a:p>
      </dsp:txBody>
      <dsp:txXfrm>
        <a:off x="2163358" y="29758"/>
        <a:ext cx="1769284" cy="956484"/>
      </dsp:txXfrm>
    </dsp:sp>
    <dsp:sp modelId="{8150E659-23E0-4AA1-8A33-C81D67B39516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910840" y="1079499"/>
        <a:ext cx="274320" cy="266699"/>
      </dsp:txXfrm>
    </dsp:sp>
    <dsp:sp modelId="{96E7F60C-6CD8-4EDA-9CB5-CC70A3955B51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Sliding Window/SVM</a:t>
          </a:r>
        </a:p>
      </dsp:txBody>
      <dsp:txXfrm>
        <a:off x="2163358" y="1553757"/>
        <a:ext cx="1769284" cy="956484"/>
      </dsp:txXfrm>
    </dsp:sp>
    <dsp:sp modelId="{D6867DD4-9C7B-4E12-91BE-92063A97E25D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910840" y="2603499"/>
        <a:ext cx="274320" cy="266700"/>
      </dsp:txXfrm>
    </dsp:sp>
    <dsp:sp modelId="{D5E4E5B9-4689-43F4-8587-1355CE3CCFEA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Iteration Updates/K-Folds</a:t>
          </a:r>
        </a:p>
      </dsp:txBody>
      <dsp:txXfrm>
        <a:off x="2163358" y="3077757"/>
        <a:ext cx="1769284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2023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Energy A.I. Hackathon 2023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800" b="1" i="0" u="none" strike="noStrike" baseline="0" dirty="0">
                <a:latin typeface="+mn-lt"/>
                <a:cs typeface="Arial" panose="020B0604020202020204" pitchFamily="34" charset="0"/>
              </a:rPr>
              <a:t>Team </a:t>
            </a:r>
            <a:r>
              <a:rPr lang="en-US" sz="2800" b="1" i="0" u="none" strike="noStrike" baseline="0" dirty="0" err="1">
                <a:latin typeface="+mn-lt"/>
                <a:cs typeface="Arial" panose="020B0604020202020204" pitchFamily="34" charset="0"/>
              </a:rPr>
              <a:t>Drillpy</a:t>
            </a:r>
            <a:endParaRPr lang="en-US" sz="2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April 11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2023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Abraham Montes, </a:t>
            </a:r>
            <a:r>
              <a:rPr lang="en-US" sz="1800" b="1" dirty="0" err="1">
                <a:latin typeface="+mn-lt"/>
                <a:cs typeface="Arial" panose="020B0604020202020204" pitchFamily="34" charset="0"/>
              </a:rPr>
              <a:t>Çınar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+mn-lt"/>
                <a:cs typeface="Arial" panose="020B0604020202020204" pitchFamily="34" charset="0"/>
              </a:rPr>
              <a:t>Turhan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Mohammad Abdullah, Ethan Litchauer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Petroleum and Geosystems Engineering, Electrical and Computer Engineering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12898"/>
            <a:ext cx="804316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How we would hack it again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81E47-5F38-2C89-42D1-5A382B813CC5}"/>
              </a:ext>
            </a:extLst>
          </p:cNvPr>
          <p:cNvSpPr txBox="1"/>
          <p:nvPr/>
        </p:nvSpPr>
        <p:spPr>
          <a:xfrm>
            <a:off x="594804" y="1613117"/>
            <a:ext cx="81782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High-stakes decisions require to go beyond binary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6A14C3-C841-8B0F-4157-8D55473DBF09}"/>
                  </a:ext>
                </a:extLst>
              </p:cNvPr>
              <p:cNvSpPr txBox="1"/>
              <p:nvPr/>
            </p:nvSpPr>
            <p:spPr>
              <a:xfrm>
                <a:off x="44389" y="2437814"/>
                <a:ext cx="9272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IG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6A14C3-C841-8B0F-4157-8D55473DB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" y="2437814"/>
                <a:ext cx="9272722" cy="1231106"/>
              </a:xfrm>
              <a:prstGeom prst="rect">
                <a:avLst/>
              </a:prstGeom>
              <a:blipFill>
                <a:blip r:embed="rId2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C69857-EBD6-02AA-A25C-76081C767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58" y="3395126"/>
            <a:ext cx="8266684" cy="20043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274A49-F6B8-4183-6014-3560482307FF}"/>
              </a:ext>
            </a:extLst>
          </p:cNvPr>
          <p:cNvSpPr/>
          <p:nvPr/>
        </p:nvSpPr>
        <p:spPr>
          <a:xfrm>
            <a:off x="7972425" y="3538046"/>
            <a:ext cx="333375" cy="1443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A707B-D0AD-E1AB-FE81-ADC41980552B}"/>
              </a:ext>
            </a:extLst>
          </p:cNvPr>
          <p:cNvSpPr txBox="1"/>
          <p:nvPr/>
        </p:nvSpPr>
        <p:spPr>
          <a:xfrm>
            <a:off x="5434092" y="5396294"/>
            <a:ext cx="1823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[Shumway &amp; </a:t>
            </a:r>
            <a:r>
              <a:rPr lang="en-US" sz="1200" dirty="0" err="1"/>
              <a:t>Stoffer</a:t>
            </a:r>
            <a:r>
              <a:rPr lang="en-US" sz="1200" dirty="0"/>
              <a:t> 2011]</a:t>
            </a:r>
          </a:p>
        </p:txBody>
      </p:sp>
    </p:spTree>
    <p:extLst>
      <p:ext uri="{BB962C8B-B14F-4D97-AF65-F5344CB8AC3E}">
        <p14:creationId xmlns:p14="http://schemas.microsoft.com/office/powerpoint/2010/main" val="108946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12898"/>
            <a:ext cx="804316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Wrap up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3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6FCCC34-35A2-48F7-1EFA-7B93E2C3D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278443"/>
              </p:ext>
            </p:extLst>
          </p:nvPr>
        </p:nvGraphicFramePr>
        <p:xfrm>
          <a:off x="-1405648" y="180556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FA0962-33E5-2A2E-3916-6B794E2E71E7}"/>
              </a:ext>
            </a:extLst>
          </p:cNvPr>
          <p:cNvSpPr txBox="1"/>
          <p:nvPr/>
        </p:nvSpPr>
        <p:spPr>
          <a:xfrm>
            <a:off x="3713731" y="1575404"/>
            <a:ext cx="48651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 selection :</a:t>
            </a:r>
          </a:p>
          <a:p>
            <a:r>
              <a:rPr lang="en-US" b="1" dirty="0"/>
              <a:t>36 + 14 to 10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Frequency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ESP Current 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ESP Voltage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Gas intake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Gas through Annulus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Pump </a:t>
            </a:r>
            <a:r>
              <a:rPr lang="en-US" b="1" dirty="0" err="1"/>
              <a:t>dp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Power difference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ESP Temp.</a:t>
            </a:r>
          </a:p>
        </p:txBody>
      </p:sp>
    </p:spTree>
    <p:extLst>
      <p:ext uri="{BB962C8B-B14F-4D97-AF65-F5344CB8AC3E}">
        <p14:creationId xmlns:p14="http://schemas.microsoft.com/office/powerpoint/2010/main" val="142445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E998B-1B96-6149-3CB9-B8901E6A1E36}"/>
              </a:ext>
            </a:extLst>
          </p:cNvPr>
          <p:cNvSpPr txBox="1"/>
          <p:nvPr/>
        </p:nvSpPr>
        <p:spPr>
          <a:xfrm>
            <a:off x="3847289" y="817124"/>
            <a:ext cx="144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  <a:cs typeface="Arial" panose="020B0604020202020204" pitchFamily="34" charset="0"/>
              </a:rPr>
              <a:t>Workflow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6FCCC34-35A2-48F7-1EFA-7B93E2C3D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649818"/>
              </p:ext>
            </p:extLst>
          </p:nvPr>
        </p:nvGraphicFramePr>
        <p:xfrm>
          <a:off x="-1405648" y="180556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4CCA88-5DAE-1165-CBBB-E1CB2E6C780E}"/>
              </a:ext>
            </a:extLst>
          </p:cNvPr>
          <p:cNvSpPr txBox="1"/>
          <p:nvPr/>
        </p:nvSpPr>
        <p:spPr>
          <a:xfrm>
            <a:off x="3294631" y="1498436"/>
            <a:ext cx="486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handle histogram as a PE?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C13A31-61BB-DEE1-F190-66E8A99F1F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44" t="1969"/>
          <a:stretch/>
        </p:blipFill>
        <p:spPr>
          <a:xfrm>
            <a:off x="4362595" y="2498894"/>
            <a:ext cx="4641801" cy="36192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FD9A40-79FA-36EA-0E4A-C39E9F510FD6}"/>
              </a:ext>
            </a:extLst>
          </p:cNvPr>
          <p:cNvSpPr/>
          <p:nvPr/>
        </p:nvSpPr>
        <p:spPr>
          <a:xfrm>
            <a:off x="4690352" y="2498894"/>
            <a:ext cx="405159" cy="3370668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E3BF16-E4C4-B0EE-ACDC-ED068DF88028}"/>
              </a:ext>
            </a:extLst>
          </p:cNvPr>
          <p:cNvSpPr txBox="1"/>
          <p:nvPr/>
        </p:nvSpPr>
        <p:spPr>
          <a:xfrm>
            <a:off x="6093516" y="2314228"/>
            <a:ext cx="16684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Gas Intake</a:t>
            </a: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5CF748C1-CAFC-16B6-E8F7-A9D9A8C3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06" y="1658191"/>
            <a:ext cx="6030852" cy="5119423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6FCCC34-35A2-48F7-1EFA-7B93E2C3D4F6}"/>
              </a:ext>
            </a:extLst>
          </p:cNvPr>
          <p:cNvGraphicFramePr/>
          <p:nvPr/>
        </p:nvGraphicFramePr>
        <p:xfrm>
          <a:off x="-1405648" y="180556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4CCA88-5DAE-1165-CBBB-E1CB2E6C780E}"/>
              </a:ext>
            </a:extLst>
          </p:cNvPr>
          <p:cNvSpPr txBox="1"/>
          <p:nvPr/>
        </p:nvSpPr>
        <p:spPr>
          <a:xfrm>
            <a:off x="3812388" y="822165"/>
            <a:ext cx="509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if your PE knowledge is not sufficient?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D9A40-79FA-36EA-0E4A-C39E9F510FD6}"/>
              </a:ext>
            </a:extLst>
          </p:cNvPr>
          <p:cNvSpPr/>
          <p:nvPr/>
        </p:nvSpPr>
        <p:spPr>
          <a:xfrm>
            <a:off x="6885216" y="1743665"/>
            <a:ext cx="304800" cy="43290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Inline image">
            <a:extLst>
              <a:ext uri="{FF2B5EF4-FFF2-40B4-BE49-F238E27FC236}">
                <a16:creationId xmlns:a16="http://schemas.microsoft.com/office/drawing/2014/main" id="{B4D261BC-EAEC-3FBE-DE65-B66B952931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nline image">
            <a:extLst>
              <a:ext uri="{FF2B5EF4-FFF2-40B4-BE49-F238E27FC236}">
                <a16:creationId xmlns:a16="http://schemas.microsoft.com/office/drawing/2014/main" id="{761F6CD1-9ABA-1809-C7C7-B73ACF40F3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E1FE8-FBD3-F9D6-F075-69700661C189}"/>
              </a:ext>
            </a:extLst>
          </p:cNvPr>
          <p:cNvSpPr/>
          <p:nvPr/>
        </p:nvSpPr>
        <p:spPr>
          <a:xfrm>
            <a:off x="3078706" y="2411934"/>
            <a:ext cx="5395199" cy="304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1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6FCCC34-35A2-48F7-1EFA-7B93E2C3D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838057"/>
              </p:ext>
            </p:extLst>
          </p:nvPr>
        </p:nvGraphicFramePr>
        <p:xfrm>
          <a:off x="-1405648" y="180556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E91944A-FFE5-6165-CB97-F9E9B5A9F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399" y="2500009"/>
            <a:ext cx="5229543" cy="26665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5A9121-E5F5-DFEF-5F8A-796E51CA84E6}"/>
              </a:ext>
            </a:extLst>
          </p:cNvPr>
          <p:cNvSpPr/>
          <p:nvPr/>
        </p:nvSpPr>
        <p:spPr>
          <a:xfrm>
            <a:off x="4309353" y="2641060"/>
            <a:ext cx="904673" cy="2266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898DE-A5DE-A832-ABDF-573C3146BCD4}"/>
              </a:ext>
            </a:extLst>
          </p:cNvPr>
          <p:cNvSpPr txBox="1"/>
          <p:nvPr/>
        </p:nvSpPr>
        <p:spPr>
          <a:xfrm>
            <a:off x="4227479" y="1893991"/>
            <a:ext cx="144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 Days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3FFA5A-9E2F-0C25-08DA-B7F2CA41B418}"/>
              </a:ext>
            </a:extLst>
          </p:cNvPr>
          <p:cNvCxnSpPr/>
          <p:nvPr/>
        </p:nvCxnSpPr>
        <p:spPr>
          <a:xfrm>
            <a:off x="4270443" y="2451370"/>
            <a:ext cx="94358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6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93 L 0.2724 0.0009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6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0.26927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E998B-1B96-6149-3CB9-B8901E6A1E36}"/>
              </a:ext>
            </a:extLst>
          </p:cNvPr>
          <p:cNvSpPr txBox="1"/>
          <p:nvPr/>
        </p:nvSpPr>
        <p:spPr>
          <a:xfrm>
            <a:off x="3847289" y="817124"/>
            <a:ext cx="144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  <a:cs typeface="Arial" panose="020B0604020202020204" pitchFamily="34" charset="0"/>
              </a:rPr>
              <a:t>Workflow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6FCCC34-35A2-48F7-1EFA-7B93E2C3D4F6}"/>
              </a:ext>
            </a:extLst>
          </p:cNvPr>
          <p:cNvGraphicFramePr/>
          <p:nvPr/>
        </p:nvGraphicFramePr>
        <p:xfrm>
          <a:off x="-1405648" y="180556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AE0BDF-C81C-AEA1-3046-82A4F1C7AAB2}"/>
              </a:ext>
            </a:extLst>
          </p:cNvPr>
          <p:cNvSpPr txBox="1"/>
          <p:nvPr/>
        </p:nvSpPr>
        <p:spPr>
          <a:xfrm>
            <a:off x="3058533" y="2162355"/>
            <a:ext cx="5471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How to deal with imbalanced dataset?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What if the testing wells were out of the </a:t>
            </a:r>
            <a:r>
              <a:rPr lang="en-US" b="1" dirty="0" err="1"/>
              <a:t>dat</a:t>
            </a:r>
            <a:r>
              <a:rPr lang="en-US" b="1" dirty="0"/>
              <a:t> processing?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Undersampling</a:t>
            </a:r>
            <a:r>
              <a:rPr lang="en-US" b="1" dirty="0"/>
              <a:t>- RF – </a:t>
            </a:r>
            <a:r>
              <a:rPr lang="en-US" b="1" dirty="0" err="1"/>
              <a:t>Kfold</a:t>
            </a:r>
            <a:r>
              <a:rPr lang="en-US" b="1" dirty="0"/>
              <a:t> - </a:t>
            </a:r>
            <a:r>
              <a:rPr lang="en-US" b="1" dirty="0" err="1"/>
              <a:t>GridSearch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388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1056443" y="857928"/>
            <a:ext cx="7324078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Arial" panose="020B0604020202020204" pitchFamily="34" charset="0"/>
              </a:rPr>
              <a:t>We got lower accuracy with under sampling but less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Arial" panose="020B0604020202020204" pitchFamily="34" charset="0"/>
              </a:rPr>
              <a:t>RF overperformed SVM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+mn-lt"/>
                <a:cs typeface="Arial" panose="020B0604020202020204" pitchFamily="34" charset="0"/>
              </a:rPr>
              <a:t>Gridsearch</a:t>
            </a:r>
            <a:r>
              <a:rPr lang="en-US" sz="2800" b="1" dirty="0">
                <a:latin typeface="+mn-lt"/>
                <a:cs typeface="Arial" panose="020B0604020202020204" pitchFamily="34" charset="0"/>
              </a:rPr>
              <a:t> was very efficient tool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Very great exercise and challenging. 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83715" y="1300766"/>
            <a:ext cx="8043169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Arial" panose="020B0604020202020204" pitchFamily="34" charset="0"/>
              </a:rPr>
              <a:t>Agenda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latin typeface="+mn-lt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latin typeface="+mn-lt"/>
                <a:cs typeface="Arial" panose="020B0604020202020204" pitchFamily="34" charset="0"/>
              </a:rPr>
              <a:t>Why does it matter?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latin typeface="+mn-lt"/>
                <a:cs typeface="Arial" panose="020B0604020202020204" pitchFamily="34" charset="0"/>
              </a:rPr>
              <a:t>Work breakdown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latin typeface="+mn-lt"/>
                <a:cs typeface="Arial" panose="020B0604020202020204" pitchFamily="34" charset="0"/>
              </a:rPr>
              <a:t>Data is gold, right?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latin typeface="+mn-lt"/>
                <a:cs typeface="Arial" panose="020B0604020202020204" pitchFamily="34" charset="0"/>
              </a:rPr>
              <a:t>How we would hack it again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latin typeface="+mn-lt"/>
                <a:cs typeface="Arial" panose="020B0604020202020204" pitchFamily="34" charset="0"/>
              </a:rPr>
              <a:t>Wrap up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D2B16-182B-8804-FB79-4D5ECE3FA073}"/>
              </a:ext>
            </a:extLst>
          </p:cNvPr>
          <p:cNvSpPr txBox="1"/>
          <p:nvPr/>
        </p:nvSpPr>
        <p:spPr>
          <a:xfrm>
            <a:off x="7454780" y="3152001"/>
            <a:ext cx="1318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[James et al 2017]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479EFE-9DC1-250C-F84A-FF1273C6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48" y="1355883"/>
            <a:ext cx="3910447" cy="1802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49B84-60A6-7FBD-52E3-EB3731AF8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3604515"/>
            <a:ext cx="4495795" cy="2700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DDC9FB-1050-4251-3049-68DEA250310D}"/>
              </a:ext>
            </a:extLst>
          </p:cNvPr>
          <p:cNvSpPr txBox="1"/>
          <p:nvPr/>
        </p:nvSpPr>
        <p:spPr>
          <a:xfrm>
            <a:off x="7454780" y="6341537"/>
            <a:ext cx="1552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err="1"/>
              <a:t>Omranian</a:t>
            </a:r>
            <a:r>
              <a:rPr lang="en-US" sz="1200" dirty="0"/>
              <a:t> et al 2015]</a:t>
            </a: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12898"/>
            <a:ext cx="804316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Introduction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12898"/>
            <a:ext cx="804316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Why does it matter?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82242-7687-C3E6-D30D-85BB7751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85" y="2293211"/>
            <a:ext cx="4043990" cy="2820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39249-98A7-AB53-72B6-ACF86A62C400}"/>
              </a:ext>
            </a:extLst>
          </p:cNvPr>
          <p:cNvSpPr txBox="1"/>
          <p:nvPr/>
        </p:nvSpPr>
        <p:spPr>
          <a:xfrm>
            <a:off x="1520466" y="5241243"/>
            <a:ext cx="1330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err="1"/>
              <a:t>Nuñez</a:t>
            </a:r>
            <a:r>
              <a:rPr lang="en-US" sz="1200" dirty="0"/>
              <a:t> et al 2014]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B07CB-8889-7D05-849D-AE863E6C7E90}"/>
              </a:ext>
            </a:extLst>
          </p:cNvPr>
          <p:cNvSpPr txBox="1"/>
          <p:nvPr/>
        </p:nvSpPr>
        <p:spPr>
          <a:xfrm>
            <a:off x="4714875" y="2517992"/>
            <a:ext cx="4279569" cy="206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Logistics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Preventive maintenance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Aid design enhancement: RCA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Rig job scheduling</a:t>
            </a:r>
          </a:p>
        </p:txBody>
      </p:sp>
    </p:spTree>
    <p:extLst>
      <p:ext uri="{BB962C8B-B14F-4D97-AF65-F5344CB8AC3E}">
        <p14:creationId xmlns:p14="http://schemas.microsoft.com/office/powerpoint/2010/main" val="304776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12898"/>
            <a:ext cx="804316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 breakdown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0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12898"/>
            <a:ext cx="804316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 breakdown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85DCD-156C-1AF5-AED0-0EE38B6B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64" y="3270467"/>
            <a:ext cx="4534435" cy="33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12898"/>
            <a:ext cx="804316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Data is gold, right?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12898"/>
            <a:ext cx="804316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How we would hack it again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04D5B-89EB-8FAC-EE25-9DE3FB2B8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050"/>
          <a:stretch/>
        </p:blipFill>
        <p:spPr>
          <a:xfrm>
            <a:off x="237381" y="2509202"/>
            <a:ext cx="2987325" cy="4191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C30C39-DE01-442A-442D-DD6CC6B5FA96}"/>
              </a:ext>
            </a:extLst>
          </p:cNvPr>
          <p:cNvSpPr txBox="1"/>
          <p:nvPr/>
        </p:nvSpPr>
        <p:spPr>
          <a:xfrm>
            <a:off x="1520466" y="6527118"/>
            <a:ext cx="1318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[James et al 2017]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B7FBA-0EB5-8506-FF74-8F56CB718C6C}"/>
              </a:ext>
            </a:extLst>
          </p:cNvPr>
          <p:cNvSpPr txBox="1"/>
          <p:nvPr/>
        </p:nvSpPr>
        <p:spPr>
          <a:xfrm>
            <a:off x="2603544" y="1465935"/>
            <a:ext cx="37721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Increase the search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D57965-0C9D-78D5-6892-9DF8146B13ED}"/>
                  </a:ext>
                </a:extLst>
              </p:cNvPr>
              <p:cNvSpPr txBox="1"/>
              <p:nvPr/>
            </p:nvSpPr>
            <p:spPr>
              <a:xfrm>
                <a:off x="0" y="1998037"/>
                <a:ext cx="9272722" cy="52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AA2D3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AA2D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AA2D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AA2D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AA2D3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AA2D34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AA2D34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solidFill>
                                        <a:srgbClr val="AA2D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AA2D34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AA2D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AA2D3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AA2D3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AA2D3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AA2D3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Bias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𝐕𝐚𝐫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D57965-0C9D-78D5-6892-9DF8146B1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98037"/>
                <a:ext cx="9272722" cy="521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7161660-AB77-C36E-DD49-F3EB787C8087}"/>
              </a:ext>
            </a:extLst>
          </p:cNvPr>
          <p:cNvSpPr txBox="1"/>
          <p:nvPr/>
        </p:nvSpPr>
        <p:spPr>
          <a:xfrm>
            <a:off x="3224706" y="2550629"/>
            <a:ext cx="54904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B0F0"/>
                </a:solidFill>
              </a:rPr>
              <a:t>Model space: </a:t>
            </a:r>
            <a:r>
              <a:rPr lang="en-US" dirty="0">
                <a:solidFill>
                  <a:srgbClr val="00B0F0"/>
                </a:solidFill>
              </a:rPr>
              <a:t>There is no free lunch.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BF5727"/>
                </a:solidFill>
              </a:rPr>
              <a:t>Parameters and Hyperparameters</a:t>
            </a:r>
            <a:r>
              <a:rPr lang="en-US" dirty="0">
                <a:solidFill>
                  <a:srgbClr val="BF5727"/>
                </a:solidFill>
              </a:rPr>
              <a:t>: </a:t>
            </a:r>
            <a:br>
              <a:rPr lang="en-US" dirty="0">
                <a:solidFill>
                  <a:srgbClr val="BF5727"/>
                </a:solidFill>
              </a:rPr>
            </a:br>
            <a:r>
              <a:rPr lang="en-US" dirty="0">
                <a:solidFill>
                  <a:srgbClr val="BF5727"/>
                </a:solidFill>
              </a:rPr>
              <a:t>Informed search, instead of brute force.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Is the </a:t>
            </a:r>
            <a:r>
              <a:rPr lang="en-US" b="1" dirty="0"/>
              <a:t>irreducible</a:t>
            </a:r>
            <a:r>
              <a:rPr lang="en-US" dirty="0"/>
              <a:t> really irreducible?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dirty="0" err="1"/>
              <a:t>covariogram</a:t>
            </a:r>
            <a:r>
              <a:rPr lang="en-US" dirty="0"/>
              <a:t> (what about the </a:t>
            </a:r>
          </a:p>
          <a:p>
            <a:r>
              <a:rPr lang="en-US" dirty="0"/>
              <a:t>	window size?)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4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12898"/>
            <a:ext cx="804316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How we would hack it again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81E47-5F38-2C89-42D1-5A382B813CC5}"/>
              </a:ext>
            </a:extLst>
          </p:cNvPr>
          <p:cNvSpPr txBox="1"/>
          <p:nvPr/>
        </p:nvSpPr>
        <p:spPr>
          <a:xfrm>
            <a:off x="1355158" y="1465935"/>
            <a:ext cx="64336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High-stakes decisions require interpretability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F733BDD-59CC-242A-2B85-35F6AADD4E9B}"/>
              </a:ext>
            </a:extLst>
          </p:cNvPr>
          <p:cNvSpPr/>
          <p:nvPr/>
        </p:nvSpPr>
        <p:spPr>
          <a:xfrm rot="2481562">
            <a:off x="2270689" y="1921896"/>
            <a:ext cx="409575" cy="1619250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4E613-0616-A2C3-2879-959FEC2CA37D}"/>
              </a:ext>
            </a:extLst>
          </p:cNvPr>
          <p:cNvSpPr txBox="1"/>
          <p:nvPr/>
        </p:nvSpPr>
        <p:spPr>
          <a:xfrm>
            <a:off x="704850" y="3429000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Explainable ML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AEE9531-3EA5-95F6-DB62-1C6B9F0CCDC7}"/>
              </a:ext>
            </a:extLst>
          </p:cNvPr>
          <p:cNvSpPr/>
          <p:nvPr/>
        </p:nvSpPr>
        <p:spPr>
          <a:xfrm rot="19118438" flipH="1">
            <a:off x="6069538" y="1921896"/>
            <a:ext cx="409575" cy="1619250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8FDDD3-E39C-5A23-AD3A-AE9FF6DF92E2}"/>
              </a:ext>
            </a:extLst>
          </p:cNvPr>
          <p:cNvSpPr txBox="1"/>
          <p:nvPr/>
        </p:nvSpPr>
        <p:spPr>
          <a:xfrm>
            <a:off x="5098149" y="3429000"/>
            <a:ext cx="3729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Inherently Interpretable ML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73EE3C-6288-13C6-B41C-087A2A7EE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4" y="4034288"/>
            <a:ext cx="4025656" cy="15734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35032D-C6CD-571B-0184-4FE5AB73B490}"/>
              </a:ext>
            </a:extLst>
          </p:cNvPr>
          <p:cNvSpPr txBox="1"/>
          <p:nvPr/>
        </p:nvSpPr>
        <p:spPr>
          <a:xfrm>
            <a:off x="1355158" y="5621194"/>
            <a:ext cx="1328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[Rudin, et al 2019]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D8F096-43B2-DBD9-DC96-AB123C8C8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538" y="3890665"/>
            <a:ext cx="4362137" cy="24385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51A82C-8FD2-496C-4AD0-E0D84FE280FD}"/>
              </a:ext>
            </a:extLst>
          </p:cNvPr>
          <p:cNvSpPr txBox="1"/>
          <p:nvPr/>
        </p:nvSpPr>
        <p:spPr>
          <a:xfrm>
            <a:off x="6129417" y="6473795"/>
            <a:ext cx="1733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[Al </a:t>
            </a:r>
            <a:r>
              <a:rPr lang="en-US" sz="1200" dirty="0" err="1"/>
              <a:t>Dushaishi</a:t>
            </a:r>
            <a:r>
              <a:rPr lang="en-US" sz="1200" dirty="0"/>
              <a:t>, et al 2019]</a:t>
            </a:r>
          </a:p>
        </p:txBody>
      </p:sp>
    </p:spTree>
    <p:extLst>
      <p:ext uri="{BB962C8B-B14F-4D97-AF65-F5344CB8AC3E}">
        <p14:creationId xmlns:p14="http://schemas.microsoft.com/office/powerpoint/2010/main" val="3675831363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7919</TotalTime>
  <Words>399</Words>
  <Application>Microsoft Office PowerPoint</Application>
  <PresentationFormat>On-screen Show (4:3)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Lucida Grande</vt:lpstr>
      <vt:lpstr>Roboto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Abraham Camilo Montes</cp:lastModifiedBy>
  <cp:revision>41</cp:revision>
  <dcterms:created xsi:type="dcterms:W3CDTF">2017-10-04T14:25:29Z</dcterms:created>
  <dcterms:modified xsi:type="dcterms:W3CDTF">2023-04-12T02:31:20Z</dcterms:modified>
</cp:coreProperties>
</file>