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6" r:id="rId3"/>
    <p:sldId id="263" r:id="rId4"/>
    <p:sldId id="267" r:id="rId5"/>
    <p:sldId id="26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7EC"/>
    <a:srgbClr val="1357AD"/>
    <a:srgbClr val="A59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610D-7451-1F40-9AEB-54648A0539D4}" type="datetimeFigureOut">
              <a:rPr kumimoji="1" lang="zh-CN" altLang="en-US" smtClean="0"/>
              <a:t>13-6-19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210C-2B38-0446-8A42-28F566CAB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210C-2B38-0446-8A42-28F566CAB6A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79797"/>
                </a:solidFill>
              </a:defRPr>
            </a:lvl1pPr>
          </a:lstStyle>
          <a:p>
            <a:fld id="{A338D6E6-1B61-42E8-B4B2-9D4E9C0B3658}" type="datetime1">
              <a:rPr lang="zh-CN" altLang="en-US"/>
              <a:pPr/>
              <a:t>13-6-19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79797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</a:defRPr>
            </a:lvl1pPr>
          </a:lstStyle>
          <a:p>
            <a:fld id="{95DEE262-3AAE-4A61-912B-492EBC88DB0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 descr="Android-xuex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" y="-1"/>
            <a:ext cx="9178116" cy="5167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79387"/>
            <a:ext cx="6827052" cy="857250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开发基础入门</a:t>
            </a:r>
            <a:endParaRPr kumimoji="1" lang="zh-CN" altLang="en-US" sz="1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03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963" y="2046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843208" y="2067519"/>
            <a:ext cx="39292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资源访问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8003936" y="19466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9472" y="7434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字符串资源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419472" y="112163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颜色资源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419472" y="149984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尺寸资源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419472" y="187805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数组资源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419472" y="225626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Drawable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419472" y="26344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样式和主题资源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9472" y="30126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布局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9472" y="33908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菜单资源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419472" y="376909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原始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XML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19472" y="414730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assets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38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1010" y="1203123"/>
            <a:ext cx="4610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Drawable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QVGA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ldpi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320X240	4:3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HVGA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480X320	4:3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WVGA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800X480	5:3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FWVGA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854X480	16:9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QHD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960X540	16:9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720p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xhdpi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1280X720	16:9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1080p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xxhdpi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1920X1080	16:9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888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底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5353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6464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Pages>0</Pages>
  <Words>27</Words>
  <Characters>0</Characters>
  <Application>Microsoft Macintosh PowerPoint</Application>
  <DocSecurity>0</DocSecurity>
  <PresentationFormat>全屏显示(16:9)</PresentationFormat>
  <Lines>0</Lines>
  <Paragraphs>23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Android开发基础入门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leex</dc:creator>
  <cp:lastModifiedBy>plter Chen</cp:lastModifiedBy>
  <cp:revision>253</cp:revision>
  <dcterms:created xsi:type="dcterms:W3CDTF">2013-01-30T07:35:00Z</dcterms:created>
  <dcterms:modified xsi:type="dcterms:W3CDTF">2013-06-19T02:11:25Z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