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61" r:id="rId2"/>
    <p:sldId id="266" r:id="rId3"/>
    <p:sldId id="263" r:id="rId4"/>
    <p:sldId id="260" r:id="rId5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97EC"/>
    <a:srgbClr val="1357AD"/>
    <a:srgbClr val="A599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720" y="-10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33" cy="72033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D8610D-7451-1F40-9AEB-54648A0539D4}" type="datetimeFigureOut">
              <a:rPr kumimoji="1" lang="zh-CN" altLang="en-US" smtClean="0"/>
              <a:t>13-6-19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96210C-2B38-0446-8A42-28F566CAB6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3932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6210C-2B38-0446-8A42-28F566CAB6A9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775282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Calibri" pitchFamily="34" charset="0"/>
              </a:rPr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Calibri" pitchFamily="34" charset="0"/>
              </a:rPr>
              <a:t>单击此处编辑母版文本样式</a:t>
            </a:r>
          </a:p>
          <a:p>
            <a:pPr lvl="1"/>
            <a:r>
              <a:rPr lang="zh-CN" smtClean="0">
                <a:sym typeface="Calibri" pitchFamily="34" charset="0"/>
              </a:rPr>
              <a:t>第二级</a:t>
            </a:r>
          </a:p>
          <a:p>
            <a:pPr lvl="2"/>
            <a:r>
              <a:rPr lang="zh-CN" smtClean="0">
                <a:sym typeface="Calibri" pitchFamily="34" charset="0"/>
              </a:rPr>
              <a:t>第三级</a:t>
            </a:r>
          </a:p>
          <a:p>
            <a:pPr lvl="3"/>
            <a:r>
              <a:rPr lang="zh-CN" smtClean="0">
                <a:sym typeface="Calibri" pitchFamily="34" charset="0"/>
              </a:rPr>
              <a:t>第四级</a:t>
            </a:r>
          </a:p>
          <a:p>
            <a:pPr lvl="4"/>
            <a:r>
              <a:rPr lang="zh-CN" smtClean="0">
                <a:sym typeface="Calibri" pitchFamily="34" charset="0"/>
              </a:rPr>
              <a:t>第五级</a:t>
            </a:r>
          </a:p>
        </p:txBody>
      </p:sp>
      <p:sp>
        <p:nvSpPr>
          <p:cNvPr id="102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767263"/>
            <a:ext cx="21336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979797"/>
                </a:solidFill>
              </a:defRPr>
            </a:lvl1pPr>
          </a:lstStyle>
          <a:p>
            <a:fld id="{A338D6E6-1B61-42E8-B4B2-9D4E9C0B3658}" type="datetime1">
              <a:rPr lang="zh-CN" altLang="en-US"/>
              <a:pPr/>
              <a:t>13-6-19</a:t>
            </a:fld>
            <a:endParaRPr lang="zh-CN" altLang="en-US"/>
          </a:p>
        </p:txBody>
      </p:sp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767263"/>
            <a:ext cx="28956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979797"/>
                </a:solidFill>
              </a:defRPr>
            </a:lvl1pPr>
          </a:lstStyle>
          <a:p>
            <a:endParaRPr lang="zh-CN" altLang="zh-CN"/>
          </a:p>
        </p:txBody>
      </p:sp>
      <p:sp>
        <p:nvSpPr>
          <p:cNvPr id="103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767263"/>
            <a:ext cx="21336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979797"/>
                </a:solidFill>
              </a:defRPr>
            </a:lvl1pPr>
          </a:lstStyle>
          <a:p>
            <a:fld id="{95DEE262-3AAE-4A61-912B-492EBC88DB01}" type="slidenum">
              <a:rPr lang="zh-CN" altLang="en-US"/>
              <a:pPr/>
              <a:t>‹#›</a:t>
            </a:fld>
            <a:endParaRPr lang="zh-CN" altLang="en-US"/>
          </a:p>
        </p:txBody>
      </p:sp>
      <p:pic>
        <p:nvPicPr>
          <p:cNvPr id="2" name="图片 1" descr="Android-xuexi.png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519"/>
            <a:ext cx="9182112" cy="516945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/>
  <p:txStyles>
    <p:titleStyle>
      <a:lvl1pPr marL="9144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Calibri" pitchFamily="34" charset="0"/>
        </a:defRPr>
      </a:lvl1pPr>
      <a:lvl2pPr marL="9144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2pPr>
      <a:lvl3pPr marL="9144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3pPr>
      <a:lvl4pPr marL="9144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4pPr>
      <a:lvl5pPr marL="9144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5pPr>
      <a:lvl6pPr marL="13716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6pPr>
      <a:lvl7pPr marL="18288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7pPr>
      <a:lvl8pPr marL="22860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8pPr>
      <a:lvl9pPr marL="27432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800">
          <a:solidFill>
            <a:schemeClr val="tx1"/>
          </a:solidFill>
          <a:latin typeface="+mn-lt"/>
          <a:ea typeface="+mn-ea"/>
          <a:sym typeface="Calibri" pitchFamily="34" charset="0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+mn-lt"/>
          <a:ea typeface="+mn-ea"/>
          <a:sym typeface="Calibri" pitchFamily="34" charset="0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6" y="-1"/>
            <a:ext cx="9178116" cy="516720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1779387"/>
            <a:ext cx="6827052" cy="857250"/>
          </a:xfrm>
        </p:spPr>
        <p:txBody>
          <a:bodyPr/>
          <a:lstStyle/>
          <a:p>
            <a:pPr algn="l"/>
            <a:r>
              <a:rPr kumimoji="1" lang="en-US" altLang="zh-CN" sz="32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Android</a:t>
            </a:r>
            <a:r>
              <a:rPr kumimoji="1" lang="zh-CN" altLang="en-US" sz="32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开发基础入门</a:t>
            </a:r>
            <a:endParaRPr kumimoji="1" lang="zh-CN" altLang="en-US" sz="1800" dirty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41003821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44963" y="204695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4" name="TextBox 6"/>
          <p:cNvSpPr txBox="1">
            <a:spLocks noChangeArrowheads="1"/>
          </p:cNvSpPr>
          <p:nvPr/>
        </p:nvSpPr>
        <p:spPr bwMode="auto">
          <a:xfrm>
            <a:off x="2843208" y="2067519"/>
            <a:ext cx="381734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微软雅黑" charset="0"/>
                <a:cs typeface="微软雅黑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微软雅黑" charset="0"/>
                <a:cs typeface="微软雅黑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微软雅黑" charset="0"/>
                <a:cs typeface="微软雅黑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微软雅黑" charset="0"/>
                <a:cs typeface="微软雅黑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微软雅黑" charset="0"/>
                <a:cs typeface="微软雅黑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charset="0"/>
                <a:cs typeface="微软雅黑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charset="0"/>
                <a:cs typeface="微软雅黑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charset="0"/>
                <a:cs typeface="微软雅黑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charset="0"/>
                <a:cs typeface="微软雅黑" charset="0"/>
              </a:defRPr>
            </a:lvl9pPr>
          </a:lstStyle>
          <a:p>
            <a:pPr eaLnBrk="1" hangingPunct="1"/>
            <a:r>
              <a:rPr lang="en-US" altLang="zh-CN" sz="3600" dirty="0" err="1" smtClean="0">
                <a:latin typeface="微软雅黑"/>
                <a:ea typeface="微软雅黑"/>
                <a:cs typeface="微软雅黑"/>
              </a:rPr>
              <a:t>Android</a:t>
            </a:r>
            <a:r>
              <a:rPr lang="en-US" altLang="en-US" sz="3600" dirty="0" err="1" smtClean="0">
                <a:latin typeface="微软雅黑"/>
                <a:ea typeface="微软雅黑"/>
                <a:cs typeface="微软雅黑"/>
              </a:rPr>
              <a:t>本地存储</a:t>
            </a:r>
            <a:endParaRPr lang="zh-CN" altLang="en-US" sz="3600" dirty="0"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0345131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3"/>
          <p:cNvSpPr txBox="1">
            <a:spLocks noChangeArrowheads="1"/>
          </p:cNvSpPr>
          <p:nvPr/>
        </p:nvSpPr>
        <p:spPr bwMode="auto">
          <a:xfrm>
            <a:off x="8003936" y="194661"/>
            <a:ext cx="69762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just" eaLnBrk="1" hangingPunct="1"/>
            <a:r>
              <a:rPr lang="zh-CN" altLang="en-US" sz="2000" b="1" kern="1200" dirty="0" smtClean="0">
                <a:latin typeface="微软雅黑"/>
                <a:ea typeface="微软雅黑"/>
                <a:cs typeface="微软雅黑"/>
              </a:rPr>
              <a:t>目录</a:t>
            </a:r>
            <a:endParaRPr lang="zh-CN" altLang="en-US" sz="2000" b="1" kern="12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419472" y="1580970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n"/>
            </a:pPr>
            <a:r>
              <a:rPr kumimoji="1" lang="en-US" altLang="zh-CN" dirty="0" err="1" smtClean="0">
                <a:latin typeface="微软雅黑"/>
                <a:ea typeface="微软雅黑"/>
                <a:cs typeface="微软雅黑"/>
              </a:rPr>
              <a:t>SharedPreference</a:t>
            </a:r>
            <a:r>
              <a:rPr kumimoji="1" lang="zh-CN" altLang="en-US" dirty="0" smtClean="0"/>
              <a:t> </a:t>
            </a:r>
            <a:endParaRPr kumimoji="1" lang="en-US" altLang="zh-CN" dirty="0" smtClean="0"/>
          </a:p>
        </p:txBody>
      </p:sp>
      <p:sp>
        <p:nvSpPr>
          <p:cNvPr id="10" name="文本框 9"/>
          <p:cNvSpPr txBox="1"/>
          <p:nvPr/>
        </p:nvSpPr>
        <p:spPr>
          <a:xfrm>
            <a:off x="3419472" y="1952431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n"/>
            </a:pPr>
            <a:r>
              <a:rPr kumimoji="1" lang="en-US" altLang="en-US" dirty="0" smtClean="0">
                <a:latin typeface="微软雅黑"/>
                <a:ea typeface="微软雅黑"/>
                <a:cs typeface="微软雅黑"/>
              </a:rPr>
              <a:t>内部存储</a:t>
            </a:r>
            <a:r>
              <a:rPr kumimoji="1" lang="zh-CN" altLang="en-US" dirty="0" smtClean="0"/>
              <a:t> </a:t>
            </a:r>
            <a:endParaRPr kumimoji="1" lang="en-US" altLang="zh-CN" dirty="0" smtClean="0"/>
          </a:p>
        </p:txBody>
      </p:sp>
      <p:sp>
        <p:nvSpPr>
          <p:cNvPr id="5" name="文本框 4"/>
          <p:cNvSpPr txBox="1"/>
          <p:nvPr/>
        </p:nvSpPr>
        <p:spPr>
          <a:xfrm>
            <a:off x="3419472" y="2323892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n"/>
            </a:pP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外部存储</a:t>
            </a:r>
            <a:r>
              <a:rPr kumimoji="1" lang="zh-CN" altLang="en-US" dirty="0" smtClean="0"/>
              <a:t> </a:t>
            </a:r>
            <a:endParaRPr kumimoji="1" lang="en-US" altLang="zh-CN" dirty="0" smtClean="0"/>
          </a:p>
        </p:txBody>
      </p:sp>
      <p:sp>
        <p:nvSpPr>
          <p:cNvPr id="6" name="文本框 5"/>
          <p:cNvSpPr txBox="1"/>
          <p:nvPr/>
        </p:nvSpPr>
        <p:spPr>
          <a:xfrm>
            <a:off x="3419472" y="2695353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n"/>
            </a:pPr>
            <a:r>
              <a:rPr kumimoji="1" lang="en-US" altLang="zh-CN" dirty="0" err="1" smtClean="0"/>
              <a:t>Sqlite</a:t>
            </a:r>
            <a:r>
              <a:rPr kumimoji="1" lang="zh-CN" altLang="en-US" dirty="0" smtClean="0"/>
              <a:t> </a:t>
            </a:r>
            <a:endParaRPr kumimoji="1" lang="en-US" altLang="zh-CN" dirty="0" smtClean="0"/>
          </a:p>
        </p:txBody>
      </p:sp>
      <p:sp>
        <p:nvSpPr>
          <p:cNvPr id="7" name="文本框 6"/>
          <p:cNvSpPr txBox="1"/>
          <p:nvPr/>
        </p:nvSpPr>
        <p:spPr>
          <a:xfrm>
            <a:off x="3419472" y="3066814"/>
            <a:ext cx="2287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n"/>
            </a:pPr>
            <a:r>
              <a:rPr kumimoji="1" lang="en-US" altLang="zh-CN" dirty="0" err="1" smtClean="0">
                <a:latin typeface="微软雅黑"/>
                <a:ea typeface="微软雅黑"/>
                <a:cs typeface="微软雅黑"/>
              </a:rPr>
              <a:t>ContentProvider</a:t>
            </a:r>
            <a:r>
              <a:rPr kumimoji="1" lang="zh-CN" altLang="en-US" dirty="0" smtClean="0"/>
              <a:t> 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7138622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/>
      <p:bldP spid="5" grpId="0"/>
      <p:bldP spid="6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封底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519"/>
            <a:ext cx="9182112" cy="516945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">
      <a:dk1>
        <a:srgbClr val="535353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464646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3304</TotalTime>
  <Pages>0</Pages>
  <Words>17</Words>
  <Characters>0</Characters>
  <Application>Microsoft Macintosh PowerPoint</Application>
  <DocSecurity>0</DocSecurity>
  <PresentationFormat>全屏显示(16:9)</PresentationFormat>
  <Lines>0</Lines>
  <Paragraphs>9</Paragraphs>
  <Slides>4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主题</vt:lpstr>
      <vt:lpstr>Android开发基础入门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leex</dc:creator>
  <cp:lastModifiedBy>plter Chen</cp:lastModifiedBy>
  <cp:revision>257</cp:revision>
  <dcterms:created xsi:type="dcterms:W3CDTF">2013-01-30T07:35:00Z</dcterms:created>
  <dcterms:modified xsi:type="dcterms:W3CDTF">2013-06-19T10:45:56Z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2052-8.1.0.3526</vt:lpwstr>
  </property>
</Properties>
</file>