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66" r:id="rId3"/>
    <p:sldId id="263" r:id="rId4"/>
    <p:sldId id="260" r:id="rId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7EC"/>
    <a:srgbClr val="1357AD"/>
    <a:srgbClr val="A599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75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8610D-7451-1F40-9AEB-54648A0539D4}" type="datetimeFigureOut">
              <a:rPr kumimoji="1" lang="zh-CN" altLang="en-US" smtClean="0"/>
              <a:t>13-6-21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6210C-2B38-0446-8A42-28F566CAB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93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6210C-2B38-0446-8A42-28F566CAB6A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752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979797"/>
                </a:solidFill>
              </a:defRPr>
            </a:lvl1pPr>
          </a:lstStyle>
          <a:p>
            <a:fld id="{A338D6E6-1B61-42E8-B4B2-9D4E9C0B3658}" type="datetime1">
              <a:rPr lang="zh-CN" altLang="en-US"/>
              <a:pPr/>
              <a:t>13-6-21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979797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79797"/>
                </a:solidFill>
              </a:defRPr>
            </a:lvl1pPr>
          </a:lstStyle>
          <a:p>
            <a:fld id="{95DEE262-3AAE-4A61-912B-492EBC88DB01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2" name="图片 1" descr="Android-xuexi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9182112" cy="51694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developer.android.com/guide/appendix/media-format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" y="-1"/>
            <a:ext cx="9178116" cy="51672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779387"/>
            <a:ext cx="6827052" cy="857250"/>
          </a:xfrm>
        </p:spPr>
        <p:txBody>
          <a:bodyPr/>
          <a:lstStyle/>
          <a:p>
            <a:pPr algn="l"/>
            <a:r>
              <a:rPr kumimoji="1" lang="en-US" altLang="zh-CN" sz="3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Android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开发基础入门</a:t>
            </a:r>
            <a:endParaRPr kumimoji="1" lang="zh-CN" altLang="en-US" sz="1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0038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4963" y="20469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2843208" y="2067519"/>
            <a:ext cx="33556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9pPr>
          </a:lstStyle>
          <a:p>
            <a:pPr eaLnBrk="1" hangingPunct="1"/>
            <a:r>
              <a:rPr lang="en-US" altLang="zh-CN" sz="3600" dirty="0" err="1" smtClean="0">
                <a:latin typeface="微软雅黑"/>
                <a:ea typeface="微软雅黑"/>
                <a:cs typeface="微软雅黑"/>
              </a:rPr>
              <a:t>Android</a:t>
            </a:r>
            <a:r>
              <a:rPr lang="en-US" altLang="en-US" sz="3600" dirty="0" err="1" smtClean="0">
                <a:latin typeface="微软雅黑"/>
                <a:ea typeface="微软雅黑"/>
                <a:cs typeface="微软雅黑"/>
              </a:rPr>
              <a:t>多媒体</a:t>
            </a:r>
            <a:endParaRPr lang="zh-CN" altLang="en-US" sz="36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34513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8003936" y="194661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1" hangingPunct="1"/>
            <a:r>
              <a:rPr lang="zh-CN" altLang="en-US" sz="2000" b="1" kern="1200" dirty="0" smtClean="0">
                <a:latin typeface="微软雅黑"/>
                <a:ea typeface="微软雅黑"/>
                <a:cs typeface="微软雅黑"/>
              </a:rPr>
              <a:t>目录</a:t>
            </a:r>
            <a:endParaRPr lang="zh-CN" altLang="en-US" sz="2000" b="1" kern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87274" y="1275156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  <a:hlinkClick r:id="rId2"/>
              </a:rPr>
              <a:t>Android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  <a:hlinkClick r:id="rId2"/>
              </a:rPr>
              <a:t>支持的音频、视频格式</a:t>
            </a:r>
            <a:r>
              <a:rPr kumimoji="1" lang="zh-CN" altLang="en-US" dirty="0" smtClean="0">
                <a:hlinkClick r:id="rId2"/>
              </a:rPr>
              <a:t> </a:t>
            </a:r>
            <a:endParaRPr kumimoji="1"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2987274" y="21089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MediaPlayer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类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987274" y="169205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 dirty="0" err="1" smtClean="0"/>
              <a:t>SoundPool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2987274" y="3359639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 dirty="0" err="1" smtClean="0"/>
              <a:t>MediaRecorder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2987274" y="2525847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VideoView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987274" y="294274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Camera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3862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封底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9182112" cy="5169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535353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64646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3468</TotalTime>
  <Pages>0</Pages>
  <Words>19</Words>
  <Characters>0</Characters>
  <Application>Microsoft Macintosh PowerPoint</Application>
  <DocSecurity>0</DocSecurity>
  <PresentationFormat>全屏显示(16:9)</PresentationFormat>
  <Lines>0</Lines>
  <Paragraphs>10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Android开发基础入门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leex</dc:creator>
  <cp:lastModifiedBy>plter Chen</cp:lastModifiedBy>
  <cp:revision>274</cp:revision>
  <dcterms:created xsi:type="dcterms:W3CDTF">2013-01-30T07:35:00Z</dcterms:created>
  <dcterms:modified xsi:type="dcterms:W3CDTF">2013-06-21T09:01:39Z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