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63" r:id="rId4"/>
    <p:sldId id="267" r:id="rId5"/>
    <p:sldId id="268" r:id="rId6"/>
    <p:sldId id="269" r:id="rId7"/>
    <p:sldId id="260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7EC"/>
    <a:srgbClr val="1357AD"/>
    <a:srgbClr val="A59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610D-7451-1F40-9AEB-54648A0539D4}" type="datetimeFigureOut">
              <a:rPr kumimoji="1" lang="zh-CN" altLang="en-US" smtClean="0"/>
              <a:t>13-6-25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210C-2B38-0446-8A42-28F566CAB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210C-2B38-0446-8A42-28F566CAB6A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2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79797"/>
                </a:solidFill>
              </a:defRPr>
            </a:lvl1pPr>
          </a:lstStyle>
          <a:p>
            <a:fld id="{A338D6E6-1B61-42E8-B4B2-9D4E9C0B3658}" type="datetime1">
              <a:rPr lang="zh-CN" altLang="en-US"/>
              <a:pPr/>
              <a:t>13-6-25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79797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79797"/>
                </a:solidFill>
              </a:defRPr>
            </a:lvl1pPr>
          </a:lstStyle>
          <a:p>
            <a:fld id="{95DEE262-3AAE-4A61-912B-492EBC88DB0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 descr="Android-xuex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" y="-1"/>
            <a:ext cx="9178116" cy="5167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779387"/>
            <a:ext cx="6827052" cy="857250"/>
          </a:xfrm>
        </p:spPr>
        <p:txBody>
          <a:bodyPr/>
          <a:lstStyle/>
          <a:p>
            <a:pPr algn="l"/>
            <a:r>
              <a:rPr kumimoji="1" lang="en-US" altLang="zh-CN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开发基础入门</a:t>
            </a:r>
            <a:endParaRPr kumimoji="1" lang="zh-CN" altLang="en-US" sz="1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03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4963" y="2046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843208" y="2067519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应用程序打包发布</a:t>
            </a:r>
            <a:endParaRPr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8003936" y="19466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000" b="1" kern="1200" dirty="0" smtClean="0"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2000" b="1" kern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>
            <a:hlinkClick r:id="rId2" action="ppaction://hlinksldjump"/>
          </p:cNvPr>
          <p:cNvSpPr txBox="1"/>
          <p:nvPr/>
        </p:nvSpPr>
        <p:spPr>
          <a:xfrm>
            <a:off x="2987274" y="12751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应用发布步骤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2987274" y="21089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签名策略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5" name="文本框 4">
            <a:hlinkClick r:id="rId4" action="ppaction://hlinksldjump"/>
          </p:cNvPr>
          <p:cNvSpPr txBox="1"/>
          <p:nvPr/>
        </p:nvSpPr>
        <p:spPr>
          <a:xfrm>
            <a:off x="2987274" y="169205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为什么要为程序签名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274" y="335963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上传到电子市场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7274" y="25258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生成签名证书文件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87274" y="294274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打包应用程序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38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4746" y="14912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完成开发工作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4746" y="17898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去掉调试信息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4746" y="2088475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考虑为应用程序添加EULA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(End User License Agreement)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4746" y="238708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为程序设置自定义图标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4746" y="2685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为程序签名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4746" y="298430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在真机上测试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3728" y="328291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发布到电子市场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>
            <a:hlinkClick r:id="rId2" action="ppaction://hlinksldjump"/>
          </p:cNvPr>
          <p:cNvSpPr txBox="1"/>
          <p:nvPr/>
        </p:nvSpPr>
        <p:spPr>
          <a:xfrm>
            <a:off x="7957551" y="4372575"/>
            <a:ext cx="6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844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5076" y="170735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必须对软件签名才能运行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5076" y="227445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系统依靠签名证书辨别开发者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>
            <a:hlinkClick r:id="rId2" action="ppaction://hlinksldjump"/>
          </p:cNvPr>
          <p:cNvSpPr txBox="1"/>
          <p:nvPr/>
        </p:nvSpPr>
        <p:spPr>
          <a:xfrm>
            <a:off x="7957551" y="4372575"/>
            <a:ext cx="6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33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38977" y="1275156"/>
            <a:ext cx="5096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使用一个证书签名所有程序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charset="2"/>
              <a:buChar char="l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应用程序升级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charset="2"/>
              <a:buChar char="l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应用程序模块化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charset="2"/>
              <a:buChar char="l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允许代码或者数据共享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证书有效期设置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charset="2"/>
              <a:buChar char="l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最少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年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buFont typeface="Wingdings" charset="2"/>
              <a:buChar char="l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如果签名多个程序，则证书有效期应该长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于其中任何一个程序的生命周期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7957551" y="4372575"/>
            <a:ext cx="6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5008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底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19"/>
            <a:ext cx="9182112" cy="516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535353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64646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Pages>0</Pages>
  <Words>94</Words>
  <Characters>0</Characters>
  <Application>Microsoft Macintosh PowerPoint</Application>
  <DocSecurity>0</DocSecurity>
  <PresentationFormat>全屏显示(16:9)</PresentationFormat>
  <Lines>0</Lines>
  <Paragraphs>30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Android开发基础入门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leex</dc:creator>
  <cp:lastModifiedBy>plter Chen</cp:lastModifiedBy>
  <cp:revision>329</cp:revision>
  <dcterms:created xsi:type="dcterms:W3CDTF">2013-01-30T07:35:00Z</dcterms:created>
  <dcterms:modified xsi:type="dcterms:W3CDTF">2013-06-25T08:41:32Z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