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6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0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7EC"/>
    <a:srgbClr val="1357AD"/>
    <a:srgbClr val="A59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610D-7451-1F40-9AEB-54648A0539D4}" type="datetimeFigureOut">
              <a:rPr kumimoji="1" lang="zh-CN" altLang="en-US" smtClean="0"/>
              <a:t>13-6-27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210C-2B38-0446-8A42-28F566CAB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210C-2B38-0446-8A42-28F566CAB6A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52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79797"/>
                </a:solidFill>
              </a:defRPr>
            </a:lvl1pPr>
          </a:lstStyle>
          <a:p>
            <a:fld id="{A338D6E6-1B61-42E8-B4B2-9D4E9C0B3658}" type="datetime1">
              <a:rPr lang="zh-CN" altLang="en-US"/>
              <a:pPr/>
              <a:t>13-6-27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79797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79797"/>
                </a:solidFill>
              </a:defRPr>
            </a:lvl1pPr>
          </a:lstStyle>
          <a:p>
            <a:fld id="{95DEE262-3AAE-4A61-912B-492EBC88DB01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 descr="Android-xuexi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" y="-1"/>
            <a:ext cx="9178116" cy="51672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779387"/>
            <a:ext cx="6827052" cy="857250"/>
          </a:xfrm>
        </p:spPr>
        <p:txBody>
          <a:bodyPr/>
          <a:lstStyle/>
          <a:p>
            <a:pPr algn="l"/>
            <a:r>
              <a:rPr kumimoji="1" lang="en-US" altLang="zh-CN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开发基础入门</a:t>
            </a:r>
            <a:endParaRPr kumimoji="1" lang="zh-CN" altLang="en-US" sz="1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03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4283868" y="914991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000" b="1" dirty="0" smtClean="0">
                <a:latin typeface="微软雅黑"/>
                <a:ea typeface="微软雅黑"/>
                <a:cs typeface="微软雅黑"/>
              </a:rPr>
              <a:t>测试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2878" y="1923453"/>
            <a:ext cx="5173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/>
              <a:t>列出要测试的功能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/>
              <a:t>一项一项测试，记录测试时间及操作方式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/>
              <a:t>如果发现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，记录造成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出现的操作步骤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94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3534716" y="2243673"/>
            <a:ext cx="2276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000" b="1" dirty="0" smtClean="0">
                <a:latin typeface="微软雅黑"/>
                <a:ea typeface="微软雅黑"/>
                <a:cs typeface="微软雅黑"/>
              </a:rPr>
              <a:t>发布或提交给客户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407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底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963" y="2046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47637" y="2067519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9pPr>
          </a:lstStyle>
          <a:p>
            <a:pPr eaLnBrk="1" hangingPunct="1"/>
            <a:r>
              <a:rPr lang="en-US" altLang="en-US" sz="3600" dirty="0" smtClean="0">
                <a:latin typeface="微软雅黑"/>
                <a:ea typeface="微软雅黑"/>
                <a:cs typeface="微软雅黑"/>
              </a:rPr>
              <a:t>记事本实例</a:t>
            </a:r>
            <a:endParaRPr lang="zh-CN" altLang="en-US" sz="3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45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4067769" y="120312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000" b="1" kern="1200" dirty="0" smtClean="0">
                <a:latin typeface="微软雅黑"/>
                <a:ea typeface="微软雅黑"/>
                <a:cs typeface="微软雅黑"/>
              </a:rPr>
              <a:t>需求分析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218" y="1995486"/>
            <a:ext cx="7993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     在外出游玩时，经常会看到一些美好的事物，我们需要把美好的记忆记录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下来，但是又不想公开，只想在自己的手机上查看。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386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3939530" y="120312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000" b="1" dirty="0" smtClean="0">
                <a:latin typeface="微软雅黑"/>
                <a:ea typeface="微软雅黑"/>
                <a:cs typeface="微软雅黑"/>
              </a:rPr>
              <a:t>可行性</a:t>
            </a:r>
            <a:r>
              <a:rPr lang="zh-CN" altLang="en-US" sz="2000" b="1" kern="1200" dirty="0" smtClean="0">
                <a:latin typeface="微软雅黑"/>
                <a:ea typeface="微软雅黑"/>
                <a:cs typeface="微软雅黑"/>
              </a:rPr>
              <a:t>分析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9637" y="213955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技术可行性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商业可行性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6426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3683050" y="1203123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000" b="1" dirty="0" smtClean="0">
                <a:latin typeface="微软雅黑"/>
                <a:ea typeface="微软雅黑"/>
                <a:cs typeface="微软雅黑"/>
              </a:rPr>
              <a:t>编写项目计划书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5241" y="2139552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项目功能模块划分开发周期安排</a:t>
            </a:r>
          </a:p>
          <a:p>
            <a:pPr marL="285750" indent="-285750">
              <a:buFont typeface="Wingdings" charset="2"/>
              <a:buChar char="n"/>
            </a:pPr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开发人员安排及工作分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配</a:t>
            </a:r>
            <a:endParaRPr kumimoji="1" lang="en-US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7494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4067769" y="84295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系统设计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7604" y="185142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功能结构设计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业务流程设计</a:t>
            </a:r>
            <a:endParaRPr kumimoji="1" lang="en-US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122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3939529" y="84295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000" b="1" dirty="0" smtClean="0">
                <a:latin typeface="微软雅黑"/>
                <a:ea typeface="微软雅黑"/>
                <a:cs typeface="微软雅黑"/>
              </a:rPr>
              <a:t>数据库设计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39159"/>
              </p:ext>
            </p:extLst>
          </p:nvPr>
        </p:nvGraphicFramePr>
        <p:xfrm>
          <a:off x="682217" y="2355651"/>
          <a:ext cx="3169453" cy="86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61"/>
                <a:gridCol w="840875"/>
                <a:gridCol w="1001896"/>
                <a:gridCol w="809221"/>
              </a:tblGrid>
              <a:tr h="4321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</a:tr>
              <a:tr h="4321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4251" y="1851420"/>
            <a:ext cx="74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notes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76231" y="185142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media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87095"/>
              </p:ext>
            </p:extLst>
          </p:nvPr>
        </p:nvGraphicFramePr>
        <p:xfrm>
          <a:off x="4788099" y="2355651"/>
          <a:ext cx="38177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297"/>
                <a:gridCol w="936429"/>
                <a:gridCol w="2233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note_id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mnt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sdcard</a:t>
                      </a:r>
                      <a:r>
                        <a:rPr lang="en-US" altLang="zh-CN" dirty="0" smtClean="0"/>
                        <a:t>/a.mp4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88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3995736" y="213955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000" b="1" dirty="0" smtClean="0">
                <a:latin typeface="微软雅黑"/>
                <a:ea typeface="微软雅黑"/>
                <a:cs typeface="微软雅黑"/>
              </a:rPr>
              <a:t>架构</a:t>
            </a:r>
            <a:r>
              <a:rPr lang="zh-CN" altLang="en-US" sz="2000" b="1" dirty="0" smtClean="0">
                <a:latin typeface="微软雅黑"/>
                <a:ea typeface="微软雅黑"/>
                <a:cs typeface="微软雅黑"/>
              </a:rPr>
              <a:t>设计</a:t>
            </a:r>
            <a:endParaRPr lang="en-US" altLang="zh-CN" sz="2000" b="1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5252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3426572" y="2243673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000" b="1" dirty="0" smtClean="0">
                <a:latin typeface="微软雅黑"/>
                <a:ea typeface="微软雅黑"/>
                <a:cs typeface="微软雅黑"/>
              </a:rPr>
              <a:t>代码开发及工作分配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699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535353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64646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Pages>0</Pages>
  <Words>157</Words>
  <Characters>0</Characters>
  <Application>Microsoft Macintosh PowerPoint</Application>
  <DocSecurity>0</DocSecurity>
  <PresentationFormat>全屏显示(16:9)</PresentationFormat>
  <Lines>0</Lines>
  <Paragraphs>38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Android开发基础入门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leex</dc:creator>
  <cp:lastModifiedBy>plter Chen</cp:lastModifiedBy>
  <cp:revision>395</cp:revision>
  <dcterms:created xsi:type="dcterms:W3CDTF">2013-01-30T07:35:00Z</dcterms:created>
  <dcterms:modified xsi:type="dcterms:W3CDTF">2013-06-27T06:49:05Z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