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4" r:id="rId6"/>
    <p:sldId id="263" r:id="rId7"/>
    <p:sldId id="268" r:id="rId8"/>
    <p:sldId id="270" r:id="rId9"/>
    <p:sldId id="271" r:id="rId10"/>
    <p:sldId id="267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785B0-FC51-4C59-8A6F-43D19715296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3AD5-9AEA-468C-85FF-B11B33127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40D-B631-4E98-8340-FE8C8BF0AD52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297D-6CEE-4F86-AB6D-597698A21100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BD0-A77A-434A-B102-5F55B0F17E9F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4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7C6-E689-482D-A117-D41E7DBAFE64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66D-7F97-4B70-B573-321190B33FD7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375D-4328-4750-BB61-393FE99190E2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8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614-A535-4F9F-B823-60731D7BD547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3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7EBE-4902-4C35-8953-6B6C54AF978E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C2AD-3EAA-4A27-BF2D-5850FC637173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51A8-C98C-4563-9A0D-0AED5D89A188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5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C2E5-25BA-4BA3-A7B0-8E50B4F8CC9E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9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3244-7058-414D-BB12-5D28EE7561C0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erjung/minin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912" y="609601"/>
            <a:ext cx="8531322" cy="2249977"/>
          </a:xfrm>
        </p:spPr>
        <p:txBody>
          <a:bodyPr/>
          <a:lstStyle/>
          <a:p>
            <a:r>
              <a:rPr lang="en-US" dirty="0" err="1"/>
              <a:t>MNKernel</a:t>
            </a:r>
            <a:r>
              <a:rPr lang="en-US" dirty="0"/>
              <a:t>: Unikernel Support for Mininet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361" y="3084023"/>
            <a:ext cx="8111873" cy="2813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SIGCOMM </a:t>
            </a:r>
            <a:r>
              <a:rPr lang="en-US" dirty="0" err="1"/>
              <a:t>Hackaton</a:t>
            </a:r>
            <a:r>
              <a:rPr lang="en-US" dirty="0"/>
              <a:t> 2018 @ Nokia </a:t>
            </a:r>
            <a:r>
              <a:rPr lang="en-US" dirty="0" err="1"/>
              <a:t>Skypark</a:t>
            </a:r>
            <a:r>
              <a:rPr lang="en-US" dirty="0"/>
              <a:t>, Budapest </a:t>
            </a:r>
          </a:p>
          <a:p>
            <a:endParaRPr lang="en-US" dirty="0"/>
          </a:p>
          <a:p>
            <a:r>
              <a:rPr lang="en-US" b="1" dirty="0"/>
              <a:t>Alexander Jung     </a:t>
            </a:r>
            <a:r>
              <a:rPr lang="en-US" b="1" dirty="0" err="1"/>
              <a:t>Michał</a:t>
            </a:r>
            <a:r>
              <a:rPr lang="en-US" b="1" dirty="0"/>
              <a:t> </a:t>
            </a:r>
            <a:r>
              <a:rPr lang="en-US" b="1" dirty="0" err="1"/>
              <a:t>Król</a:t>
            </a:r>
            <a:r>
              <a:rPr lang="en-US" b="1" dirty="0"/>
              <a:t>      </a:t>
            </a:r>
            <a:r>
              <a:rPr lang="en-US" b="1" dirty="0" err="1"/>
              <a:t>Torsten</a:t>
            </a:r>
            <a:r>
              <a:rPr lang="en-US" b="1" dirty="0"/>
              <a:t> Runge     </a:t>
            </a:r>
            <a:br>
              <a:rPr lang="en-US" b="1" dirty="0"/>
            </a:br>
            <a:br>
              <a:rPr lang="en-US" b="1" dirty="0"/>
            </a:br>
            <a:r>
              <a:rPr lang="en-US" i="1" dirty="0"/>
              <a:t>(supervised by Bob Lantz)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Budapest, 25 August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7" y="4165973"/>
            <a:ext cx="2692027" cy="2692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361" y="6202250"/>
            <a:ext cx="1355307" cy="381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31" y="6211662"/>
            <a:ext cx="2192322" cy="3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rumprun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qemu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-M 128 \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-I </a:t>
            </a:r>
            <a:r>
              <a:rPr lang="en-US" dirty="0" err="1">
                <a:latin typeface="Consolas" panose="020B0609020204030204" pitchFamily="49" charset="0"/>
              </a:rPr>
              <a:t>if,vioif</a:t>
            </a:r>
            <a:r>
              <a:rPr lang="en-US" dirty="0">
                <a:latin typeface="Consolas" panose="020B0609020204030204" pitchFamily="49" charset="0"/>
              </a:rPr>
              <a:t>,'-net </a:t>
            </a:r>
            <a:r>
              <a:rPr lang="en-US" dirty="0" err="1">
                <a:latin typeface="Consolas" panose="020B0609020204030204" pitchFamily="49" charset="0"/>
              </a:rPr>
              <a:t>tap,script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no,ifname</a:t>
            </a:r>
            <a:r>
              <a:rPr lang="en-US" dirty="0">
                <a:latin typeface="Consolas" panose="020B0609020204030204" pitchFamily="49" charset="0"/>
              </a:rPr>
              <a:t>=tap0'\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-W if,inet,static,10.0.120.101/24 \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-b ./</a:t>
            </a:r>
            <a:r>
              <a:rPr lang="en-US" dirty="0" err="1">
                <a:latin typeface="Consolas" panose="020B0609020204030204" pitchFamily="49" charset="0"/>
              </a:rPr>
              <a:t>data.iso</a:t>
            </a:r>
            <a:r>
              <a:rPr lang="en-US" dirty="0">
                <a:latin typeface="Consolas" panose="020B0609020204030204" pitchFamily="49" charset="0"/>
              </a:rPr>
              <a:t>,/data \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-- ./</a:t>
            </a:r>
            <a:r>
              <a:rPr lang="en-US" dirty="0" err="1">
                <a:latin typeface="Consolas" panose="020B0609020204030204" pitchFamily="49" charset="0"/>
              </a:rPr>
              <a:t>nginx.rump</a:t>
            </a:r>
            <a:r>
              <a:rPr lang="en-US" dirty="0">
                <a:latin typeface="Consolas" panose="020B0609020204030204" pitchFamily="49" charset="0"/>
              </a:rPr>
              <a:t> -c /data/</a:t>
            </a:r>
            <a:r>
              <a:rPr lang="en-US" dirty="0" err="1">
                <a:latin typeface="Consolas" panose="020B0609020204030204" pitchFamily="49" charset="0"/>
              </a:rPr>
              <a:t>conf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nginx.conf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2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Unikernels are an emerging technology for running edge applications</a:t>
            </a:r>
          </a:p>
          <a:p>
            <a:r>
              <a:rPr lang="en-US" dirty="0"/>
              <a:t>We implemented </a:t>
            </a:r>
            <a:r>
              <a:rPr lang="en-US" dirty="0" err="1"/>
              <a:t>MinKernel</a:t>
            </a:r>
            <a:r>
              <a:rPr lang="en-US" dirty="0"/>
              <a:t> as an mininet extension to run mininet hosts with unikernels</a:t>
            </a:r>
          </a:p>
          <a:p>
            <a:r>
              <a:rPr lang="en-US" dirty="0"/>
              <a:t>We successfully tested and evaluated </a:t>
            </a:r>
            <a:r>
              <a:rPr lang="en-US" dirty="0" err="1"/>
              <a:t>MinKernel</a:t>
            </a:r>
            <a:r>
              <a:rPr lang="en-US" dirty="0"/>
              <a:t> in a mininet environment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https://github.com/nderjung/mininet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Branch: </a:t>
            </a:r>
            <a:r>
              <a:rPr lang="en-US" dirty="0" err="1"/>
              <a:t>devel</a:t>
            </a:r>
            <a:r>
              <a:rPr lang="en-US" dirty="0"/>
              <a:t>/rump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7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unikernels?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2680" cy="4351338"/>
          </a:xfrm>
        </p:spPr>
        <p:txBody>
          <a:bodyPr>
            <a:normAutofit/>
          </a:bodyPr>
          <a:lstStyle/>
          <a:p>
            <a:r>
              <a:rPr lang="en-US" dirty="0"/>
              <a:t>Unikernels are specialized, single-address-space machine images constructed by using library operating systems</a:t>
            </a:r>
          </a:p>
          <a:p>
            <a:r>
              <a:rPr lang="en-US" dirty="0"/>
              <a:t>Unikernels run directly on a hypervisor or on bare metal</a:t>
            </a:r>
          </a:p>
          <a:p>
            <a:r>
              <a:rPr lang="en-US" dirty="0"/>
              <a:t>Unikernels run more cheaply, more securely and with finer control than with a full software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6" y="2112385"/>
            <a:ext cx="5038725" cy="3381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Unikernels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50082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Improved security</a:t>
            </a:r>
          </a:p>
          <a:p>
            <a:r>
              <a:rPr lang="en-US" dirty="0"/>
              <a:t>Unikernels reduce the amount of code deployed, which reduces the attack surface, improving security. </a:t>
            </a:r>
          </a:p>
          <a:p>
            <a:pPr marL="0" indent="0">
              <a:buNone/>
            </a:pPr>
            <a:r>
              <a:rPr lang="en-US" b="1" dirty="0"/>
              <a:t>Small footprints</a:t>
            </a:r>
          </a:p>
          <a:p>
            <a:r>
              <a:rPr lang="en-US" dirty="0"/>
              <a:t>Unikernel images are often orders of magnitude smaller than traditional OS deployments (e.g. 5.2 MB instead of 900 MB)</a:t>
            </a:r>
          </a:p>
          <a:p>
            <a:pPr marL="0" indent="0">
              <a:buNone/>
            </a:pPr>
            <a:r>
              <a:rPr lang="en-US" b="1" dirty="0"/>
              <a:t>Highly optimized</a:t>
            </a:r>
          </a:p>
          <a:p>
            <a:r>
              <a:rPr lang="en-US" dirty="0"/>
              <a:t>The </a:t>
            </a:r>
            <a:r>
              <a:rPr lang="en-US" dirty="0" err="1"/>
              <a:t>unikernel</a:t>
            </a:r>
            <a:r>
              <a:rPr lang="en-US" dirty="0"/>
              <a:t> compilation model enables whole-system optimization across device drivers and application logic</a:t>
            </a:r>
          </a:p>
          <a:p>
            <a:pPr marL="0" indent="0">
              <a:buNone/>
            </a:pPr>
            <a:r>
              <a:rPr lang="en-US" b="1" dirty="0"/>
              <a:t>Fast Boot</a:t>
            </a:r>
          </a:p>
          <a:p>
            <a:r>
              <a:rPr lang="en-US" dirty="0"/>
              <a:t>Unikernels can boot extremely quickly, with boot times measured in milliseconds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b="1" dirty="0"/>
              <a:t>Unikernels are a promising technology for implementing edge applications!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5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Mininet is a </a:t>
            </a:r>
            <a:r>
              <a:rPr lang="en-US" i="1" dirty="0"/>
              <a:t>network emulator</a:t>
            </a:r>
            <a:r>
              <a:rPr lang="en-US" dirty="0"/>
              <a:t> which creates a network of virtual hosts, switches, controllers, and links</a:t>
            </a:r>
          </a:p>
          <a:p>
            <a:r>
              <a:rPr lang="en-US" dirty="0"/>
              <a:t>Provides a simple and inexpensive </a:t>
            </a:r>
            <a:r>
              <a:rPr lang="en-US" b="1" dirty="0"/>
              <a:t>network testbed</a:t>
            </a:r>
            <a:r>
              <a:rPr lang="en-US" dirty="0"/>
              <a:t> for developing network applications</a:t>
            </a:r>
          </a:p>
          <a:p>
            <a:r>
              <a:rPr lang="en-US" dirty="0"/>
              <a:t>Enables </a:t>
            </a:r>
            <a:r>
              <a:rPr lang="en-US" b="1" dirty="0"/>
              <a:t>complex topology testing</a:t>
            </a:r>
            <a:r>
              <a:rPr lang="en-US" dirty="0"/>
              <a:t>, without the need to wire up a physical network</a:t>
            </a:r>
          </a:p>
          <a:p>
            <a:r>
              <a:rPr lang="en-US" dirty="0"/>
              <a:t>Includes a </a:t>
            </a:r>
            <a:r>
              <a:rPr lang="en-US" b="1" dirty="0"/>
              <a:t>CLI</a:t>
            </a:r>
            <a:r>
              <a:rPr lang="en-US" dirty="0"/>
              <a:t> that is topology-aware for debugging or running network-wide tests</a:t>
            </a:r>
          </a:p>
          <a:p>
            <a:r>
              <a:rPr lang="en-US" dirty="0"/>
              <a:t>Supports </a:t>
            </a:r>
            <a:r>
              <a:rPr lang="en-US" b="1" dirty="0"/>
              <a:t>arbitrary custom topologies</a:t>
            </a:r>
            <a:r>
              <a:rPr lang="en-US" dirty="0"/>
              <a:t>, and includes a basic set of </a:t>
            </a:r>
            <a:r>
              <a:rPr lang="en-US" b="1" dirty="0"/>
              <a:t>parametrized topologies</a:t>
            </a:r>
            <a:endParaRPr lang="en-US" dirty="0"/>
          </a:p>
          <a:p>
            <a:r>
              <a:rPr lang="en-US" dirty="0"/>
              <a:t>provides a straightforward and extensible </a:t>
            </a:r>
            <a:r>
              <a:rPr lang="en-US" b="1" dirty="0"/>
              <a:t>Python API</a:t>
            </a:r>
            <a:r>
              <a:rPr lang="en-US" dirty="0"/>
              <a:t> for network creation and experimentation</a:t>
            </a:r>
          </a:p>
          <a:p>
            <a:pPr marL="0" indent="0">
              <a:buNone/>
            </a:pPr>
            <a:r>
              <a:rPr lang="en-US" b="1" dirty="0"/>
              <a:t>However,  there is no support for running Unikernels on Mininet hosts.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MinKernel</a:t>
            </a:r>
            <a:r>
              <a:rPr lang="en-US" dirty="0"/>
              <a:t>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to run unikernels in mininet hosts and connect them?</a:t>
            </a:r>
          </a:p>
          <a:p>
            <a:endParaRPr lang="en-US" dirty="0"/>
          </a:p>
          <a:p>
            <a:r>
              <a:rPr lang="en-US" dirty="0"/>
              <a:t>Instantiate a Unikernel</a:t>
            </a:r>
          </a:p>
          <a:p>
            <a:r>
              <a:rPr lang="en-US" dirty="0"/>
              <a:t>Deallocate a Unikernel</a:t>
            </a:r>
          </a:p>
          <a:p>
            <a:r>
              <a:rPr lang="en-US" dirty="0"/>
              <a:t>Networking (set IP, set MAC)</a:t>
            </a:r>
          </a:p>
          <a:p>
            <a:r>
              <a:rPr lang="en-US" dirty="0"/>
              <a:t>Unikernel binary example</a:t>
            </a:r>
          </a:p>
          <a:p>
            <a:r>
              <a:rPr lang="en-US" dirty="0"/>
              <a:t>Example script / Demo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7759" y="1690688"/>
            <a:ext cx="23026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Mininet Master</a:t>
            </a:r>
          </a:p>
          <a:p>
            <a:pPr algn="ctr"/>
            <a:r>
              <a:rPr lang="en-US" dirty="0"/>
              <a:t>(running on Host 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2886" y="3721764"/>
            <a:ext cx="23026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Mininet Host</a:t>
            </a:r>
          </a:p>
          <a:p>
            <a:pPr algn="ctr"/>
            <a:r>
              <a:rPr lang="en-US" dirty="0"/>
              <a:t>(running Unikernel)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1720" y="3721764"/>
            <a:ext cx="23026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Mininet Host</a:t>
            </a:r>
          </a:p>
          <a:p>
            <a:pPr algn="ctr"/>
            <a:r>
              <a:rPr lang="en-US" dirty="0"/>
              <a:t>(running Unikernel)</a:t>
            </a:r>
          </a:p>
        </p:txBody>
      </p:sp>
      <p:cxnSp>
        <p:nvCxnSpPr>
          <p:cNvPr id="8" name="Straight Arrow Connector 7"/>
          <p:cNvCxnSpPr>
            <a:stCxn id="4" idx="1"/>
            <a:endCxn id="5" idx="0"/>
          </p:cNvCxnSpPr>
          <p:nvPr/>
        </p:nvCxnSpPr>
        <p:spPr>
          <a:xfrm flipH="1">
            <a:off x="3124199" y="2147888"/>
            <a:ext cx="1813560" cy="157387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>
            <a:off x="7240384" y="2147888"/>
            <a:ext cx="1462649" cy="157387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9535" y="330849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10.1.0.1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9551" y="329772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10.2.0.1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7759" y="127742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2793" y="33524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46902" y="324301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18" name="Straight Arrow Connector 17"/>
          <p:cNvCxnSpPr>
            <a:stCxn id="6" idx="1"/>
            <a:endCxn id="5" idx="3"/>
          </p:cNvCxnSpPr>
          <p:nvPr/>
        </p:nvCxnSpPr>
        <p:spPr>
          <a:xfrm flipH="1">
            <a:off x="4275511" y="4178964"/>
            <a:ext cx="327620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1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747962"/>
            <a:ext cx="6486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8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(II)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10" y="1690688"/>
            <a:ext cx="9248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9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(III)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566862"/>
            <a:ext cx="95821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462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MNKernel: Unikernel Support for Mininet</vt:lpstr>
      <vt:lpstr>What are unikernels?</vt:lpstr>
      <vt:lpstr>Benefits of Unikernels</vt:lpstr>
      <vt:lpstr>Mininet</vt:lpstr>
      <vt:lpstr>MinKernel Challenge</vt:lpstr>
      <vt:lpstr>Testbed Setup</vt:lpstr>
      <vt:lpstr>Code Snippet</vt:lpstr>
      <vt:lpstr>Code Snippet (II)</vt:lpstr>
      <vt:lpstr>Code Snippet (III)</vt:lpstr>
      <vt:lpstr>Code Snippet (IV)</vt:lpstr>
      <vt:lpstr>Summary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Unikernel Support for Mininet</dc:title>
  <dc:creator>TM R</dc:creator>
  <cp:lastModifiedBy>Jung, Alexander</cp:lastModifiedBy>
  <cp:revision>49</cp:revision>
  <dcterms:created xsi:type="dcterms:W3CDTF">2018-08-25T12:03:39Z</dcterms:created>
  <dcterms:modified xsi:type="dcterms:W3CDTF">2019-12-11T12:01:18Z</dcterms:modified>
</cp:coreProperties>
</file>