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Roboto Mono"/>
      <p:regular r:id="rId21"/>
      <p:bold r:id="rId22"/>
      <p:italic r:id="rId23"/>
      <p:boldItalic r:id="rId24"/>
    </p:embeddedFont>
    <p:embeddedFont>
      <p:font typeface="DM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gpR0Cm4hDizJVsaFGCgOPBqFfq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RobotoMono-bold.fntdata"/><Relationship Id="rId21" Type="http://schemas.openxmlformats.org/officeDocument/2006/relationships/font" Target="fonts/RobotoMono-regular.fntdata"/><Relationship Id="rId24" Type="http://schemas.openxmlformats.org/officeDocument/2006/relationships/font" Target="fonts/RobotoMono-boldItalic.fntdata"/><Relationship Id="rId23"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DMSans-bold.fntdata"/><Relationship Id="rId25" Type="http://schemas.openxmlformats.org/officeDocument/2006/relationships/font" Target="fonts/DMSans-regular.fntdata"/><Relationship Id="rId28" Type="http://schemas.openxmlformats.org/officeDocument/2006/relationships/font" Target="fonts/DMSans-boldItalic.fntdata"/><Relationship Id="rId27" Type="http://schemas.openxmlformats.org/officeDocument/2006/relationships/font" Target="fonts/DM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1" Type="http://schemas.openxmlformats.org/officeDocument/2006/relationships/hyperlink" Target="http://icdm2013.rutgers.edu/" TargetMode="External"/><Relationship Id="rId10" Type="http://schemas.openxmlformats.org/officeDocument/2006/relationships/hyperlink" Target="http://icml.cc/" TargetMode="External"/><Relationship Id="rId13" Type="http://schemas.openxmlformats.org/officeDocument/2006/relationships/hyperlink" Target="http://www.transacl.org/" TargetMode="External"/><Relationship Id="rId12" Type="http://schemas.openxmlformats.org/officeDocument/2006/relationships/hyperlink" Target="http://www.mitpressjournals.org/loi/coli" TargetMode="External"/><Relationship Id="rId1" Type="http://schemas.openxmlformats.org/officeDocument/2006/relationships/notesMaster" Target="../notesMasters/notesMaster1.xml"/><Relationship Id="rId2" Type="http://schemas.openxmlformats.org/officeDocument/2006/relationships/hyperlink" Target="http://www.aclweb.org/" TargetMode="External"/><Relationship Id="rId3" Type="http://schemas.openxmlformats.org/officeDocument/2006/relationships/hyperlink" Target="http://hum.csse.unimelb.edu.au/emnlp2013/" TargetMode="External"/><Relationship Id="rId4" Type="http://schemas.openxmlformats.org/officeDocument/2006/relationships/hyperlink" Target="http://naacl.org/" TargetMode="External"/><Relationship Id="rId9" Type="http://schemas.openxmlformats.org/officeDocument/2006/relationships/hyperlink" Target="http://www.aaai.org/" TargetMode="External"/><Relationship Id="rId15" Type="http://schemas.openxmlformats.org/officeDocument/2006/relationships/hyperlink" Target="http://www.springer.com/computer/ai/journal/10994" TargetMode="External"/><Relationship Id="rId14" Type="http://schemas.openxmlformats.org/officeDocument/2006/relationships/hyperlink" Target="http://www.springer.com/computer/database+management+%26+information+retrieval/journal/10791" TargetMode="External"/><Relationship Id="rId17" Type="http://schemas.openxmlformats.org/officeDocument/2006/relationships/hyperlink" Target="https://nips.cc/" TargetMode="External"/><Relationship Id="rId16" Type="http://schemas.openxmlformats.org/officeDocument/2006/relationships/hyperlink" Target="http://lrec-conf.org/" TargetMode="External"/><Relationship Id="rId5" Type="http://schemas.openxmlformats.org/officeDocument/2006/relationships/hyperlink" Target="http://www.eacl.org/" TargetMode="External"/><Relationship Id="rId6" Type="http://schemas.openxmlformats.org/officeDocument/2006/relationships/hyperlink" Target="http://www.coling-2014.org/" TargetMode="External"/><Relationship Id="rId7" Type="http://schemas.openxmlformats.org/officeDocument/2006/relationships/hyperlink" Target="http://ifarm.nl/signll/conll/" TargetMode="External"/><Relationship Id="rId8" Type="http://schemas.openxmlformats.org/officeDocument/2006/relationships/hyperlink" Target="http://www.sigir.or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6d73316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6d73316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6d73316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6d73316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7720d782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7720d782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So what is the deal with NLP? Natural language processing deals with how computers interpret what we say and write, and potentially mimic the way we communicate. The end goal of the field is to create systems that are capable of “understanding” natural language like humans can, including the little nuances that make language so strange.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(If we are speaking purely about deep learning based NLP, say the following line:</a:t>
            </a:r>
            <a:endParaRPr>
              <a:solidFill>
                <a:schemeClr val="dk1"/>
              </a:solidFill>
            </a:endParaRPr>
          </a:p>
          <a:p>
            <a:pPr indent="0" lvl="0" marL="0" rtl="0" algn="l">
              <a:spcBef>
                <a:spcPts val="0"/>
              </a:spcBef>
              <a:spcAft>
                <a:spcPts val="0"/>
              </a:spcAft>
              <a:buNone/>
            </a:pPr>
            <a:r>
              <a:rPr lang="en">
                <a:solidFill>
                  <a:schemeClr val="dk1"/>
                </a:solidFill>
              </a:rPr>
              <a:t>“In this presentation, we’re going to focus more on the deep learning components of NLP, but there is a whole group of purely statistical NLP that is very cool!”)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Essentially, getting a computer to understand the difference between “Let’s eat, grandma” and “Let’s eat grandma!”.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7720d782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7720d782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 a more basic level, we can use NLP for some pretty ubiquitous and standard technologies, like spell check and autocomplete.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However, we can also look into a deeper level (with or without some deep learning) and find some other practical uses, like spam filters, search engines, recommender systems, and machine translation.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 well as this, we can analyze text using NLP, using sentiment analysis, keyword extraction, and name entity recognition.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7720d782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7720d782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You may have also heard about computational linguistics, and thought about how they were different. Essentially: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Computational Linguistics</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The science of computers dealing with languages</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Some interest in modeling what people do</a:t>
            </a:r>
            <a:endParaRPr>
              <a:solidFill>
                <a:schemeClr val="dk1"/>
              </a:solidFill>
            </a:endParaRPr>
          </a:p>
          <a:p>
            <a:pPr indent="0" lvl="0" marL="0" rtl="0" algn="l">
              <a:lnSpc>
                <a:spcPct val="115000"/>
              </a:lnSpc>
              <a:spcBef>
                <a:spcPts val="0"/>
              </a:spcBef>
              <a:spcAft>
                <a:spcPts val="0"/>
              </a:spcAft>
              <a:buNone/>
            </a:pPr>
            <a:r>
              <a:rPr lang="en">
                <a:solidFill>
                  <a:schemeClr val="dk1"/>
                </a:solidFill>
              </a:rPr>
              <a:t>Natural Language Processing</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Developing systems for processing and understanding human language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7720d782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7720d782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2"/>
              </a:rPr>
              <a:t>ACL: Association for Computational Linguistics</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3"/>
              </a:rPr>
              <a:t>EMNLP: Empirical Methods in Natural Language Processing</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4"/>
              </a:rPr>
              <a:t>NAACL: North American Chapter of the Association for Computational Linguistics</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5"/>
              </a:rPr>
              <a:t>EACL: European Chapter of the Association for Computational Linguistics</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6"/>
              </a:rPr>
              <a:t>COLING: International Conference on Computational Linguistics</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7"/>
              </a:rPr>
              <a:t>CoNLL: Conference on Natural Language Learning</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8"/>
              </a:rPr>
              <a:t>SIGIR: Special Interest Group on Information Retrieval</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9"/>
              </a:rPr>
              <a:t>AAAI: Association for the Advancement of Artificial Intelligence</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10"/>
              </a:rPr>
              <a:t>ICML: International Conference on Machine Learning</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11"/>
              </a:rPr>
              <a:t>ICDM: International Conference on Data Mining</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12"/>
              </a:rPr>
              <a:t>Journal of Computational Linguistics</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13"/>
              </a:rPr>
              <a:t>Transactions of the Association for Computational Linguistics</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14"/>
              </a:rPr>
              <a:t>Journal of Information Retrieval</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15"/>
              </a:rPr>
              <a:t>Journal of Machine Learning</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16"/>
              </a:rPr>
              <a:t>LREC: Language Resources and Evaluation*</a:t>
            </a:r>
            <a:endParaRPr u="sng">
              <a:solidFill>
                <a:schemeClr val="hlink"/>
              </a:solidFill>
            </a:endParaRPr>
          </a:p>
          <a:p>
            <a:pPr indent="-298450" lvl="0" marL="457200" rtl="0" algn="l">
              <a:lnSpc>
                <a:spcPct val="115000"/>
              </a:lnSpc>
              <a:spcBef>
                <a:spcPts val="1200"/>
              </a:spcBef>
              <a:spcAft>
                <a:spcPts val="0"/>
              </a:spcAft>
              <a:buClr>
                <a:schemeClr val="dk1"/>
              </a:buClr>
              <a:buSzPts val="1100"/>
              <a:buChar char="●"/>
            </a:pPr>
            <a:r>
              <a:rPr lang="en" u="sng">
                <a:solidFill>
                  <a:schemeClr val="hlink"/>
                </a:solidFill>
                <a:hlinkClick r:id="rId17"/>
              </a:rPr>
              <a:t>NeurIPS: Neural Information Processing Systems*</a:t>
            </a:r>
            <a:endParaRPr u="sng">
              <a:solidFill>
                <a:schemeClr val="hlink"/>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7720d782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7720d782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Like every other hot field in AI, there are plenty of resources for you to learn and work on projects.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2bbf34a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2bbf34a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11" name="Shape 11"/>
        <p:cNvGrpSpPr/>
        <p:nvPr/>
      </p:nvGrpSpPr>
      <p:grpSpPr>
        <a:xfrm>
          <a:off x="0" y="0"/>
          <a:ext cx="0" cy="0"/>
          <a:chOff x="0" y="0"/>
          <a:chExt cx="0" cy="0"/>
        </a:xfrm>
      </p:grpSpPr>
      <p:sp>
        <p:nvSpPr>
          <p:cNvPr id="12" name="Google Shape;12;p22"/>
          <p:cNvSpPr txBox="1"/>
          <p:nvPr>
            <p:ph type="ctrTitle"/>
          </p:nvPr>
        </p:nvSpPr>
        <p:spPr>
          <a:xfrm>
            <a:off x="311700" y="2004575"/>
            <a:ext cx="85206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2"/>
          <p:cNvSpPr txBox="1"/>
          <p:nvPr>
            <p:ph idx="1" type="subTitle"/>
          </p:nvPr>
        </p:nvSpPr>
        <p:spPr>
          <a:xfrm>
            <a:off x="311700" y="26817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DM Sans"/>
              <a:buNone/>
              <a:defRPr sz="24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2"/>
          <p:cNvSpPr/>
          <p:nvPr/>
        </p:nvSpPr>
        <p:spPr>
          <a:xfrm>
            <a:off x="171225" y="4458575"/>
            <a:ext cx="6840600" cy="540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2"/>
          <p:cNvSpPr/>
          <p:nvPr/>
        </p:nvSpPr>
        <p:spPr>
          <a:xfrm rot="8098816">
            <a:off x="247656" y="4846850"/>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2"/>
          <p:cNvSpPr/>
          <p:nvPr/>
        </p:nvSpPr>
        <p:spPr>
          <a:xfrm rot="8098816">
            <a:off x="-311234" y="4298210"/>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p:nvPr/>
        </p:nvSpPr>
        <p:spPr>
          <a:xfrm rot="8098816">
            <a:off x="1344936" y="4846850"/>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2"/>
          <p:cNvSpPr/>
          <p:nvPr/>
        </p:nvSpPr>
        <p:spPr>
          <a:xfrm rot="8098816">
            <a:off x="793630" y="4298210"/>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2"/>
          <p:cNvSpPr/>
          <p:nvPr/>
        </p:nvSpPr>
        <p:spPr>
          <a:xfrm rot="8098816">
            <a:off x="2385380" y="484684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2"/>
          <p:cNvSpPr/>
          <p:nvPr/>
        </p:nvSpPr>
        <p:spPr>
          <a:xfrm rot="8098816">
            <a:off x="6643949" y="22945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2"/>
          <p:cNvSpPr/>
          <p:nvPr/>
        </p:nvSpPr>
        <p:spPr>
          <a:xfrm rot="8098816">
            <a:off x="6092643" y="-31918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2"/>
          <p:cNvSpPr/>
          <p:nvPr/>
        </p:nvSpPr>
        <p:spPr>
          <a:xfrm rot="8098816">
            <a:off x="7741226" y="22945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2"/>
          <p:cNvSpPr/>
          <p:nvPr/>
        </p:nvSpPr>
        <p:spPr>
          <a:xfrm rot="8098816">
            <a:off x="8289866" y="-31918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2"/>
          <p:cNvSpPr/>
          <p:nvPr/>
        </p:nvSpPr>
        <p:spPr>
          <a:xfrm rot="8098816">
            <a:off x="8292516" y="77809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2"/>
          <p:cNvSpPr/>
          <p:nvPr/>
        </p:nvSpPr>
        <p:spPr>
          <a:xfrm rot="8098816">
            <a:off x="7191264" y="-319170"/>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2"/>
          <p:cNvSpPr/>
          <p:nvPr/>
        </p:nvSpPr>
        <p:spPr>
          <a:xfrm rot="8098816">
            <a:off x="8838491" y="229440"/>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2"/>
          <p:cNvSpPr txBox="1"/>
          <p:nvPr/>
        </p:nvSpPr>
        <p:spPr>
          <a:xfrm>
            <a:off x="259950" y="223400"/>
            <a:ext cx="3764100" cy="34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rgbClr val="FFFFFF"/>
                </a:solidFill>
                <a:latin typeface="DM Sans"/>
                <a:ea typeface="DM Sans"/>
                <a:cs typeface="DM Sans"/>
                <a:sym typeface="DM Sans"/>
              </a:rPr>
              <a:t>Check-In Code:</a:t>
            </a:r>
            <a:endParaRPr b="0" i="0" sz="1800" u="none" cap="none" strike="noStrike">
              <a:solidFill>
                <a:srgbClr val="FFFFFF"/>
              </a:solidFill>
              <a:latin typeface="DM Sans"/>
              <a:ea typeface="DM Sans"/>
              <a:cs typeface="DM Sans"/>
              <a:sym typeface="DM Sans"/>
            </a:endParaRPr>
          </a:p>
          <a:p>
            <a:pPr indent="0" lvl="0" marL="0" marR="0" rtl="0" algn="l">
              <a:lnSpc>
                <a:spcPct val="115000"/>
              </a:lnSpc>
              <a:spcBef>
                <a:spcPts val="1600"/>
              </a:spcBef>
              <a:spcAft>
                <a:spcPts val="1600"/>
              </a:spcAft>
              <a:buClr>
                <a:srgbClr val="000000"/>
              </a:buClr>
              <a:buSzPts val="1800"/>
              <a:buFont typeface="Arial"/>
              <a:buNone/>
            </a:pPr>
            <a:r>
              <a:rPr b="0" i="0" lang="en" sz="1800" u="none" cap="none" strike="noStrike">
                <a:solidFill>
                  <a:srgbClr val="FFFFFF"/>
                </a:solidFill>
                <a:latin typeface="DM Sans"/>
                <a:ea typeface="DM Sans"/>
                <a:cs typeface="DM Sans"/>
                <a:sym typeface="DM Sans"/>
              </a:rPr>
              <a:t>cla$$ification</a:t>
            </a:r>
            <a:endParaRPr b="0" i="0" sz="1800" u="none" cap="none" strike="noStrike">
              <a:solidFill>
                <a:srgbClr val="FFFFFF"/>
              </a:solidFill>
              <a:latin typeface="DM Sans"/>
              <a:ea typeface="DM Sans"/>
              <a:cs typeface="DM Sans"/>
              <a:sym typeface="DM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Snippet with callout">
  <p:cSld name="CUSTOM_3">
    <p:spTree>
      <p:nvGrpSpPr>
        <p:cNvPr id="74" name="Shape 74"/>
        <p:cNvGrpSpPr/>
        <p:nvPr/>
      </p:nvGrpSpPr>
      <p:grpSpPr>
        <a:xfrm>
          <a:off x="0" y="0"/>
          <a:ext cx="0" cy="0"/>
          <a:chOff x="0" y="0"/>
          <a:chExt cx="0" cy="0"/>
        </a:xfrm>
      </p:grpSpPr>
      <p:sp>
        <p:nvSpPr>
          <p:cNvPr id="75" name="Google Shape;75;p31"/>
          <p:cNvSpPr txBox="1"/>
          <p:nvPr>
            <p:ph idx="1" type="body"/>
          </p:nvPr>
        </p:nvSpPr>
        <p:spPr>
          <a:xfrm>
            <a:off x="311700" y="915150"/>
            <a:ext cx="5628600" cy="331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Roboto Mono"/>
              <a:buChar char="●"/>
              <a:defRPr sz="1200">
                <a:latin typeface="Roboto Mono"/>
                <a:ea typeface="Roboto Mono"/>
                <a:cs typeface="Roboto Mono"/>
                <a:sym typeface="Roboto Mono"/>
              </a:defRPr>
            </a:lvl1pPr>
            <a:lvl2pPr indent="-304800" lvl="1" marL="9144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2pPr>
            <a:lvl3pPr indent="-304800" lvl="2" marL="13716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3pPr>
            <a:lvl4pPr indent="-304800" lvl="3" marL="18288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4pPr>
            <a:lvl5pPr indent="-304800" lvl="4" marL="22860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5pPr>
            <a:lvl6pPr indent="-304800" lvl="5" marL="27432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6pPr>
            <a:lvl7pPr indent="-304800" lvl="6" marL="32004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7pPr>
            <a:lvl8pPr indent="-304800" lvl="7" marL="36576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8pPr>
            <a:lvl9pPr indent="-304800" lvl="8" marL="4114800" algn="l">
              <a:lnSpc>
                <a:spcPct val="115000"/>
              </a:lnSpc>
              <a:spcBef>
                <a:spcPts val="1600"/>
              </a:spcBef>
              <a:spcAft>
                <a:spcPts val="1600"/>
              </a:spcAft>
              <a:buSzPts val="1200"/>
              <a:buFont typeface="Roboto Mono"/>
              <a:buChar char="■"/>
              <a:defRPr sz="1200">
                <a:latin typeface="Roboto Mono"/>
                <a:ea typeface="Roboto Mono"/>
                <a:cs typeface="Roboto Mono"/>
                <a:sym typeface="Roboto Mono"/>
              </a:defRPr>
            </a:lvl9pPr>
          </a:lstStyle>
          <a:p/>
        </p:txBody>
      </p:sp>
      <p:sp>
        <p:nvSpPr>
          <p:cNvPr id="76" name="Google Shape;76;p31"/>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sp>
        <p:nvSpPr>
          <p:cNvPr id="77" name="Google Shape;77;p31"/>
          <p:cNvSpPr/>
          <p:nvPr/>
        </p:nvSpPr>
        <p:spPr>
          <a:xfrm>
            <a:off x="6025275" y="956800"/>
            <a:ext cx="2734200" cy="2186400"/>
          </a:xfrm>
          <a:prstGeom prst="roundRect">
            <a:avLst>
              <a:gd fmla="val 3148" name="adj"/>
            </a:avLst>
          </a:pr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1"/>
          <p:cNvSpPr txBox="1"/>
          <p:nvPr>
            <p:ph idx="2" type="subTitle"/>
          </p:nvPr>
        </p:nvSpPr>
        <p:spPr>
          <a:xfrm>
            <a:off x="6253525" y="1198925"/>
            <a:ext cx="2309700" cy="173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Font typeface="Roboto Mono"/>
              <a:buNone/>
              <a:defRPr b="1" sz="1400">
                <a:latin typeface="Roboto Mono"/>
                <a:ea typeface="Roboto Mono"/>
                <a:cs typeface="Roboto Mono"/>
                <a:sym typeface="Roboto Mono"/>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II">
  <p:cSld name="CUSTOM_1_1">
    <p:spTree>
      <p:nvGrpSpPr>
        <p:cNvPr id="79" name="Shape 79"/>
        <p:cNvGrpSpPr/>
        <p:nvPr/>
      </p:nvGrpSpPr>
      <p:grpSpPr>
        <a:xfrm>
          <a:off x="0" y="0"/>
          <a:ext cx="0" cy="0"/>
          <a:chOff x="0" y="0"/>
          <a:chExt cx="0" cy="0"/>
        </a:xfrm>
      </p:grpSpPr>
      <p:sp>
        <p:nvSpPr>
          <p:cNvPr id="80" name="Google Shape;80;p32"/>
          <p:cNvSpPr txBox="1"/>
          <p:nvPr>
            <p:ph idx="1" type="body"/>
          </p:nvPr>
        </p:nvSpPr>
        <p:spPr>
          <a:xfrm>
            <a:off x="1131800" y="1813100"/>
            <a:ext cx="6645900" cy="2252400"/>
          </a:xfrm>
          <a:prstGeom prst="rect">
            <a:avLst/>
          </a:prstGeom>
          <a:noFill/>
          <a:ln>
            <a:noFill/>
          </a:ln>
        </p:spPr>
        <p:txBody>
          <a:bodyPr anchorCtr="0" anchor="t" bIns="91425" lIns="91425" spcFirstLastPara="1" rIns="91425" wrap="square" tIns="91425">
            <a:noAutofit/>
          </a:bodyPr>
          <a:lstStyle>
            <a:lvl1pPr indent="-368300" lvl="0" marL="457200" algn="l">
              <a:lnSpc>
                <a:spcPct val="115000"/>
              </a:lnSpc>
              <a:spcBef>
                <a:spcPts val="0"/>
              </a:spcBef>
              <a:spcAft>
                <a:spcPts val="0"/>
              </a:spcAft>
              <a:buSzPts val="2200"/>
              <a:buChar char="●"/>
              <a:defRPr sz="2200"/>
            </a:lvl1pPr>
            <a:lvl2pPr indent="-342900" lvl="1" marL="914400" algn="l">
              <a:lnSpc>
                <a:spcPct val="115000"/>
              </a:lnSpc>
              <a:spcBef>
                <a:spcPts val="1600"/>
              </a:spcBef>
              <a:spcAft>
                <a:spcPts val="0"/>
              </a:spcAft>
              <a:buSzPts val="1800"/>
              <a:buChar char="○"/>
              <a:defRPr sz="1800"/>
            </a:lvl2pPr>
            <a:lvl3pPr indent="-330200" lvl="2" marL="1371600" algn="l">
              <a:lnSpc>
                <a:spcPct val="115000"/>
              </a:lnSpc>
              <a:spcBef>
                <a:spcPts val="1600"/>
              </a:spcBef>
              <a:spcAft>
                <a:spcPts val="0"/>
              </a:spcAft>
              <a:buSzPts val="1600"/>
              <a:buChar char="■"/>
              <a:defRPr sz="16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1" name="Google Shape;81;p32"/>
          <p:cNvSpPr txBox="1"/>
          <p:nvPr>
            <p:ph type="title"/>
          </p:nvPr>
        </p:nvSpPr>
        <p:spPr>
          <a:xfrm>
            <a:off x="1131800" y="980175"/>
            <a:ext cx="7410000" cy="67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3600"/>
              <a:buNone/>
              <a:defRPr b="1" sz="3600">
                <a:solidFill>
                  <a:schemeClr val="accent5"/>
                </a:solidFill>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sp>
        <p:nvSpPr>
          <p:cNvPr id="82" name="Google Shape;82;p32"/>
          <p:cNvSpPr/>
          <p:nvPr/>
        </p:nvSpPr>
        <p:spPr>
          <a:xfrm rot="8098816">
            <a:off x="6092643" y="-31918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2"/>
          <p:cNvSpPr/>
          <p:nvPr/>
        </p:nvSpPr>
        <p:spPr>
          <a:xfrm rot="8098816">
            <a:off x="7741226" y="22945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2"/>
          <p:cNvSpPr/>
          <p:nvPr/>
        </p:nvSpPr>
        <p:spPr>
          <a:xfrm rot="8098816">
            <a:off x="8289866" y="-31918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2"/>
          <p:cNvSpPr/>
          <p:nvPr/>
        </p:nvSpPr>
        <p:spPr>
          <a:xfrm rot="8098816">
            <a:off x="7191264" y="-319170"/>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2"/>
          <p:cNvSpPr/>
          <p:nvPr/>
        </p:nvSpPr>
        <p:spPr>
          <a:xfrm rot="8098816">
            <a:off x="8838491" y="229440"/>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94" name="Shape 94"/>
        <p:cNvGrpSpPr/>
        <p:nvPr/>
      </p:nvGrpSpPr>
      <p:grpSpPr>
        <a:xfrm>
          <a:off x="0" y="0"/>
          <a:ext cx="0" cy="0"/>
          <a:chOff x="0" y="0"/>
          <a:chExt cx="0" cy="0"/>
        </a:xfrm>
      </p:grpSpPr>
      <p:sp>
        <p:nvSpPr>
          <p:cNvPr id="95" name="Google Shape;95;g127720d782c_0_158"/>
          <p:cNvSpPr txBox="1"/>
          <p:nvPr>
            <p:ph type="ctrTitle"/>
          </p:nvPr>
        </p:nvSpPr>
        <p:spPr>
          <a:xfrm>
            <a:off x="311700" y="2004575"/>
            <a:ext cx="85206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b="1" sz="4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6" name="Google Shape;96;g127720d782c_0_158"/>
          <p:cNvSpPr txBox="1"/>
          <p:nvPr>
            <p:ph idx="1" type="subTitle"/>
          </p:nvPr>
        </p:nvSpPr>
        <p:spPr>
          <a:xfrm>
            <a:off x="311700" y="26817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DM Sans"/>
              <a:buNone/>
              <a:defRPr sz="2400">
                <a:latin typeface="DM Sans"/>
                <a:ea typeface="DM Sans"/>
                <a:cs typeface="DM Sans"/>
                <a:sym typeface="DM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 name="Google Shape;97;g127720d782c_0_158"/>
          <p:cNvSpPr/>
          <p:nvPr/>
        </p:nvSpPr>
        <p:spPr>
          <a:xfrm>
            <a:off x="171225" y="4458575"/>
            <a:ext cx="6840600" cy="54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27720d782c_0_158"/>
          <p:cNvSpPr/>
          <p:nvPr/>
        </p:nvSpPr>
        <p:spPr>
          <a:xfrm rot="8098816">
            <a:off x="247656" y="4846850"/>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27720d782c_0_158"/>
          <p:cNvSpPr/>
          <p:nvPr/>
        </p:nvSpPr>
        <p:spPr>
          <a:xfrm rot="8098816">
            <a:off x="-311234" y="4298210"/>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127720d782c_0_158"/>
          <p:cNvSpPr/>
          <p:nvPr/>
        </p:nvSpPr>
        <p:spPr>
          <a:xfrm rot="8098816">
            <a:off x="1344936" y="4846850"/>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27720d782c_0_158"/>
          <p:cNvSpPr/>
          <p:nvPr/>
        </p:nvSpPr>
        <p:spPr>
          <a:xfrm rot="8098816">
            <a:off x="793630" y="4298210"/>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27720d782c_0_158"/>
          <p:cNvSpPr/>
          <p:nvPr/>
        </p:nvSpPr>
        <p:spPr>
          <a:xfrm rot="8098816">
            <a:off x="2385380" y="484684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27720d782c_0_158"/>
          <p:cNvSpPr/>
          <p:nvPr/>
        </p:nvSpPr>
        <p:spPr>
          <a:xfrm rot="8098816">
            <a:off x="6643949" y="22945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27720d782c_0_158"/>
          <p:cNvSpPr/>
          <p:nvPr/>
        </p:nvSpPr>
        <p:spPr>
          <a:xfrm rot="8098816">
            <a:off x="6092643" y="-31918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27720d782c_0_158"/>
          <p:cNvSpPr/>
          <p:nvPr/>
        </p:nvSpPr>
        <p:spPr>
          <a:xfrm rot="8098816">
            <a:off x="7741226" y="22945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27720d782c_0_158"/>
          <p:cNvSpPr/>
          <p:nvPr/>
        </p:nvSpPr>
        <p:spPr>
          <a:xfrm rot="8098816">
            <a:off x="8289866" y="-31918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27720d782c_0_158"/>
          <p:cNvSpPr/>
          <p:nvPr/>
        </p:nvSpPr>
        <p:spPr>
          <a:xfrm rot="8098816">
            <a:off x="8292516" y="77809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27720d782c_0_158"/>
          <p:cNvSpPr/>
          <p:nvPr/>
        </p:nvSpPr>
        <p:spPr>
          <a:xfrm rot="8098816">
            <a:off x="7191264" y="-319170"/>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127720d782c_0_158"/>
          <p:cNvSpPr/>
          <p:nvPr/>
        </p:nvSpPr>
        <p:spPr>
          <a:xfrm rot="8098816">
            <a:off x="8838491" y="229440"/>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27720d782c_0_158"/>
          <p:cNvSpPr txBox="1"/>
          <p:nvPr/>
        </p:nvSpPr>
        <p:spPr>
          <a:xfrm>
            <a:off x="259950" y="223400"/>
            <a:ext cx="3764100" cy="34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FFFFFF"/>
                </a:solidFill>
                <a:latin typeface="DM Sans"/>
                <a:ea typeface="DM Sans"/>
                <a:cs typeface="DM Sans"/>
                <a:sym typeface="DM Sans"/>
              </a:rPr>
              <a:t>Check-In Code:</a:t>
            </a:r>
            <a:r>
              <a:rPr lang="en" sz="1800">
                <a:solidFill>
                  <a:srgbClr val="FFFFFF"/>
                </a:solidFill>
                <a:latin typeface="DM Sans"/>
                <a:ea typeface="DM Sans"/>
                <a:cs typeface="DM Sans"/>
                <a:sym typeface="DM Sans"/>
              </a:rPr>
              <a:t> code</a:t>
            </a:r>
            <a:endParaRPr sz="1800">
              <a:solidFill>
                <a:srgbClr val="FFFFFF"/>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eck-In Code">
  <p:cSld name="TITLE_1">
    <p:bg>
      <p:bgPr>
        <a:solidFill>
          <a:schemeClr val="dk2"/>
        </a:solidFill>
      </p:bgPr>
    </p:bg>
    <p:spTree>
      <p:nvGrpSpPr>
        <p:cNvPr id="111" name="Shape 111"/>
        <p:cNvGrpSpPr/>
        <p:nvPr/>
      </p:nvGrpSpPr>
      <p:grpSpPr>
        <a:xfrm>
          <a:off x="0" y="0"/>
          <a:ext cx="0" cy="0"/>
          <a:chOff x="0" y="0"/>
          <a:chExt cx="0" cy="0"/>
        </a:xfrm>
      </p:grpSpPr>
      <p:sp>
        <p:nvSpPr>
          <p:cNvPr id="112" name="Google Shape;112;g127720d782c_0_175"/>
          <p:cNvSpPr txBox="1"/>
          <p:nvPr/>
        </p:nvSpPr>
        <p:spPr>
          <a:xfrm>
            <a:off x="46350" y="1767000"/>
            <a:ext cx="9051300" cy="16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200">
                <a:solidFill>
                  <a:srgbClr val="62B0FF"/>
                </a:solidFill>
                <a:latin typeface="DM Sans"/>
                <a:ea typeface="DM Sans"/>
                <a:cs typeface="DM Sans"/>
                <a:sym typeface="DM Sans"/>
              </a:rPr>
              <a:t> </a:t>
            </a:r>
            <a:endParaRPr b="1" sz="5200">
              <a:solidFill>
                <a:srgbClr val="62B0FF"/>
              </a:solidFill>
              <a:latin typeface="DM Sans"/>
              <a:ea typeface="DM Sans"/>
              <a:cs typeface="DM Sans"/>
              <a:sym typeface="DM Sans"/>
            </a:endParaRPr>
          </a:p>
          <a:p>
            <a:pPr indent="0" lvl="0" marL="0" rtl="0" algn="ctr">
              <a:spcBef>
                <a:spcPts val="0"/>
              </a:spcBef>
              <a:spcAft>
                <a:spcPts val="0"/>
              </a:spcAft>
              <a:buClr>
                <a:srgbClr val="000000"/>
              </a:buClr>
              <a:buSzPts val="1100"/>
              <a:buFont typeface="Arial"/>
              <a:buNone/>
            </a:pPr>
            <a:r>
              <a:rPr lang="en" sz="2000">
                <a:solidFill>
                  <a:srgbClr val="FFFFFF"/>
                </a:solidFill>
                <a:latin typeface="DM Sans"/>
                <a:ea typeface="DM Sans"/>
                <a:cs typeface="DM Sans"/>
                <a:sym typeface="DM Sans"/>
              </a:rPr>
              <a:t>Check-In</a:t>
            </a:r>
            <a:endParaRPr sz="2000">
              <a:solidFill>
                <a:srgbClr val="FFFFFF"/>
              </a:solidFill>
              <a:latin typeface="DM Sans"/>
              <a:ea typeface="DM Sans"/>
              <a:cs typeface="DM Sans"/>
              <a:sym typeface="DM Sans"/>
            </a:endParaRPr>
          </a:p>
          <a:p>
            <a:pPr indent="0" lvl="0" marL="0" rtl="0" algn="ctr">
              <a:spcBef>
                <a:spcPts val="0"/>
              </a:spcBef>
              <a:spcAft>
                <a:spcPts val="0"/>
              </a:spcAft>
              <a:buClr>
                <a:srgbClr val="000000"/>
              </a:buClr>
              <a:buSzPts val="1100"/>
              <a:buFont typeface="Arial"/>
              <a:buNone/>
            </a:pPr>
            <a:r>
              <a:rPr lang="en" sz="2000">
                <a:solidFill>
                  <a:srgbClr val="FFFFFF"/>
                </a:solidFill>
                <a:latin typeface="DM Sans"/>
                <a:ea typeface="DM Sans"/>
                <a:cs typeface="DM Sans"/>
                <a:sym typeface="DM Sans"/>
              </a:rPr>
              <a:t>acmucsd.com</a:t>
            </a:r>
            <a:endParaRPr sz="2000">
              <a:solidFill>
                <a:srgbClr val="FFFFFF"/>
              </a:solidFill>
              <a:latin typeface="DM Sans"/>
              <a:ea typeface="DM Sans"/>
              <a:cs typeface="DM Sans"/>
              <a:sym typeface="DM Sans"/>
            </a:endParaRPr>
          </a:p>
          <a:p>
            <a:pPr indent="0" lvl="0" marL="0" rtl="0" algn="ctr">
              <a:spcBef>
                <a:spcPts val="0"/>
              </a:spcBef>
              <a:spcAft>
                <a:spcPts val="0"/>
              </a:spcAft>
              <a:buNone/>
            </a:pPr>
            <a:r>
              <a:t/>
            </a:r>
            <a:endParaRPr b="1" sz="3000">
              <a:solidFill>
                <a:srgbClr val="434343"/>
              </a:solidFill>
              <a:latin typeface="DM Sans"/>
              <a:ea typeface="DM Sans"/>
              <a:cs typeface="DM Sans"/>
              <a:sym typeface="DM Sans"/>
            </a:endParaRPr>
          </a:p>
        </p:txBody>
      </p:sp>
      <p:sp>
        <p:nvSpPr>
          <p:cNvPr id="113" name="Google Shape;113;g127720d782c_0_175"/>
          <p:cNvSpPr txBox="1"/>
          <p:nvPr>
            <p:ph type="ctrTitle"/>
          </p:nvPr>
        </p:nvSpPr>
        <p:spPr>
          <a:xfrm>
            <a:off x="311700" y="1691050"/>
            <a:ext cx="8520600" cy="94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5200"/>
              <a:buNone/>
              <a:defRPr b="1" sz="5200">
                <a:solidFill>
                  <a:schemeClr val="accent5"/>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I">
  <p:cSld name="TITLE_1_1">
    <p:bg>
      <p:bgPr>
        <a:solidFill>
          <a:schemeClr val="dk2"/>
        </a:solidFill>
      </p:bgPr>
    </p:bg>
    <p:spTree>
      <p:nvGrpSpPr>
        <p:cNvPr id="114" name="Shape 114"/>
        <p:cNvGrpSpPr/>
        <p:nvPr/>
      </p:nvGrpSpPr>
      <p:grpSpPr>
        <a:xfrm>
          <a:off x="0" y="0"/>
          <a:ext cx="0" cy="0"/>
          <a:chOff x="0" y="0"/>
          <a:chExt cx="0" cy="0"/>
        </a:xfrm>
      </p:grpSpPr>
      <p:sp>
        <p:nvSpPr>
          <p:cNvPr id="115" name="Google Shape;115;g127720d782c_0_178"/>
          <p:cNvSpPr txBox="1"/>
          <p:nvPr>
            <p:ph idx="1" type="subTitle"/>
          </p:nvPr>
        </p:nvSpPr>
        <p:spPr>
          <a:xfrm>
            <a:off x="2352600" y="2555225"/>
            <a:ext cx="4438800" cy="48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DM Sans"/>
              <a:buNone/>
              <a:defRPr sz="2000">
                <a:latin typeface="DM Sans"/>
                <a:ea typeface="DM Sans"/>
                <a:cs typeface="DM Sans"/>
                <a:sym typeface="DM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g127720d782c_0_178"/>
          <p:cNvSpPr txBox="1"/>
          <p:nvPr>
            <p:ph type="ctrTitle"/>
          </p:nvPr>
        </p:nvSpPr>
        <p:spPr>
          <a:xfrm>
            <a:off x="311700" y="1691050"/>
            <a:ext cx="8520600" cy="94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5200"/>
              <a:buNone/>
              <a:defRPr b="1" sz="5200">
                <a:solidFill>
                  <a:schemeClr val="accent5"/>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secHead">
  <p:cSld name="SECTION_HEADER">
    <p:spTree>
      <p:nvGrpSpPr>
        <p:cNvPr id="117" name="Shape 117"/>
        <p:cNvGrpSpPr/>
        <p:nvPr/>
      </p:nvGrpSpPr>
      <p:grpSpPr>
        <a:xfrm>
          <a:off x="0" y="0"/>
          <a:ext cx="0" cy="0"/>
          <a:chOff x="0" y="0"/>
          <a:chExt cx="0" cy="0"/>
        </a:xfrm>
      </p:grpSpPr>
      <p:sp>
        <p:nvSpPr>
          <p:cNvPr id="118" name="Google Shape;118;g127720d782c_0_181"/>
          <p:cNvSpPr txBox="1"/>
          <p:nvPr>
            <p:ph idx="1" type="subTitle"/>
          </p:nvPr>
        </p:nvSpPr>
        <p:spPr>
          <a:xfrm>
            <a:off x="3081425" y="1373925"/>
            <a:ext cx="3806700" cy="34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DM Sans"/>
              <a:buNone/>
              <a:defRPr b="1" sz="1600">
                <a:latin typeface="DM Sans"/>
                <a:ea typeface="DM Sans"/>
                <a:cs typeface="DM Sans"/>
                <a:sym typeface="DM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 name="Google Shape;119;g127720d782c_0_181"/>
          <p:cNvSpPr txBox="1"/>
          <p:nvPr/>
        </p:nvSpPr>
        <p:spPr>
          <a:xfrm>
            <a:off x="2631436" y="1327287"/>
            <a:ext cx="450000" cy="4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accent5"/>
                </a:solidFill>
                <a:latin typeface="DM Sans"/>
                <a:ea typeface="DM Sans"/>
                <a:cs typeface="DM Sans"/>
                <a:sym typeface="DM Sans"/>
              </a:rPr>
              <a:t>1</a:t>
            </a:r>
            <a:endParaRPr b="1" sz="3000">
              <a:solidFill>
                <a:schemeClr val="accent5"/>
              </a:solidFill>
              <a:latin typeface="DM Sans"/>
              <a:ea typeface="DM Sans"/>
              <a:cs typeface="DM Sans"/>
              <a:sym typeface="DM Sans"/>
            </a:endParaRPr>
          </a:p>
        </p:txBody>
      </p:sp>
      <p:sp>
        <p:nvSpPr>
          <p:cNvPr id="120" name="Google Shape;120;g127720d782c_0_181"/>
          <p:cNvSpPr txBox="1"/>
          <p:nvPr/>
        </p:nvSpPr>
        <p:spPr>
          <a:xfrm>
            <a:off x="2702875" y="656744"/>
            <a:ext cx="34287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DM Sans"/>
                <a:ea typeface="DM Sans"/>
                <a:cs typeface="DM Sans"/>
                <a:sym typeface="DM Sans"/>
              </a:rPr>
              <a:t>today’s agenda</a:t>
            </a:r>
            <a:endParaRPr b="1" sz="2500">
              <a:solidFill>
                <a:srgbClr val="FFFFFF"/>
              </a:solidFill>
              <a:latin typeface="DM Sans"/>
              <a:ea typeface="DM Sans"/>
              <a:cs typeface="DM Sans"/>
              <a:sym typeface="DM Sans"/>
            </a:endParaRPr>
          </a:p>
        </p:txBody>
      </p:sp>
      <p:sp>
        <p:nvSpPr>
          <p:cNvPr id="121" name="Google Shape;121;g127720d782c_0_181"/>
          <p:cNvSpPr txBox="1"/>
          <p:nvPr>
            <p:ph idx="2" type="body"/>
          </p:nvPr>
        </p:nvSpPr>
        <p:spPr>
          <a:xfrm>
            <a:off x="3081425" y="1620075"/>
            <a:ext cx="3727500" cy="258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M Sans"/>
              <a:buChar char="●"/>
              <a:defRPr sz="1200">
                <a:latin typeface="DM Sans"/>
                <a:ea typeface="DM Sans"/>
                <a:cs typeface="DM Sans"/>
                <a:sym typeface="DM Sans"/>
              </a:defRPr>
            </a:lvl1pPr>
            <a:lvl2pPr indent="-304800" lvl="1" marL="914400" rtl="0">
              <a:spcBef>
                <a:spcPts val="1600"/>
              </a:spcBef>
              <a:spcAft>
                <a:spcPts val="0"/>
              </a:spcAft>
              <a:buSzPts val="1200"/>
              <a:buFont typeface="DM Sans"/>
              <a:buChar char="○"/>
              <a:defRPr sz="1200">
                <a:latin typeface="DM Sans"/>
                <a:ea typeface="DM Sans"/>
                <a:cs typeface="DM Sans"/>
                <a:sym typeface="DM Sans"/>
              </a:defRPr>
            </a:lvl2pPr>
            <a:lvl3pPr indent="-304800" lvl="2" marL="1371600" rtl="0">
              <a:spcBef>
                <a:spcPts val="1600"/>
              </a:spcBef>
              <a:spcAft>
                <a:spcPts val="0"/>
              </a:spcAft>
              <a:buSzPts val="1200"/>
              <a:buFont typeface="DM Sans"/>
              <a:buChar char="■"/>
              <a:defRPr sz="1200">
                <a:latin typeface="DM Sans"/>
                <a:ea typeface="DM Sans"/>
                <a:cs typeface="DM Sans"/>
                <a:sym typeface="DM Sans"/>
              </a:defRPr>
            </a:lvl3pPr>
            <a:lvl4pPr indent="-304800" lvl="3" marL="1828800" rtl="0">
              <a:spcBef>
                <a:spcPts val="1600"/>
              </a:spcBef>
              <a:spcAft>
                <a:spcPts val="0"/>
              </a:spcAft>
              <a:buSzPts val="1200"/>
              <a:buFont typeface="DM Sans"/>
              <a:buChar char="●"/>
              <a:defRPr sz="1200">
                <a:latin typeface="DM Sans"/>
                <a:ea typeface="DM Sans"/>
                <a:cs typeface="DM Sans"/>
                <a:sym typeface="DM Sans"/>
              </a:defRPr>
            </a:lvl4pPr>
            <a:lvl5pPr indent="-304800" lvl="4" marL="2286000" rtl="0">
              <a:spcBef>
                <a:spcPts val="1600"/>
              </a:spcBef>
              <a:spcAft>
                <a:spcPts val="0"/>
              </a:spcAft>
              <a:buSzPts val="1200"/>
              <a:buFont typeface="DM Sans"/>
              <a:buChar char="○"/>
              <a:defRPr sz="1200">
                <a:latin typeface="DM Sans"/>
                <a:ea typeface="DM Sans"/>
                <a:cs typeface="DM Sans"/>
                <a:sym typeface="DM Sans"/>
              </a:defRPr>
            </a:lvl5pPr>
            <a:lvl6pPr indent="-304800" lvl="5" marL="2743200" rtl="0">
              <a:spcBef>
                <a:spcPts val="1600"/>
              </a:spcBef>
              <a:spcAft>
                <a:spcPts val="0"/>
              </a:spcAft>
              <a:buSzPts val="1200"/>
              <a:buFont typeface="DM Sans"/>
              <a:buChar char="■"/>
              <a:defRPr sz="1200">
                <a:latin typeface="DM Sans"/>
                <a:ea typeface="DM Sans"/>
                <a:cs typeface="DM Sans"/>
                <a:sym typeface="DM Sans"/>
              </a:defRPr>
            </a:lvl6pPr>
            <a:lvl7pPr indent="-304800" lvl="6" marL="3200400" rtl="0">
              <a:spcBef>
                <a:spcPts val="1600"/>
              </a:spcBef>
              <a:spcAft>
                <a:spcPts val="0"/>
              </a:spcAft>
              <a:buSzPts val="1200"/>
              <a:buFont typeface="DM Sans"/>
              <a:buChar char="●"/>
              <a:defRPr sz="1200">
                <a:latin typeface="DM Sans"/>
                <a:ea typeface="DM Sans"/>
                <a:cs typeface="DM Sans"/>
                <a:sym typeface="DM Sans"/>
              </a:defRPr>
            </a:lvl7pPr>
            <a:lvl8pPr indent="-304800" lvl="7" marL="3657600" rtl="0">
              <a:spcBef>
                <a:spcPts val="1600"/>
              </a:spcBef>
              <a:spcAft>
                <a:spcPts val="0"/>
              </a:spcAft>
              <a:buSzPts val="1200"/>
              <a:buFont typeface="DM Sans"/>
              <a:buChar char="○"/>
              <a:defRPr sz="1200">
                <a:latin typeface="DM Sans"/>
                <a:ea typeface="DM Sans"/>
                <a:cs typeface="DM Sans"/>
                <a:sym typeface="DM Sans"/>
              </a:defRPr>
            </a:lvl8pPr>
            <a:lvl9pPr indent="-304800" lvl="8" marL="4114800" rtl="0">
              <a:spcBef>
                <a:spcPts val="1600"/>
              </a:spcBef>
              <a:spcAft>
                <a:spcPts val="1600"/>
              </a:spcAft>
              <a:buSzPts val="1200"/>
              <a:buFont typeface="DM Sans"/>
              <a:buChar char="■"/>
              <a:defRPr sz="1200">
                <a:latin typeface="DM Sans"/>
                <a:ea typeface="DM Sans"/>
                <a:cs typeface="DM Sans"/>
                <a:sym typeface="DM Sans"/>
              </a:defRPr>
            </a:lvl9pPr>
          </a:lstStyle>
          <a:p/>
        </p:txBody>
      </p:sp>
      <p:sp>
        <p:nvSpPr>
          <p:cNvPr id="122" name="Google Shape;122;g127720d782c_0_181"/>
          <p:cNvSpPr txBox="1"/>
          <p:nvPr>
            <p:ph idx="3" type="subTitle"/>
          </p:nvPr>
        </p:nvSpPr>
        <p:spPr>
          <a:xfrm>
            <a:off x="3081425" y="2135925"/>
            <a:ext cx="3806700" cy="34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DM Sans"/>
              <a:buNone/>
              <a:defRPr b="1" sz="1600">
                <a:latin typeface="DM Sans"/>
                <a:ea typeface="DM Sans"/>
                <a:cs typeface="DM Sans"/>
                <a:sym typeface="DM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 name="Google Shape;123;g127720d782c_0_181"/>
          <p:cNvSpPr txBox="1"/>
          <p:nvPr/>
        </p:nvSpPr>
        <p:spPr>
          <a:xfrm>
            <a:off x="2631436" y="2089287"/>
            <a:ext cx="450000" cy="4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accent5"/>
                </a:solidFill>
                <a:latin typeface="DM Sans"/>
                <a:ea typeface="DM Sans"/>
                <a:cs typeface="DM Sans"/>
                <a:sym typeface="DM Sans"/>
              </a:rPr>
              <a:t>2</a:t>
            </a:r>
            <a:endParaRPr b="1" sz="3000">
              <a:solidFill>
                <a:schemeClr val="accent5"/>
              </a:solidFill>
              <a:latin typeface="DM Sans"/>
              <a:ea typeface="DM Sans"/>
              <a:cs typeface="DM Sans"/>
              <a:sym typeface="DM Sans"/>
            </a:endParaRPr>
          </a:p>
        </p:txBody>
      </p:sp>
      <p:sp>
        <p:nvSpPr>
          <p:cNvPr id="124" name="Google Shape;124;g127720d782c_0_181"/>
          <p:cNvSpPr txBox="1"/>
          <p:nvPr>
            <p:ph idx="4" type="body"/>
          </p:nvPr>
        </p:nvSpPr>
        <p:spPr>
          <a:xfrm>
            <a:off x="3081425" y="2382075"/>
            <a:ext cx="3727500" cy="258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M Sans"/>
              <a:buChar char="●"/>
              <a:defRPr sz="1200">
                <a:latin typeface="DM Sans"/>
                <a:ea typeface="DM Sans"/>
                <a:cs typeface="DM Sans"/>
                <a:sym typeface="DM Sans"/>
              </a:defRPr>
            </a:lvl1pPr>
            <a:lvl2pPr indent="-304800" lvl="1" marL="914400" rtl="0">
              <a:spcBef>
                <a:spcPts val="1600"/>
              </a:spcBef>
              <a:spcAft>
                <a:spcPts val="0"/>
              </a:spcAft>
              <a:buSzPts val="1200"/>
              <a:buFont typeface="DM Sans"/>
              <a:buChar char="○"/>
              <a:defRPr sz="1200">
                <a:latin typeface="DM Sans"/>
                <a:ea typeface="DM Sans"/>
                <a:cs typeface="DM Sans"/>
                <a:sym typeface="DM Sans"/>
              </a:defRPr>
            </a:lvl2pPr>
            <a:lvl3pPr indent="-304800" lvl="2" marL="1371600" rtl="0">
              <a:spcBef>
                <a:spcPts val="1600"/>
              </a:spcBef>
              <a:spcAft>
                <a:spcPts val="0"/>
              </a:spcAft>
              <a:buSzPts val="1200"/>
              <a:buFont typeface="DM Sans"/>
              <a:buChar char="■"/>
              <a:defRPr sz="1200">
                <a:latin typeface="DM Sans"/>
                <a:ea typeface="DM Sans"/>
                <a:cs typeface="DM Sans"/>
                <a:sym typeface="DM Sans"/>
              </a:defRPr>
            </a:lvl3pPr>
            <a:lvl4pPr indent="-304800" lvl="3" marL="1828800" rtl="0">
              <a:spcBef>
                <a:spcPts val="1600"/>
              </a:spcBef>
              <a:spcAft>
                <a:spcPts val="0"/>
              </a:spcAft>
              <a:buSzPts val="1200"/>
              <a:buFont typeface="DM Sans"/>
              <a:buChar char="●"/>
              <a:defRPr sz="1200">
                <a:latin typeface="DM Sans"/>
                <a:ea typeface="DM Sans"/>
                <a:cs typeface="DM Sans"/>
                <a:sym typeface="DM Sans"/>
              </a:defRPr>
            </a:lvl4pPr>
            <a:lvl5pPr indent="-304800" lvl="4" marL="2286000" rtl="0">
              <a:spcBef>
                <a:spcPts val="1600"/>
              </a:spcBef>
              <a:spcAft>
                <a:spcPts val="0"/>
              </a:spcAft>
              <a:buSzPts val="1200"/>
              <a:buFont typeface="DM Sans"/>
              <a:buChar char="○"/>
              <a:defRPr sz="1200">
                <a:latin typeface="DM Sans"/>
                <a:ea typeface="DM Sans"/>
                <a:cs typeface="DM Sans"/>
                <a:sym typeface="DM Sans"/>
              </a:defRPr>
            </a:lvl5pPr>
            <a:lvl6pPr indent="-304800" lvl="5" marL="2743200" rtl="0">
              <a:spcBef>
                <a:spcPts val="1600"/>
              </a:spcBef>
              <a:spcAft>
                <a:spcPts val="0"/>
              </a:spcAft>
              <a:buSzPts val="1200"/>
              <a:buFont typeface="DM Sans"/>
              <a:buChar char="■"/>
              <a:defRPr sz="1200">
                <a:latin typeface="DM Sans"/>
                <a:ea typeface="DM Sans"/>
                <a:cs typeface="DM Sans"/>
                <a:sym typeface="DM Sans"/>
              </a:defRPr>
            </a:lvl6pPr>
            <a:lvl7pPr indent="-304800" lvl="6" marL="3200400" rtl="0">
              <a:spcBef>
                <a:spcPts val="1600"/>
              </a:spcBef>
              <a:spcAft>
                <a:spcPts val="0"/>
              </a:spcAft>
              <a:buSzPts val="1200"/>
              <a:buFont typeface="DM Sans"/>
              <a:buChar char="●"/>
              <a:defRPr sz="1200">
                <a:latin typeface="DM Sans"/>
                <a:ea typeface="DM Sans"/>
                <a:cs typeface="DM Sans"/>
                <a:sym typeface="DM Sans"/>
              </a:defRPr>
            </a:lvl7pPr>
            <a:lvl8pPr indent="-304800" lvl="7" marL="3657600" rtl="0">
              <a:spcBef>
                <a:spcPts val="1600"/>
              </a:spcBef>
              <a:spcAft>
                <a:spcPts val="0"/>
              </a:spcAft>
              <a:buSzPts val="1200"/>
              <a:buFont typeface="DM Sans"/>
              <a:buChar char="○"/>
              <a:defRPr sz="1200">
                <a:latin typeface="DM Sans"/>
                <a:ea typeface="DM Sans"/>
                <a:cs typeface="DM Sans"/>
                <a:sym typeface="DM Sans"/>
              </a:defRPr>
            </a:lvl8pPr>
            <a:lvl9pPr indent="-304800" lvl="8" marL="4114800" rtl="0">
              <a:spcBef>
                <a:spcPts val="1600"/>
              </a:spcBef>
              <a:spcAft>
                <a:spcPts val="1600"/>
              </a:spcAft>
              <a:buSzPts val="1200"/>
              <a:buFont typeface="DM Sans"/>
              <a:buChar char="■"/>
              <a:defRPr sz="1200">
                <a:latin typeface="DM Sans"/>
                <a:ea typeface="DM Sans"/>
                <a:cs typeface="DM Sans"/>
                <a:sym typeface="DM Sans"/>
              </a:defRPr>
            </a:lvl9pPr>
          </a:lstStyle>
          <a:p/>
        </p:txBody>
      </p:sp>
      <p:sp>
        <p:nvSpPr>
          <p:cNvPr id="125" name="Google Shape;125;g127720d782c_0_181"/>
          <p:cNvSpPr txBox="1"/>
          <p:nvPr>
            <p:ph idx="5" type="subTitle"/>
          </p:nvPr>
        </p:nvSpPr>
        <p:spPr>
          <a:xfrm>
            <a:off x="3081425" y="2897925"/>
            <a:ext cx="3806700" cy="34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DM Sans"/>
              <a:buNone/>
              <a:defRPr b="1" sz="1600">
                <a:latin typeface="DM Sans"/>
                <a:ea typeface="DM Sans"/>
                <a:cs typeface="DM Sans"/>
                <a:sym typeface="DM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6" name="Google Shape;126;g127720d782c_0_181"/>
          <p:cNvSpPr txBox="1"/>
          <p:nvPr/>
        </p:nvSpPr>
        <p:spPr>
          <a:xfrm>
            <a:off x="2631436" y="2851287"/>
            <a:ext cx="450000" cy="4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accent5"/>
                </a:solidFill>
                <a:latin typeface="DM Sans"/>
                <a:ea typeface="DM Sans"/>
                <a:cs typeface="DM Sans"/>
                <a:sym typeface="DM Sans"/>
              </a:rPr>
              <a:t>3</a:t>
            </a:r>
            <a:endParaRPr b="1" sz="3000">
              <a:solidFill>
                <a:schemeClr val="accent5"/>
              </a:solidFill>
              <a:latin typeface="DM Sans"/>
              <a:ea typeface="DM Sans"/>
              <a:cs typeface="DM Sans"/>
              <a:sym typeface="DM Sans"/>
            </a:endParaRPr>
          </a:p>
        </p:txBody>
      </p:sp>
      <p:sp>
        <p:nvSpPr>
          <p:cNvPr id="127" name="Google Shape;127;g127720d782c_0_181"/>
          <p:cNvSpPr txBox="1"/>
          <p:nvPr>
            <p:ph idx="6" type="body"/>
          </p:nvPr>
        </p:nvSpPr>
        <p:spPr>
          <a:xfrm>
            <a:off x="3081425" y="3144075"/>
            <a:ext cx="3727500" cy="258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M Sans"/>
              <a:buChar char="●"/>
              <a:defRPr sz="1200">
                <a:latin typeface="DM Sans"/>
                <a:ea typeface="DM Sans"/>
                <a:cs typeface="DM Sans"/>
                <a:sym typeface="DM Sans"/>
              </a:defRPr>
            </a:lvl1pPr>
            <a:lvl2pPr indent="-304800" lvl="1" marL="914400" rtl="0">
              <a:spcBef>
                <a:spcPts val="1600"/>
              </a:spcBef>
              <a:spcAft>
                <a:spcPts val="0"/>
              </a:spcAft>
              <a:buSzPts val="1200"/>
              <a:buFont typeface="DM Sans"/>
              <a:buChar char="○"/>
              <a:defRPr sz="1200">
                <a:latin typeface="DM Sans"/>
                <a:ea typeface="DM Sans"/>
                <a:cs typeface="DM Sans"/>
                <a:sym typeface="DM Sans"/>
              </a:defRPr>
            </a:lvl2pPr>
            <a:lvl3pPr indent="-304800" lvl="2" marL="1371600" rtl="0">
              <a:spcBef>
                <a:spcPts val="1600"/>
              </a:spcBef>
              <a:spcAft>
                <a:spcPts val="0"/>
              </a:spcAft>
              <a:buSzPts val="1200"/>
              <a:buFont typeface="DM Sans"/>
              <a:buChar char="■"/>
              <a:defRPr sz="1200">
                <a:latin typeface="DM Sans"/>
                <a:ea typeface="DM Sans"/>
                <a:cs typeface="DM Sans"/>
                <a:sym typeface="DM Sans"/>
              </a:defRPr>
            </a:lvl3pPr>
            <a:lvl4pPr indent="-304800" lvl="3" marL="1828800" rtl="0">
              <a:spcBef>
                <a:spcPts val="1600"/>
              </a:spcBef>
              <a:spcAft>
                <a:spcPts val="0"/>
              </a:spcAft>
              <a:buSzPts val="1200"/>
              <a:buFont typeface="DM Sans"/>
              <a:buChar char="●"/>
              <a:defRPr sz="1200">
                <a:latin typeface="DM Sans"/>
                <a:ea typeface="DM Sans"/>
                <a:cs typeface="DM Sans"/>
                <a:sym typeface="DM Sans"/>
              </a:defRPr>
            </a:lvl4pPr>
            <a:lvl5pPr indent="-304800" lvl="4" marL="2286000" rtl="0">
              <a:spcBef>
                <a:spcPts val="1600"/>
              </a:spcBef>
              <a:spcAft>
                <a:spcPts val="0"/>
              </a:spcAft>
              <a:buSzPts val="1200"/>
              <a:buFont typeface="DM Sans"/>
              <a:buChar char="○"/>
              <a:defRPr sz="1200">
                <a:latin typeface="DM Sans"/>
                <a:ea typeface="DM Sans"/>
                <a:cs typeface="DM Sans"/>
                <a:sym typeface="DM Sans"/>
              </a:defRPr>
            </a:lvl5pPr>
            <a:lvl6pPr indent="-304800" lvl="5" marL="2743200" rtl="0">
              <a:spcBef>
                <a:spcPts val="1600"/>
              </a:spcBef>
              <a:spcAft>
                <a:spcPts val="0"/>
              </a:spcAft>
              <a:buSzPts val="1200"/>
              <a:buFont typeface="DM Sans"/>
              <a:buChar char="■"/>
              <a:defRPr sz="1200">
                <a:latin typeface="DM Sans"/>
                <a:ea typeface="DM Sans"/>
                <a:cs typeface="DM Sans"/>
                <a:sym typeface="DM Sans"/>
              </a:defRPr>
            </a:lvl6pPr>
            <a:lvl7pPr indent="-304800" lvl="6" marL="3200400" rtl="0">
              <a:spcBef>
                <a:spcPts val="1600"/>
              </a:spcBef>
              <a:spcAft>
                <a:spcPts val="0"/>
              </a:spcAft>
              <a:buSzPts val="1200"/>
              <a:buFont typeface="DM Sans"/>
              <a:buChar char="●"/>
              <a:defRPr sz="1200">
                <a:latin typeface="DM Sans"/>
                <a:ea typeface="DM Sans"/>
                <a:cs typeface="DM Sans"/>
                <a:sym typeface="DM Sans"/>
              </a:defRPr>
            </a:lvl7pPr>
            <a:lvl8pPr indent="-304800" lvl="7" marL="3657600" rtl="0">
              <a:spcBef>
                <a:spcPts val="1600"/>
              </a:spcBef>
              <a:spcAft>
                <a:spcPts val="0"/>
              </a:spcAft>
              <a:buSzPts val="1200"/>
              <a:buFont typeface="DM Sans"/>
              <a:buChar char="○"/>
              <a:defRPr sz="1200">
                <a:latin typeface="DM Sans"/>
                <a:ea typeface="DM Sans"/>
                <a:cs typeface="DM Sans"/>
                <a:sym typeface="DM Sans"/>
              </a:defRPr>
            </a:lvl8pPr>
            <a:lvl9pPr indent="-304800" lvl="8" marL="4114800" rtl="0">
              <a:spcBef>
                <a:spcPts val="1600"/>
              </a:spcBef>
              <a:spcAft>
                <a:spcPts val="1600"/>
              </a:spcAft>
              <a:buSzPts val="1200"/>
              <a:buFont typeface="DM Sans"/>
              <a:buChar char="■"/>
              <a:defRPr sz="1200">
                <a:latin typeface="DM Sans"/>
                <a:ea typeface="DM Sans"/>
                <a:cs typeface="DM Sans"/>
                <a:sym typeface="DM Sans"/>
              </a:defRPr>
            </a:lvl9pPr>
          </a:lstStyle>
          <a:p/>
        </p:txBody>
      </p:sp>
      <p:sp>
        <p:nvSpPr>
          <p:cNvPr id="128" name="Google Shape;128;g127720d782c_0_181"/>
          <p:cNvSpPr txBox="1"/>
          <p:nvPr>
            <p:ph idx="7" type="subTitle"/>
          </p:nvPr>
        </p:nvSpPr>
        <p:spPr>
          <a:xfrm>
            <a:off x="3081425" y="3659925"/>
            <a:ext cx="3806700" cy="34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DM Sans"/>
              <a:buNone/>
              <a:defRPr b="1" sz="1600">
                <a:latin typeface="DM Sans"/>
                <a:ea typeface="DM Sans"/>
                <a:cs typeface="DM Sans"/>
                <a:sym typeface="DM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9" name="Google Shape;129;g127720d782c_0_181"/>
          <p:cNvSpPr txBox="1"/>
          <p:nvPr/>
        </p:nvSpPr>
        <p:spPr>
          <a:xfrm>
            <a:off x="2631436" y="3613287"/>
            <a:ext cx="450000" cy="4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accent5"/>
                </a:solidFill>
                <a:latin typeface="DM Sans"/>
                <a:ea typeface="DM Sans"/>
                <a:cs typeface="DM Sans"/>
                <a:sym typeface="DM Sans"/>
              </a:rPr>
              <a:t>4</a:t>
            </a:r>
            <a:endParaRPr b="1" sz="3000">
              <a:solidFill>
                <a:schemeClr val="accent5"/>
              </a:solidFill>
              <a:latin typeface="DM Sans"/>
              <a:ea typeface="DM Sans"/>
              <a:cs typeface="DM Sans"/>
              <a:sym typeface="DM Sans"/>
            </a:endParaRPr>
          </a:p>
        </p:txBody>
      </p:sp>
      <p:sp>
        <p:nvSpPr>
          <p:cNvPr id="130" name="Google Shape;130;g127720d782c_0_181"/>
          <p:cNvSpPr txBox="1"/>
          <p:nvPr>
            <p:ph idx="8" type="body"/>
          </p:nvPr>
        </p:nvSpPr>
        <p:spPr>
          <a:xfrm>
            <a:off x="3081425" y="3906075"/>
            <a:ext cx="3727500" cy="258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M Sans"/>
              <a:buChar char="●"/>
              <a:defRPr sz="1200">
                <a:latin typeface="DM Sans"/>
                <a:ea typeface="DM Sans"/>
                <a:cs typeface="DM Sans"/>
                <a:sym typeface="DM Sans"/>
              </a:defRPr>
            </a:lvl1pPr>
            <a:lvl2pPr indent="-304800" lvl="1" marL="914400" rtl="0">
              <a:spcBef>
                <a:spcPts val="1600"/>
              </a:spcBef>
              <a:spcAft>
                <a:spcPts val="0"/>
              </a:spcAft>
              <a:buSzPts val="1200"/>
              <a:buFont typeface="DM Sans"/>
              <a:buChar char="○"/>
              <a:defRPr sz="1200">
                <a:latin typeface="DM Sans"/>
                <a:ea typeface="DM Sans"/>
                <a:cs typeface="DM Sans"/>
                <a:sym typeface="DM Sans"/>
              </a:defRPr>
            </a:lvl2pPr>
            <a:lvl3pPr indent="-304800" lvl="2" marL="1371600" rtl="0">
              <a:spcBef>
                <a:spcPts val="1600"/>
              </a:spcBef>
              <a:spcAft>
                <a:spcPts val="0"/>
              </a:spcAft>
              <a:buSzPts val="1200"/>
              <a:buFont typeface="DM Sans"/>
              <a:buChar char="■"/>
              <a:defRPr sz="1200">
                <a:latin typeface="DM Sans"/>
                <a:ea typeface="DM Sans"/>
                <a:cs typeface="DM Sans"/>
                <a:sym typeface="DM Sans"/>
              </a:defRPr>
            </a:lvl3pPr>
            <a:lvl4pPr indent="-304800" lvl="3" marL="1828800" rtl="0">
              <a:spcBef>
                <a:spcPts val="1600"/>
              </a:spcBef>
              <a:spcAft>
                <a:spcPts val="0"/>
              </a:spcAft>
              <a:buSzPts val="1200"/>
              <a:buFont typeface="DM Sans"/>
              <a:buChar char="●"/>
              <a:defRPr sz="1200">
                <a:latin typeface="DM Sans"/>
                <a:ea typeface="DM Sans"/>
                <a:cs typeface="DM Sans"/>
                <a:sym typeface="DM Sans"/>
              </a:defRPr>
            </a:lvl4pPr>
            <a:lvl5pPr indent="-304800" lvl="4" marL="2286000" rtl="0">
              <a:spcBef>
                <a:spcPts val="1600"/>
              </a:spcBef>
              <a:spcAft>
                <a:spcPts val="0"/>
              </a:spcAft>
              <a:buSzPts val="1200"/>
              <a:buFont typeface="DM Sans"/>
              <a:buChar char="○"/>
              <a:defRPr sz="1200">
                <a:latin typeface="DM Sans"/>
                <a:ea typeface="DM Sans"/>
                <a:cs typeface="DM Sans"/>
                <a:sym typeface="DM Sans"/>
              </a:defRPr>
            </a:lvl5pPr>
            <a:lvl6pPr indent="-304800" lvl="5" marL="2743200" rtl="0">
              <a:spcBef>
                <a:spcPts val="1600"/>
              </a:spcBef>
              <a:spcAft>
                <a:spcPts val="0"/>
              </a:spcAft>
              <a:buSzPts val="1200"/>
              <a:buFont typeface="DM Sans"/>
              <a:buChar char="■"/>
              <a:defRPr sz="1200">
                <a:latin typeface="DM Sans"/>
                <a:ea typeface="DM Sans"/>
                <a:cs typeface="DM Sans"/>
                <a:sym typeface="DM Sans"/>
              </a:defRPr>
            </a:lvl6pPr>
            <a:lvl7pPr indent="-304800" lvl="6" marL="3200400" rtl="0">
              <a:spcBef>
                <a:spcPts val="1600"/>
              </a:spcBef>
              <a:spcAft>
                <a:spcPts val="0"/>
              </a:spcAft>
              <a:buSzPts val="1200"/>
              <a:buFont typeface="DM Sans"/>
              <a:buChar char="●"/>
              <a:defRPr sz="1200">
                <a:latin typeface="DM Sans"/>
                <a:ea typeface="DM Sans"/>
                <a:cs typeface="DM Sans"/>
                <a:sym typeface="DM Sans"/>
              </a:defRPr>
            </a:lvl7pPr>
            <a:lvl8pPr indent="-304800" lvl="7" marL="3657600" rtl="0">
              <a:spcBef>
                <a:spcPts val="1600"/>
              </a:spcBef>
              <a:spcAft>
                <a:spcPts val="0"/>
              </a:spcAft>
              <a:buSzPts val="1200"/>
              <a:buFont typeface="DM Sans"/>
              <a:buChar char="○"/>
              <a:defRPr sz="1200">
                <a:latin typeface="DM Sans"/>
                <a:ea typeface="DM Sans"/>
                <a:cs typeface="DM Sans"/>
                <a:sym typeface="DM Sans"/>
              </a:defRPr>
            </a:lvl8pPr>
            <a:lvl9pPr indent="-304800" lvl="8" marL="4114800" rtl="0">
              <a:spcBef>
                <a:spcPts val="1600"/>
              </a:spcBef>
              <a:spcAft>
                <a:spcPts val="1600"/>
              </a:spcAft>
              <a:buSzPts val="1200"/>
              <a:buFont typeface="DM Sans"/>
              <a:buChar char="■"/>
              <a:defRPr sz="1200">
                <a:latin typeface="DM Sans"/>
                <a:ea typeface="DM Sans"/>
                <a:cs typeface="DM Sans"/>
                <a:sym typeface="DM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s">
  <p:cSld name="SECTION_HEADER_1">
    <p:spTree>
      <p:nvGrpSpPr>
        <p:cNvPr id="131" name="Shape 131"/>
        <p:cNvGrpSpPr/>
        <p:nvPr/>
      </p:nvGrpSpPr>
      <p:grpSpPr>
        <a:xfrm>
          <a:off x="0" y="0"/>
          <a:ext cx="0" cy="0"/>
          <a:chOff x="0" y="0"/>
          <a:chExt cx="0" cy="0"/>
        </a:xfrm>
      </p:grpSpPr>
      <p:sp>
        <p:nvSpPr>
          <p:cNvPr id="132" name="Google Shape;132;g127720d782c_0_195"/>
          <p:cNvSpPr txBox="1"/>
          <p:nvPr>
            <p:ph type="title"/>
          </p:nvPr>
        </p:nvSpPr>
        <p:spPr>
          <a:xfrm>
            <a:off x="2702875" y="656745"/>
            <a:ext cx="5854800" cy="515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33" name="Google Shape;133;g127720d782c_0_195"/>
          <p:cNvSpPr txBox="1"/>
          <p:nvPr>
            <p:ph idx="1" type="subTitle"/>
          </p:nvPr>
        </p:nvSpPr>
        <p:spPr>
          <a:xfrm>
            <a:off x="2700425" y="1373925"/>
            <a:ext cx="3806700" cy="34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1600"/>
              <a:buFont typeface="DM Sans"/>
              <a:buNone/>
              <a:defRPr b="1" sz="1600">
                <a:solidFill>
                  <a:schemeClr val="accent5"/>
                </a:solidFill>
                <a:latin typeface="DM Sans"/>
                <a:ea typeface="DM Sans"/>
                <a:cs typeface="DM Sans"/>
                <a:sym typeface="DM Sans"/>
              </a:defRPr>
            </a:lvl1pPr>
            <a:lvl2pPr lvl="1" rtl="0">
              <a:spcBef>
                <a:spcPts val="160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134" name="Google Shape;134;g127720d782c_0_195"/>
          <p:cNvSpPr txBox="1"/>
          <p:nvPr>
            <p:ph idx="2" type="body"/>
          </p:nvPr>
        </p:nvSpPr>
        <p:spPr>
          <a:xfrm>
            <a:off x="2700425" y="1620075"/>
            <a:ext cx="3727500" cy="258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M Sans"/>
              <a:buChar char="●"/>
              <a:defRPr sz="1200">
                <a:latin typeface="DM Sans"/>
                <a:ea typeface="DM Sans"/>
                <a:cs typeface="DM Sans"/>
                <a:sym typeface="DM Sans"/>
              </a:defRPr>
            </a:lvl1pPr>
            <a:lvl2pPr indent="-304800" lvl="1" marL="914400" rtl="0">
              <a:spcBef>
                <a:spcPts val="1600"/>
              </a:spcBef>
              <a:spcAft>
                <a:spcPts val="0"/>
              </a:spcAft>
              <a:buSzPts val="1200"/>
              <a:buFont typeface="DM Sans"/>
              <a:buChar char="○"/>
              <a:defRPr sz="1200">
                <a:latin typeface="DM Sans"/>
                <a:ea typeface="DM Sans"/>
                <a:cs typeface="DM Sans"/>
                <a:sym typeface="DM Sans"/>
              </a:defRPr>
            </a:lvl2pPr>
            <a:lvl3pPr indent="-304800" lvl="2" marL="1371600" rtl="0">
              <a:spcBef>
                <a:spcPts val="1600"/>
              </a:spcBef>
              <a:spcAft>
                <a:spcPts val="0"/>
              </a:spcAft>
              <a:buSzPts val="1200"/>
              <a:buFont typeface="DM Sans"/>
              <a:buChar char="■"/>
              <a:defRPr sz="1200">
                <a:latin typeface="DM Sans"/>
                <a:ea typeface="DM Sans"/>
                <a:cs typeface="DM Sans"/>
                <a:sym typeface="DM Sans"/>
              </a:defRPr>
            </a:lvl3pPr>
            <a:lvl4pPr indent="-304800" lvl="3" marL="1828800" rtl="0">
              <a:spcBef>
                <a:spcPts val="1600"/>
              </a:spcBef>
              <a:spcAft>
                <a:spcPts val="0"/>
              </a:spcAft>
              <a:buSzPts val="1200"/>
              <a:buFont typeface="DM Sans"/>
              <a:buChar char="●"/>
              <a:defRPr sz="1200">
                <a:latin typeface="DM Sans"/>
                <a:ea typeface="DM Sans"/>
                <a:cs typeface="DM Sans"/>
                <a:sym typeface="DM Sans"/>
              </a:defRPr>
            </a:lvl4pPr>
            <a:lvl5pPr indent="-304800" lvl="4" marL="2286000" rtl="0">
              <a:spcBef>
                <a:spcPts val="1600"/>
              </a:spcBef>
              <a:spcAft>
                <a:spcPts val="0"/>
              </a:spcAft>
              <a:buSzPts val="1200"/>
              <a:buFont typeface="DM Sans"/>
              <a:buChar char="○"/>
              <a:defRPr sz="1200">
                <a:latin typeface="DM Sans"/>
                <a:ea typeface="DM Sans"/>
                <a:cs typeface="DM Sans"/>
                <a:sym typeface="DM Sans"/>
              </a:defRPr>
            </a:lvl5pPr>
            <a:lvl6pPr indent="-304800" lvl="5" marL="2743200" rtl="0">
              <a:spcBef>
                <a:spcPts val="1600"/>
              </a:spcBef>
              <a:spcAft>
                <a:spcPts val="0"/>
              </a:spcAft>
              <a:buSzPts val="1200"/>
              <a:buFont typeface="DM Sans"/>
              <a:buChar char="■"/>
              <a:defRPr sz="1200">
                <a:latin typeface="DM Sans"/>
                <a:ea typeface="DM Sans"/>
                <a:cs typeface="DM Sans"/>
                <a:sym typeface="DM Sans"/>
              </a:defRPr>
            </a:lvl6pPr>
            <a:lvl7pPr indent="-304800" lvl="6" marL="3200400" rtl="0">
              <a:spcBef>
                <a:spcPts val="1600"/>
              </a:spcBef>
              <a:spcAft>
                <a:spcPts val="0"/>
              </a:spcAft>
              <a:buSzPts val="1200"/>
              <a:buFont typeface="DM Sans"/>
              <a:buChar char="●"/>
              <a:defRPr sz="1200">
                <a:latin typeface="DM Sans"/>
                <a:ea typeface="DM Sans"/>
                <a:cs typeface="DM Sans"/>
                <a:sym typeface="DM Sans"/>
              </a:defRPr>
            </a:lvl7pPr>
            <a:lvl8pPr indent="-304800" lvl="7" marL="3657600" rtl="0">
              <a:spcBef>
                <a:spcPts val="1600"/>
              </a:spcBef>
              <a:spcAft>
                <a:spcPts val="0"/>
              </a:spcAft>
              <a:buSzPts val="1200"/>
              <a:buFont typeface="DM Sans"/>
              <a:buChar char="○"/>
              <a:defRPr sz="1200">
                <a:latin typeface="DM Sans"/>
                <a:ea typeface="DM Sans"/>
                <a:cs typeface="DM Sans"/>
                <a:sym typeface="DM Sans"/>
              </a:defRPr>
            </a:lvl8pPr>
            <a:lvl9pPr indent="-304800" lvl="8" marL="4114800" rtl="0">
              <a:spcBef>
                <a:spcPts val="1600"/>
              </a:spcBef>
              <a:spcAft>
                <a:spcPts val="1600"/>
              </a:spcAft>
              <a:buSzPts val="1200"/>
              <a:buFont typeface="DM Sans"/>
              <a:buChar char="■"/>
              <a:defRPr sz="1200">
                <a:latin typeface="DM Sans"/>
                <a:ea typeface="DM Sans"/>
                <a:cs typeface="DM Sans"/>
                <a:sym typeface="DM Sans"/>
              </a:defRPr>
            </a:lvl9pPr>
          </a:lstStyle>
          <a:p/>
        </p:txBody>
      </p:sp>
      <p:sp>
        <p:nvSpPr>
          <p:cNvPr id="135" name="Google Shape;135;g127720d782c_0_195"/>
          <p:cNvSpPr txBox="1"/>
          <p:nvPr>
            <p:ph idx="3" type="subTitle"/>
          </p:nvPr>
        </p:nvSpPr>
        <p:spPr>
          <a:xfrm>
            <a:off x="2700425" y="2135925"/>
            <a:ext cx="3806700" cy="34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1600"/>
              <a:buFont typeface="DM Sans"/>
              <a:buNone/>
              <a:defRPr b="1" sz="1600">
                <a:solidFill>
                  <a:schemeClr val="accent5"/>
                </a:solidFill>
                <a:latin typeface="DM Sans"/>
                <a:ea typeface="DM Sans"/>
                <a:cs typeface="DM Sans"/>
                <a:sym typeface="DM Sans"/>
              </a:defRPr>
            </a:lvl1pPr>
            <a:lvl2pPr lvl="1" rtl="0">
              <a:spcBef>
                <a:spcPts val="160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136" name="Google Shape;136;g127720d782c_0_195"/>
          <p:cNvSpPr txBox="1"/>
          <p:nvPr>
            <p:ph idx="4" type="body"/>
          </p:nvPr>
        </p:nvSpPr>
        <p:spPr>
          <a:xfrm>
            <a:off x="2700425" y="2382075"/>
            <a:ext cx="3727500" cy="258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M Sans"/>
              <a:buChar char="●"/>
              <a:defRPr sz="1200">
                <a:latin typeface="DM Sans"/>
                <a:ea typeface="DM Sans"/>
                <a:cs typeface="DM Sans"/>
                <a:sym typeface="DM Sans"/>
              </a:defRPr>
            </a:lvl1pPr>
            <a:lvl2pPr indent="-304800" lvl="1" marL="914400" rtl="0">
              <a:spcBef>
                <a:spcPts val="1600"/>
              </a:spcBef>
              <a:spcAft>
                <a:spcPts val="0"/>
              </a:spcAft>
              <a:buSzPts val="1200"/>
              <a:buFont typeface="DM Sans"/>
              <a:buChar char="○"/>
              <a:defRPr sz="1200">
                <a:latin typeface="DM Sans"/>
                <a:ea typeface="DM Sans"/>
                <a:cs typeface="DM Sans"/>
                <a:sym typeface="DM Sans"/>
              </a:defRPr>
            </a:lvl2pPr>
            <a:lvl3pPr indent="-304800" lvl="2" marL="1371600" rtl="0">
              <a:spcBef>
                <a:spcPts val="1600"/>
              </a:spcBef>
              <a:spcAft>
                <a:spcPts val="0"/>
              </a:spcAft>
              <a:buSzPts val="1200"/>
              <a:buFont typeface="DM Sans"/>
              <a:buChar char="■"/>
              <a:defRPr sz="1200">
                <a:latin typeface="DM Sans"/>
                <a:ea typeface="DM Sans"/>
                <a:cs typeface="DM Sans"/>
                <a:sym typeface="DM Sans"/>
              </a:defRPr>
            </a:lvl3pPr>
            <a:lvl4pPr indent="-304800" lvl="3" marL="1828800" rtl="0">
              <a:spcBef>
                <a:spcPts val="1600"/>
              </a:spcBef>
              <a:spcAft>
                <a:spcPts val="0"/>
              </a:spcAft>
              <a:buSzPts val="1200"/>
              <a:buFont typeface="DM Sans"/>
              <a:buChar char="●"/>
              <a:defRPr sz="1200">
                <a:latin typeface="DM Sans"/>
                <a:ea typeface="DM Sans"/>
                <a:cs typeface="DM Sans"/>
                <a:sym typeface="DM Sans"/>
              </a:defRPr>
            </a:lvl4pPr>
            <a:lvl5pPr indent="-304800" lvl="4" marL="2286000" rtl="0">
              <a:spcBef>
                <a:spcPts val="1600"/>
              </a:spcBef>
              <a:spcAft>
                <a:spcPts val="0"/>
              </a:spcAft>
              <a:buSzPts val="1200"/>
              <a:buFont typeface="DM Sans"/>
              <a:buChar char="○"/>
              <a:defRPr sz="1200">
                <a:latin typeface="DM Sans"/>
                <a:ea typeface="DM Sans"/>
                <a:cs typeface="DM Sans"/>
                <a:sym typeface="DM Sans"/>
              </a:defRPr>
            </a:lvl5pPr>
            <a:lvl6pPr indent="-304800" lvl="5" marL="2743200" rtl="0">
              <a:spcBef>
                <a:spcPts val="1600"/>
              </a:spcBef>
              <a:spcAft>
                <a:spcPts val="0"/>
              </a:spcAft>
              <a:buSzPts val="1200"/>
              <a:buFont typeface="DM Sans"/>
              <a:buChar char="■"/>
              <a:defRPr sz="1200">
                <a:latin typeface="DM Sans"/>
                <a:ea typeface="DM Sans"/>
                <a:cs typeface="DM Sans"/>
                <a:sym typeface="DM Sans"/>
              </a:defRPr>
            </a:lvl6pPr>
            <a:lvl7pPr indent="-304800" lvl="6" marL="3200400" rtl="0">
              <a:spcBef>
                <a:spcPts val="1600"/>
              </a:spcBef>
              <a:spcAft>
                <a:spcPts val="0"/>
              </a:spcAft>
              <a:buSzPts val="1200"/>
              <a:buFont typeface="DM Sans"/>
              <a:buChar char="●"/>
              <a:defRPr sz="1200">
                <a:latin typeface="DM Sans"/>
                <a:ea typeface="DM Sans"/>
                <a:cs typeface="DM Sans"/>
                <a:sym typeface="DM Sans"/>
              </a:defRPr>
            </a:lvl7pPr>
            <a:lvl8pPr indent="-304800" lvl="7" marL="3657600" rtl="0">
              <a:spcBef>
                <a:spcPts val="1600"/>
              </a:spcBef>
              <a:spcAft>
                <a:spcPts val="0"/>
              </a:spcAft>
              <a:buSzPts val="1200"/>
              <a:buFont typeface="DM Sans"/>
              <a:buChar char="○"/>
              <a:defRPr sz="1200">
                <a:latin typeface="DM Sans"/>
                <a:ea typeface="DM Sans"/>
                <a:cs typeface="DM Sans"/>
                <a:sym typeface="DM Sans"/>
              </a:defRPr>
            </a:lvl8pPr>
            <a:lvl9pPr indent="-304800" lvl="8" marL="4114800" rtl="0">
              <a:spcBef>
                <a:spcPts val="1600"/>
              </a:spcBef>
              <a:spcAft>
                <a:spcPts val="1600"/>
              </a:spcAft>
              <a:buSzPts val="1200"/>
              <a:buFont typeface="DM Sans"/>
              <a:buChar char="■"/>
              <a:defRPr sz="1200">
                <a:latin typeface="DM Sans"/>
                <a:ea typeface="DM Sans"/>
                <a:cs typeface="DM Sans"/>
                <a:sym typeface="DM Sans"/>
              </a:defRPr>
            </a:lvl9pPr>
          </a:lstStyle>
          <a:p/>
        </p:txBody>
      </p:sp>
      <p:sp>
        <p:nvSpPr>
          <p:cNvPr id="137" name="Google Shape;137;g127720d782c_0_195"/>
          <p:cNvSpPr txBox="1"/>
          <p:nvPr>
            <p:ph idx="5" type="subTitle"/>
          </p:nvPr>
        </p:nvSpPr>
        <p:spPr>
          <a:xfrm>
            <a:off x="2700425" y="2897925"/>
            <a:ext cx="3806700" cy="34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1600"/>
              <a:buFont typeface="DM Sans"/>
              <a:buNone/>
              <a:defRPr b="1" sz="1600">
                <a:solidFill>
                  <a:schemeClr val="accent5"/>
                </a:solidFill>
                <a:latin typeface="DM Sans"/>
                <a:ea typeface="DM Sans"/>
                <a:cs typeface="DM Sans"/>
                <a:sym typeface="DM Sans"/>
              </a:defRPr>
            </a:lvl1pPr>
            <a:lvl2pPr lvl="1" rtl="0">
              <a:spcBef>
                <a:spcPts val="160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138" name="Google Shape;138;g127720d782c_0_195"/>
          <p:cNvSpPr txBox="1"/>
          <p:nvPr>
            <p:ph idx="6" type="body"/>
          </p:nvPr>
        </p:nvSpPr>
        <p:spPr>
          <a:xfrm>
            <a:off x="2700425" y="3144075"/>
            <a:ext cx="3727500" cy="258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M Sans"/>
              <a:buChar char="●"/>
              <a:defRPr sz="1200">
                <a:latin typeface="DM Sans"/>
                <a:ea typeface="DM Sans"/>
                <a:cs typeface="DM Sans"/>
                <a:sym typeface="DM Sans"/>
              </a:defRPr>
            </a:lvl1pPr>
            <a:lvl2pPr indent="-304800" lvl="1" marL="914400" rtl="0">
              <a:spcBef>
                <a:spcPts val="1600"/>
              </a:spcBef>
              <a:spcAft>
                <a:spcPts val="0"/>
              </a:spcAft>
              <a:buSzPts val="1200"/>
              <a:buFont typeface="DM Sans"/>
              <a:buChar char="○"/>
              <a:defRPr sz="1200">
                <a:latin typeface="DM Sans"/>
                <a:ea typeface="DM Sans"/>
                <a:cs typeface="DM Sans"/>
                <a:sym typeface="DM Sans"/>
              </a:defRPr>
            </a:lvl2pPr>
            <a:lvl3pPr indent="-304800" lvl="2" marL="1371600" rtl="0">
              <a:spcBef>
                <a:spcPts val="1600"/>
              </a:spcBef>
              <a:spcAft>
                <a:spcPts val="0"/>
              </a:spcAft>
              <a:buSzPts val="1200"/>
              <a:buFont typeface="DM Sans"/>
              <a:buChar char="■"/>
              <a:defRPr sz="1200">
                <a:latin typeface="DM Sans"/>
                <a:ea typeface="DM Sans"/>
                <a:cs typeface="DM Sans"/>
                <a:sym typeface="DM Sans"/>
              </a:defRPr>
            </a:lvl3pPr>
            <a:lvl4pPr indent="-304800" lvl="3" marL="1828800" rtl="0">
              <a:spcBef>
                <a:spcPts val="1600"/>
              </a:spcBef>
              <a:spcAft>
                <a:spcPts val="0"/>
              </a:spcAft>
              <a:buSzPts val="1200"/>
              <a:buFont typeface="DM Sans"/>
              <a:buChar char="●"/>
              <a:defRPr sz="1200">
                <a:latin typeface="DM Sans"/>
                <a:ea typeface="DM Sans"/>
                <a:cs typeface="DM Sans"/>
                <a:sym typeface="DM Sans"/>
              </a:defRPr>
            </a:lvl4pPr>
            <a:lvl5pPr indent="-304800" lvl="4" marL="2286000" rtl="0">
              <a:spcBef>
                <a:spcPts val="1600"/>
              </a:spcBef>
              <a:spcAft>
                <a:spcPts val="0"/>
              </a:spcAft>
              <a:buSzPts val="1200"/>
              <a:buFont typeface="DM Sans"/>
              <a:buChar char="○"/>
              <a:defRPr sz="1200">
                <a:latin typeface="DM Sans"/>
                <a:ea typeface="DM Sans"/>
                <a:cs typeface="DM Sans"/>
                <a:sym typeface="DM Sans"/>
              </a:defRPr>
            </a:lvl5pPr>
            <a:lvl6pPr indent="-304800" lvl="5" marL="2743200" rtl="0">
              <a:spcBef>
                <a:spcPts val="1600"/>
              </a:spcBef>
              <a:spcAft>
                <a:spcPts val="0"/>
              </a:spcAft>
              <a:buSzPts val="1200"/>
              <a:buFont typeface="DM Sans"/>
              <a:buChar char="■"/>
              <a:defRPr sz="1200">
                <a:latin typeface="DM Sans"/>
                <a:ea typeface="DM Sans"/>
                <a:cs typeface="DM Sans"/>
                <a:sym typeface="DM Sans"/>
              </a:defRPr>
            </a:lvl6pPr>
            <a:lvl7pPr indent="-304800" lvl="6" marL="3200400" rtl="0">
              <a:spcBef>
                <a:spcPts val="1600"/>
              </a:spcBef>
              <a:spcAft>
                <a:spcPts val="0"/>
              </a:spcAft>
              <a:buSzPts val="1200"/>
              <a:buFont typeface="DM Sans"/>
              <a:buChar char="●"/>
              <a:defRPr sz="1200">
                <a:latin typeface="DM Sans"/>
                <a:ea typeface="DM Sans"/>
                <a:cs typeface="DM Sans"/>
                <a:sym typeface="DM Sans"/>
              </a:defRPr>
            </a:lvl7pPr>
            <a:lvl8pPr indent="-304800" lvl="7" marL="3657600" rtl="0">
              <a:spcBef>
                <a:spcPts val="1600"/>
              </a:spcBef>
              <a:spcAft>
                <a:spcPts val="0"/>
              </a:spcAft>
              <a:buSzPts val="1200"/>
              <a:buFont typeface="DM Sans"/>
              <a:buChar char="○"/>
              <a:defRPr sz="1200">
                <a:latin typeface="DM Sans"/>
                <a:ea typeface="DM Sans"/>
                <a:cs typeface="DM Sans"/>
                <a:sym typeface="DM Sans"/>
              </a:defRPr>
            </a:lvl8pPr>
            <a:lvl9pPr indent="-304800" lvl="8" marL="4114800" rtl="0">
              <a:spcBef>
                <a:spcPts val="1600"/>
              </a:spcBef>
              <a:spcAft>
                <a:spcPts val="1600"/>
              </a:spcAft>
              <a:buSzPts val="1200"/>
              <a:buFont typeface="DM Sans"/>
              <a:buChar char="■"/>
              <a:defRPr sz="1200">
                <a:latin typeface="DM Sans"/>
                <a:ea typeface="DM Sans"/>
                <a:cs typeface="DM Sans"/>
                <a:sym typeface="DM Sans"/>
              </a:defRPr>
            </a:lvl9pPr>
          </a:lstStyle>
          <a:p/>
        </p:txBody>
      </p:sp>
      <p:sp>
        <p:nvSpPr>
          <p:cNvPr id="139" name="Google Shape;139;g127720d782c_0_195"/>
          <p:cNvSpPr txBox="1"/>
          <p:nvPr>
            <p:ph idx="7" type="subTitle"/>
          </p:nvPr>
        </p:nvSpPr>
        <p:spPr>
          <a:xfrm>
            <a:off x="2700425" y="3659925"/>
            <a:ext cx="3806700" cy="34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1600"/>
              <a:buFont typeface="DM Sans"/>
              <a:buNone/>
              <a:defRPr b="1" sz="1600">
                <a:solidFill>
                  <a:schemeClr val="accent5"/>
                </a:solidFill>
                <a:latin typeface="DM Sans"/>
                <a:ea typeface="DM Sans"/>
                <a:cs typeface="DM Sans"/>
                <a:sym typeface="DM Sans"/>
              </a:defRPr>
            </a:lvl1pPr>
            <a:lvl2pPr lvl="1" rtl="0">
              <a:spcBef>
                <a:spcPts val="160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140" name="Google Shape;140;g127720d782c_0_195"/>
          <p:cNvSpPr txBox="1"/>
          <p:nvPr>
            <p:ph idx="8" type="body"/>
          </p:nvPr>
        </p:nvSpPr>
        <p:spPr>
          <a:xfrm>
            <a:off x="2700425" y="3906075"/>
            <a:ext cx="3727500" cy="258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M Sans"/>
              <a:buChar char="●"/>
              <a:defRPr sz="1200">
                <a:latin typeface="DM Sans"/>
                <a:ea typeface="DM Sans"/>
                <a:cs typeface="DM Sans"/>
                <a:sym typeface="DM Sans"/>
              </a:defRPr>
            </a:lvl1pPr>
            <a:lvl2pPr indent="-304800" lvl="1" marL="914400" rtl="0">
              <a:spcBef>
                <a:spcPts val="1600"/>
              </a:spcBef>
              <a:spcAft>
                <a:spcPts val="0"/>
              </a:spcAft>
              <a:buSzPts val="1200"/>
              <a:buFont typeface="DM Sans"/>
              <a:buChar char="○"/>
              <a:defRPr sz="1200">
                <a:latin typeface="DM Sans"/>
                <a:ea typeface="DM Sans"/>
                <a:cs typeface="DM Sans"/>
                <a:sym typeface="DM Sans"/>
              </a:defRPr>
            </a:lvl2pPr>
            <a:lvl3pPr indent="-304800" lvl="2" marL="1371600" rtl="0">
              <a:spcBef>
                <a:spcPts val="1600"/>
              </a:spcBef>
              <a:spcAft>
                <a:spcPts val="0"/>
              </a:spcAft>
              <a:buSzPts val="1200"/>
              <a:buFont typeface="DM Sans"/>
              <a:buChar char="■"/>
              <a:defRPr sz="1200">
                <a:latin typeface="DM Sans"/>
                <a:ea typeface="DM Sans"/>
                <a:cs typeface="DM Sans"/>
                <a:sym typeface="DM Sans"/>
              </a:defRPr>
            </a:lvl3pPr>
            <a:lvl4pPr indent="-304800" lvl="3" marL="1828800" rtl="0">
              <a:spcBef>
                <a:spcPts val="1600"/>
              </a:spcBef>
              <a:spcAft>
                <a:spcPts val="0"/>
              </a:spcAft>
              <a:buSzPts val="1200"/>
              <a:buFont typeface="DM Sans"/>
              <a:buChar char="●"/>
              <a:defRPr sz="1200">
                <a:latin typeface="DM Sans"/>
                <a:ea typeface="DM Sans"/>
                <a:cs typeface="DM Sans"/>
                <a:sym typeface="DM Sans"/>
              </a:defRPr>
            </a:lvl4pPr>
            <a:lvl5pPr indent="-304800" lvl="4" marL="2286000" rtl="0">
              <a:spcBef>
                <a:spcPts val="1600"/>
              </a:spcBef>
              <a:spcAft>
                <a:spcPts val="0"/>
              </a:spcAft>
              <a:buSzPts val="1200"/>
              <a:buFont typeface="DM Sans"/>
              <a:buChar char="○"/>
              <a:defRPr sz="1200">
                <a:latin typeface="DM Sans"/>
                <a:ea typeface="DM Sans"/>
                <a:cs typeface="DM Sans"/>
                <a:sym typeface="DM Sans"/>
              </a:defRPr>
            </a:lvl5pPr>
            <a:lvl6pPr indent="-304800" lvl="5" marL="2743200" rtl="0">
              <a:spcBef>
                <a:spcPts val="1600"/>
              </a:spcBef>
              <a:spcAft>
                <a:spcPts val="0"/>
              </a:spcAft>
              <a:buSzPts val="1200"/>
              <a:buFont typeface="DM Sans"/>
              <a:buChar char="■"/>
              <a:defRPr sz="1200">
                <a:latin typeface="DM Sans"/>
                <a:ea typeface="DM Sans"/>
                <a:cs typeface="DM Sans"/>
                <a:sym typeface="DM Sans"/>
              </a:defRPr>
            </a:lvl6pPr>
            <a:lvl7pPr indent="-304800" lvl="6" marL="3200400" rtl="0">
              <a:spcBef>
                <a:spcPts val="1600"/>
              </a:spcBef>
              <a:spcAft>
                <a:spcPts val="0"/>
              </a:spcAft>
              <a:buSzPts val="1200"/>
              <a:buFont typeface="DM Sans"/>
              <a:buChar char="●"/>
              <a:defRPr sz="1200">
                <a:latin typeface="DM Sans"/>
                <a:ea typeface="DM Sans"/>
                <a:cs typeface="DM Sans"/>
                <a:sym typeface="DM Sans"/>
              </a:defRPr>
            </a:lvl7pPr>
            <a:lvl8pPr indent="-304800" lvl="7" marL="3657600" rtl="0">
              <a:spcBef>
                <a:spcPts val="1600"/>
              </a:spcBef>
              <a:spcAft>
                <a:spcPts val="0"/>
              </a:spcAft>
              <a:buSzPts val="1200"/>
              <a:buFont typeface="DM Sans"/>
              <a:buChar char="○"/>
              <a:defRPr sz="1200">
                <a:latin typeface="DM Sans"/>
                <a:ea typeface="DM Sans"/>
                <a:cs typeface="DM Sans"/>
                <a:sym typeface="DM Sans"/>
              </a:defRPr>
            </a:lvl8pPr>
            <a:lvl9pPr indent="-304800" lvl="8" marL="4114800" rtl="0">
              <a:spcBef>
                <a:spcPts val="1600"/>
              </a:spcBef>
              <a:spcAft>
                <a:spcPts val="1600"/>
              </a:spcAft>
              <a:buSzPts val="1200"/>
              <a:buFont typeface="DM Sans"/>
              <a:buChar char="■"/>
              <a:defRPr sz="1200">
                <a:latin typeface="DM Sans"/>
                <a:ea typeface="DM Sans"/>
                <a:cs typeface="DM Sans"/>
                <a:sym typeface="DM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 type="blank">
  <p:cSld name="BLANK">
    <p:spTree>
      <p:nvGrpSpPr>
        <p:cNvPr id="141" name="Shape 141"/>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I">
  <p:cSld name="BLANK_1">
    <p:spTree>
      <p:nvGrpSpPr>
        <p:cNvPr id="142" name="Shape 142"/>
        <p:cNvGrpSpPr/>
        <p:nvPr/>
      </p:nvGrpSpPr>
      <p:grpSpPr>
        <a:xfrm>
          <a:off x="0" y="0"/>
          <a:ext cx="0" cy="0"/>
          <a:chOff x="0" y="0"/>
          <a:chExt cx="0" cy="0"/>
        </a:xfrm>
      </p:grpSpPr>
      <p:sp>
        <p:nvSpPr>
          <p:cNvPr id="143" name="Google Shape;143;g127720d782c_0_206"/>
          <p:cNvSpPr/>
          <p:nvPr/>
        </p:nvSpPr>
        <p:spPr>
          <a:xfrm>
            <a:off x="144875" y="4254425"/>
            <a:ext cx="8838300" cy="79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Snippet">
  <p:cSld name="CUSTOM">
    <p:spTree>
      <p:nvGrpSpPr>
        <p:cNvPr id="144" name="Shape 144"/>
        <p:cNvGrpSpPr/>
        <p:nvPr/>
      </p:nvGrpSpPr>
      <p:grpSpPr>
        <a:xfrm>
          <a:off x="0" y="0"/>
          <a:ext cx="0" cy="0"/>
          <a:chOff x="0" y="0"/>
          <a:chExt cx="0" cy="0"/>
        </a:xfrm>
      </p:grpSpPr>
      <p:sp>
        <p:nvSpPr>
          <p:cNvPr id="145" name="Google Shape;145;g127720d782c_0_208"/>
          <p:cNvSpPr txBox="1"/>
          <p:nvPr>
            <p:ph idx="1" type="body"/>
          </p:nvPr>
        </p:nvSpPr>
        <p:spPr>
          <a:xfrm>
            <a:off x="311700" y="915150"/>
            <a:ext cx="8368500" cy="331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Mono"/>
              <a:buChar char="●"/>
              <a:defRPr sz="1200">
                <a:latin typeface="Roboto Mono"/>
                <a:ea typeface="Roboto Mono"/>
                <a:cs typeface="Roboto Mono"/>
                <a:sym typeface="Roboto Mono"/>
              </a:defRPr>
            </a:lvl1pPr>
            <a:lvl2pPr indent="-304800" lvl="1" marL="914400" rtl="0">
              <a:spcBef>
                <a:spcPts val="1600"/>
              </a:spcBef>
              <a:spcAft>
                <a:spcPts val="0"/>
              </a:spcAft>
              <a:buSzPts val="1200"/>
              <a:buFont typeface="Roboto Mono"/>
              <a:buChar char="○"/>
              <a:defRPr sz="1200">
                <a:latin typeface="Roboto Mono"/>
                <a:ea typeface="Roboto Mono"/>
                <a:cs typeface="Roboto Mono"/>
                <a:sym typeface="Roboto Mono"/>
              </a:defRPr>
            </a:lvl2pPr>
            <a:lvl3pPr indent="-304800" lvl="2" marL="1371600" rtl="0">
              <a:spcBef>
                <a:spcPts val="1600"/>
              </a:spcBef>
              <a:spcAft>
                <a:spcPts val="0"/>
              </a:spcAft>
              <a:buSzPts val="1200"/>
              <a:buFont typeface="Roboto Mono"/>
              <a:buChar char="■"/>
              <a:defRPr sz="1200">
                <a:latin typeface="Roboto Mono"/>
                <a:ea typeface="Roboto Mono"/>
                <a:cs typeface="Roboto Mono"/>
                <a:sym typeface="Roboto Mono"/>
              </a:defRPr>
            </a:lvl3pPr>
            <a:lvl4pPr indent="-304800" lvl="3" marL="1828800" rtl="0">
              <a:spcBef>
                <a:spcPts val="1600"/>
              </a:spcBef>
              <a:spcAft>
                <a:spcPts val="0"/>
              </a:spcAft>
              <a:buSzPts val="1200"/>
              <a:buFont typeface="Roboto Mono"/>
              <a:buChar char="●"/>
              <a:defRPr sz="1200">
                <a:latin typeface="Roboto Mono"/>
                <a:ea typeface="Roboto Mono"/>
                <a:cs typeface="Roboto Mono"/>
                <a:sym typeface="Roboto Mono"/>
              </a:defRPr>
            </a:lvl4pPr>
            <a:lvl5pPr indent="-304800" lvl="4" marL="2286000" rtl="0">
              <a:spcBef>
                <a:spcPts val="1600"/>
              </a:spcBef>
              <a:spcAft>
                <a:spcPts val="0"/>
              </a:spcAft>
              <a:buSzPts val="1200"/>
              <a:buFont typeface="Roboto Mono"/>
              <a:buChar char="○"/>
              <a:defRPr sz="1200">
                <a:latin typeface="Roboto Mono"/>
                <a:ea typeface="Roboto Mono"/>
                <a:cs typeface="Roboto Mono"/>
                <a:sym typeface="Roboto Mono"/>
              </a:defRPr>
            </a:lvl5pPr>
            <a:lvl6pPr indent="-304800" lvl="5" marL="2743200" rtl="0">
              <a:spcBef>
                <a:spcPts val="1600"/>
              </a:spcBef>
              <a:spcAft>
                <a:spcPts val="0"/>
              </a:spcAft>
              <a:buSzPts val="1200"/>
              <a:buFont typeface="Roboto Mono"/>
              <a:buChar char="■"/>
              <a:defRPr sz="1200">
                <a:latin typeface="Roboto Mono"/>
                <a:ea typeface="Roboto Mono"/>
                <a:cs typeface="Roboto Mono"/>
                <a:sym typeface="Roboto Mono"/>
              </a:defRPr>
            </a:lvl6pPr>
            <a:lvl7pPr indent="-304800" lvl="6" marL="3200400" rtl="0">
              <a:spcBef>
                <a:spcPts val="1600"/>
              </a:spcBef>
              <a:spcAft>
                <a:spcPts val="0"/>
              </a:spcAft>
              <a:buSzPts val="1200"/>
              <a:buFont typeface="Roboto Mono"/>
              <a:buChar char="●"/>
              <a:defRPr sz="1200">
                <a:latin typeface="Roboto Mono"/>
                <a:ea typeface="Roboto Mono"/>
                <a:cs typeface="Roboto Mono"/>
                <a:sym typeface="Roboto Mono"/>
              </a:defRPr>
            </a:lvl7pPr>
            <a:lvl8pPr indent="-304800" lvl="7" marL="3657600" rtl="0">
              <a:spcBef>
                <a:spcPts val="1600"/>
              </a:spcBef>
              <a:spcAft>
                <a:spcPts val="0"/>
              </a:spcAft>
              <a:buSzPts val="1200"/>
              <a:buFont typeface="Roboto Mono"/>
              <a:buChar char="○"/>
              <a:defRPr sz="1200">
                <a:latin typeface="Roboto Mono"/>
                <a:ea typeface="Roboto Mono"/>
                <a:cs typeface="Roboto Mono"/>
                <a:sym typeface="Roboto Mono"/>
              </a:defRPr>
            </a:lvl8pPr>
            <a:lvl9pPr indent="-304800" lvl="8" marL="4114800" rtl="0">
              <a:spcBef>
                <a:spcPts val="1600"/>
              </a:spcBef>
              <a:spcAft>
                <a:spcPts val="1600"/>
              </a:spcAft>
              <a:buSzPts val="1200"/>
              <a:buFont typeface="Roboto Mono"/>
              <a:buChar char="■"/>
              <a:defRPr sz="1200">
                <a:latin typeface="Roboto Mono"/>
                <a:ea typeface="Roboto Mono"/>
                <a:cs typeface="Roboto Mono"/>
                <a:sym typeface="Roboto Mono"/>
              </a:defRPr>
            </a:lvl9pPr>
          </a:lstStyle>
          <a:p/>
        </p:txBody>
      </p:sp>
      <p:sp>
        <p:nvSpPr>
          <p:cNvPr id="146" name="Google Shape;146;g127720d782c_0_20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eck-In Code">
  <p:cSld name="TITLE_1">
    <p:bg>
      <p:bgPr>
        <a:solidFill>
          <a:schemeClr val="dk2"/>
        </a:solidFill>
      </p:bgPr>
    </p:bg>
    <p:spTree>
      <p:nvGrpSpPr>
        <p:cNvPr id="28" name="Shape 28"/>
        <p:cNvGrpSpPr/>
        <p:nvPr/>
      </p:nvGrpSpPr>
      <p:grpSpPr>
        <a:xfrm>
          <a:off x="0" y="0"/>
          <a:ext cx="0" cy="0"/>
          <a:chOff x="0" y="0"/>
          <a:chExt cx="0" cy="0"/>
        </a:xfrm>
      </p:grpSpPr>
      <p:sp>
        <p:nvSpPr>
          <p:cNvPr id="29" name="Google Shape;29;p23"/>
          <p:cNvSpPr txBox="1"/>
          <p:nvPr/>
        </p:nvSpPr>
        <p:spPr>
          <a:xfrm>
            <a:off x="46350" y="1767000"/>
            <a:ext cx="9051300" cy="16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n" sz="5200" u="none" cap="none" strike="noStrike">
                <a:solidFill>
                  <a:srgbClr val="62B0FF"/>
                </a:solidFill>
                <a:latin typeface="DM Sans"/>
                <a:ea typeface="DM Sans"/>
                <a:cs typeface="DM Sans"/>
                <a:sym typeface="DM Sans"/>
              </a:rPr>
              <a:t> </a:t>
            </a:r>
            <a:endParaRPr b="1" i="0" sz="5200" u="none" cap="none" strike="noStrike">
              <a:solidFill>
                <a:srgbClr val="62B0FF"/>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1100"/>
              <a:buFont typeface="Arial"/>
              <a:buNone/>
            </a:pPr>
            <a:r>
              <a:rPr b="0" i="0" lang="en" sz="2000" u="none" cap="none" strike="noStrike">
                <a:solidFill>
                  <a:srgbClr val="FFFFFF"/>
                </a:solidFill>
                <a:latin typeface="DM Sans"/>
                <a:ea typeface="DM Sans"/>
                <a:cs typeface="DM Sans"/>
                <a:sym typeface="DM Sans"/>
              </a:rPr>
              <a:t>Check-In</a:t>
            </a:r>
            <a:endParaRPr b="0" i="0" sz="2000" u="none" cap="none" strike="noStrike">
              <a:solidFill>
                <a:srgbClr val="FFFFFF"/>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1100"/>
              <a:buFont typeface="Arial"/>
              <a:buNone/>
            </a:pPr>
            <a:r>
              <a:rPr b="0" i="0" lang="en" sz="2000" u="none" cap="none" strike="noStrike">
                <a:solidFill>
                  <a:srgbClr val="FFFFFF"/>
                </a:solidFill>
                <a:latin typeface="DM Sans"/>
                <a:ea typeface="DM Sans"/>
                <a:cs typeface="DM Sans"/>
                <a:sym typeface="DM Sans"/>
              </a:rPr>
              <a:t>acmucsd.com</a:t>
            </a:r>
            <a:endParaRPr b="0" i="0" sz="2000" u="none" cap="none" strike="noStrike">
              <a:solidFill>
                <a:srgbClr val="FFFFFF"/>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434343"/>
              </a:solidFill>
              <a:latin typeface="DM Sans"/>
              <a:ea typeface="DM Sans"/>
              <a:cs typeface="DM Sans"/>
              <a:sym typeface="DM Sans"/>
            </a:endParaRPr>
          </a:p>
        </p:txBody>
      </p:sp>
      <p:sp>
        <p:nvSpPr>
          <p:cNvPr id="30" name="Google Shape;30;p23"/>
          <p:cNvSpPr txBox="1"/>
          <p:nvPr>
            <p:ph type="ctrTitle"/>
          </p:nvPr>
        </p:nvSpPr>
        <p:spPr>
          <a:xfrm>
            <a:off x="311700" y="1691050"/>
            <a:ext cx="8520600" cy="9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5200"/>
              <a:buNone/>
              <a:defRPr b="1" sz="5200">
                <a:solidFill>
                  <a:schemeClr val="accent5"/>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Snippet with callout">
  <p:cSld name="CUSTOM_3">
    <p:spTree>
      <p:nvGrpSpPr>
        <p:cNvPr id="147" name="Shape 147"/>
        <p:cNvGrpSpPr/>
        <p:nvPr/>
      </p:nvGrpSpPr>
      <p:grpSpPr>
        <a:xfrm>
          <a:off x="0" y="0"/>
          <a:ext cx="0" cy="0"/>
          <a:chOff x="0" y="0"/>
          <a:chExt cx="0" cy="0"/>
        </a:xfrm>
      </p:grpSpPr>
      <p:sp>
        <p:nvSpPr>
          <p:cNvPr id="148" name="Google Shape;148;g127720d782c_0_211"/>
          <p:cNvSpPr txBox="1"/>
          <p:nvPr>
            <p:ph idx="1" type="body"/>
          </p:nvPr>
        </p:nvSpPr>
        <p:spPr>
          <a:xfrm>
            <a:off x="311700" y="915150"/>
            <a:ext cx="5628600" cy="331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Mono"/>
              <a:buChar char="●"/>
              <a:defRPr sz="1200">
                <a:latin typeface="Roboto Mono"/>
                <a:ea typeface="Roboto Mono"/>
                <a:cs typeface="Roboto Mono"/>
                <a:sym typeface="Roboto Mono"/>
              </a:defRPr>
            </a:lvl1pPr>
            <a:lvl2pPr indent="-304800" lvl="1" marL="914400" rtl="0">
              <a:spcBef>
                <a:spcPts val="1600"/>
              </a:spcBef>
              <a:spcAft>
                <a:spcPts val="0"/>
              </a:spcAft>
              <a:buSzPts val="1200"/>
              <a:buFont typeface="Roboto Mono"/>
              <a:buChar char="○"/>
              <a:defRPr sz="1200">
                <a:latin typeface="Roboto Mono"/>
                <a:ea typeface="Roboto Mono"/>
                <a:cs typeface="Roboto Mono"/>
                <a:sym typeface="Roboto Mono"/>
              </a:defRPr>
            </a:lvl2pPr>
            <a:lvl3pPr indent="-304800" lvl="2" marL="1371600" rtl="0">
              <a:spcBef>
                <a:spcPts val="1600"/>
              </a:spcBef>
              <a:spcAft>
                <a:spcPts val="0"/>
              </a:spcAft>
              <a:buSzPts val="1200"/>
              <a:buFont typeface="Roboto Mono"/>
              <a:buChar char="■"/>
              <a:defRPr sz="1200">
                <a:latin typeface="Roboto Mono"/>
                <a:ea typeface="Roboto Mono"/>
                <a:cs typeface="Roboto Mono"/>
                <a:sym typeface="Roboto Mono"/>
              </a:defRPr>
            </a:lvl3pPr>
            <a:lvl4pPr indent="-304800" lvl="3" marL="1828800" rtl="0">
              <a:spcBef>
                <a:spcPts val="1600"/>
              </a:spcBef>
              <a:spcAft>
                <a:spcPts val="0"/>
              </a:spcAft>
              <a:buSzPts val="1200"/>
              <a:buFont typeface="Roboto Mono"/>
              <a:buChar char="●"/>
              <a:defRPr sz="1200">
                <a:latin typeface="Roboto Mono"/>
                <a:ea typeface="Roboto Mono"/>
                <a:cs typeface="Roboto Mono"/>
                <a:sym typeface="Roboto Mono"/>
              </a:defRPr>
            </a:lvl4pPr>
            <a:lvl5pPr indent="-304800" lvl="4" marL="2286000" rtl="0">
              <a:spcBef>
                <a:spcPts val="1600"/>
              </a:spcBef>
              <a:spcAft>
                <a:spcPts val="0"/>
              </a:spcAft>
              <a:buSzPts val="1200"/>
              <a:buFont typeface="Roboto Mono"/>
              <a:buChar char="○"/>
              <a:defRPr sz="1200">
                <a:latin typeface="Roboto Mono"/>
                <a:ea typeface="Roboto Mono"/>
                <a:cs typeface="Roboto Mono"/>
                <a:sym typeface="Roboto Mono"/>
              </a:defRPr>
            </a:lvl5pPr>
            <a:lvl6pPr indent="-304800" lvl="5" marL="2743200" rtl="0">
              <a:spcBef>
                <a:spcPts val="1600"/>
              </a:spcBef>
              <a:spcAft>
                <a:spcPts val="0"/>
              </a:spcAft>
              <a:buSzPts val="1200"/>
              <a:buFont typeface="Roboto Mono"/>
              <a:buChar char="■"/>
              <a:defRPr sz="1200">
                <a:latin typeface="Roboto Mono"/>
                <a:ea typeface="Roboto Mono"/>
                <a:cs typeface="Roboto Mono"/>
                <a:sym typeface="Roboto Mono"/>
              </a:defRPr>
            </a:lvl6pPr>
            <a:lvl7pPr indent="-304800" lvl="6" marL="3200400" rtl="0">
              <a:spcBef>
                <a:spcPts val="1600"/>
              </a:spcBef>
              <a:spcAft>
                <a:spcPts val="0"/>
              </a:spcAft>
              <a:buSzPts val="1200"/>
              <a:buFont typeface="Roboto Mono"/>
              <a:buChar char="●"/>
              <a:defRPr sz="1200">
                <a:latin typeface="Roboto Mono"/>
                <a:ea typeface="Roboto Mono"/>
                <a:cs typeface="Roboto Mono"/>
                <a:sym typeface="Roboto Mono"/>
              </a:defRPr>
            </a:lvl7pPr>
            <a:lvl8pPr indent="-304800" lvl="7" marL="3657600" rtl="0">
              <a:spcBef>
                <a:spcPts val="1600"/>
              </a:spcBef>
              <a:spcAft>
                <a:spcPts val="0"/>
              </a:spcAft>
              <a:buSzPts val="1200"/>
              <a:buFont typeface="Roboto Mono"/>
              <a:buChar char="○"/>
              <a:defRPr sz="1200">
                <a:latin typeface="Roboto Mono"/>
                <a:ea typeface="Roboto Mono"/>
                <a:cs typeface="Roboto Mono"/>
                <a:sym typeface="Roboto Mono"/>
              </a:defRPr>
            </a:lvl8pPr>
            <a:lvl9pPr indent="-304800" lvl="8" marL="4114800" rtl="0">
              <a:spcBef>
                <a:spcPts val="1600"/>
              </a:spcBef>
              <a:spcAft>
                <a:spcPts val="1600"/>
              </a:spcAft>
              <a:buSzPts val="1200"/>
              <a:buFont typeface="Roboto Mono"/>
              <a:buChar char="■"/>
              <a:defRPr sz="1200">
                <a:latin typeface="Roboto Mono"/>
                <a:ea typeface="Roboto Mono"/>
                <a:cs typeface="Roboto Mono"/>
                <a:sym typeface="Roboto Mono"/>
              </a:defRPr>
            </a:lvl9pPr>
          </a:lstStyle>
          <a:p/>
        </p:txBody>
      </p:sp>
      <p:sp>
        <p:nvSpPr>
          <p:cNvPr id="149" name="Google Shape;149;g127720d782c_0_21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p:txBody>
      </p:sp>
      <p:sp>
        <p:nvSpPr>
          <p:cNvPr id="150" name="Google Shape;150;g127720d782c_0_211"/>
          <p:cNvSpPr/>
          <p:nvPr/>
        </p:nvSpPr>
        <p:spPr>
          <a:xfrm>
            <a:off x="6025275" y="956800"/>
            <a:ext cx="2734200" cy="2186400"/>
          </a:xfrm>
          <a:prstGeom prst="roundRect">
            <a:avLst>
              <a:gd fmla="val 3148" name="adj"/>
            </a:avLst>
          </a:pr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27720d782c_0_211"/>
          <p:cNvSpPr txBox="1"/>
          <p:nvPr>
            <p:ph idx="2" type="subTitle"/>
          </p:nvPr>
        </p:nvSpPr>
        <p:spPr>
          <a:xfrm>
            <a:off x="6253525" y="1198925"/>
            <a:ext cx="2309700" cy="173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Roboto Mono"/>
              <a:buNone/>
              <a:defRPr b="1" sz="1400">
                <a:latin typeface="Roboto Mono"/>
                <a:ea typeface="Roboto Mono"/>
                <a:cs typeface="Roboto Mono"/>
                <a:sym typeface="Roboto Mon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I">
  <p:cSld name="CUSTOM_1">
    <p:spTree>
      <p:nvGrpSpPr>
        <p:cNvPr id="152" name="Shape 152"/>
        <p:cNvGrpSpPr/>
        <p:nvPr/>
      </p:nvGrpSpPr>
      <p:grpSpPr>
        <a:xfrm>
          <a:off x="0" y="0"/>
          <a:ext cx="0" cy="0"/>
          <a:chOff x="0" y="0"/>
          <a:chExt cx="0" cy="0"/>
        </a:xfrm>
      </p:grpSpPr>
      <p:sp>
        <p:nvSpPr>
          <p:cNvPr id="153" name="Google Shape;153;g127720d782c_0_216"/>
          <p:cNvSpPr txBox="1"/>
          <p:nvPr>
            <p:ph idx="1" type="body"/>
          </p:nvPr>
        </p:nvSpPr>
        <p:spPr>
          <a:xfrm>
            <a:off x="1131800" y="1813100"/>
            <a:ext cx="6645900" cy="2252400"/>
          </a:xfrm>
          <a:prstGeom prst="rect">
            <a:avLst/>
          </a:prstGeom>
        </p:spPr>
        <p:txBody>
          <a:bodyPr anchorCtr="0" anchor="t" bIns="91425" lIns="91425" spcFirstLastPara="1" rIns="91425" wrap="square" tIns="91425">
            <a:noAutofit/>
          </a:bodyPr>
          <a:lstStyle>
            <a:lvl1pPr indent="-368300" lvl="0" marL="457200" rtl="0">
              <a:spcBef>
                <a:spcPts val="0"/>
              </a:spcBef>
              <a:spcAft>
                <a:spcPts val="0"/>
              </a:spcAft>
              <a:buSzPts val="2200"/>
              <a:buChar char="●"/>
              <a:defRPr sz="2200"/>
            </a:lvl1pPr>
            <a:lvl2pPr indent="-342900" lvl="1" marL="914400" rtl="0">
              <a:spcBef>
                <a:spcPts val="1600"/>
              </a:spcBef>
              <a:spcAft>
                <a:spcPts val="0"/>
              </a:spcAft>
              <a:buSzPts val="1800"/>
              <a:buChar char="○"/>
              <a:defRPr sz="1800"/>
            </a:lvl2pPr>
            <a:lvl3pPr indent="-330200" lvl="2" marL="1371600" rtl="0">
              <a:spcBef>
                <a:spcPts val="1600"/>
              </a:spcBef>
              <a:spcAft>
                <a:spcPts val="0"/>
              </a:spcAft>
              <a:buSzPts val="1600"/>
              <a:buChar char="■"/>
              <a:defRPr sz="16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4" name="Google Shape;154;g127720d782c_0_216"/>
          <p:cNvSpPr txBox="1"/>
          <p:nvPr>
            <p:ph type="title"/>
          </p:nvPr>
        </p:nvSpPr>
        <p:spPr>
          <a:xfrm>
            <a:off x="1131800" y="980175"/>
            <a:ext cx="7410000" cy="679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5"/>
              </a:buClr>
              <a:buSzPts val="3600"/>
              <a:buNone/>
              <a:defRPr b="1" sz="3600">
                <a:solidFill>
                  <a:schemeClr val="accent5"/>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55" name="Google Shape;155;g127720d782c_0_216"/>
          <p:cNvSpPr/>
          <p:nvPr/>
        </p:nvSpPr>
        <p:spPr>
          <a:xfrm rot="8098816">
            <a:off x="6643949" y="22945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27720d782c_0_216"/>
          <p:cNvSpPr/>
          <p:nvPr/>
        </p:nvSpPr>
        <p:spPr>
          <a:xfrm rot="8098816">
            <a:off x="6092643" y="-31918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27720d782c_0_216"/>
          <p:cNvSpPr/>
          <p:nvPr/>
        </p:nvSpPr>
        <p:spPr>
          <a:xfrm rot="8098816">
            <a:off x="7741226" y="22945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27720d782c_0_216"/>
          <p:cNvSpPr/>
          <p:nvPr/>
        </p:nvSpPr>
        <p:spPr>
          <a:xfrm rot="8098816">
            <a:off x="8289866" y="-31918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27720d782c_0_216"/>
          <p:cNvSpPr/>
          <p:nvPr/>
        </p:nvSpPr>
        <p:spPr>
          <a:xfrm rot="8098816">
            <a:off x="8292516" y="77809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27720d782c_0_216"/>
          <p:cNvSpPr/>
          <p:nvPr/>
        </p:nvSpPr>
        <p:spPr>
          <a:xfrm rot="8098816">
            <a:off x="7191264" y="-319170"/>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27720d782c_0_216"/>
          <p:cNvSpPr/>
          <p:nvPr/>
        </p:nvSpPr>
        <p:spPr>
          <a:xfrm rot="8098816">
            <a:off x="8838491" y="229440"/>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II">
  <p:cSld name="CUSTOM_1_1">
    <p:spTree>
      <p:nvGrpSpPr>
        <p:cNvPr id="162" name="Shape 162"/>
        <p:cNvGrpSpPr/>
        <p:nvPr/>
      </p:nvGrpSpPr>
      <p:grpSpPr>
        <a:xfrm>
          <a:off x="0" y="0"/>
          <a:ext cx="0" cy="0"/>
          <a:chOff x="0" y="0"/>
          <a:chExt cx="0" cy="0"/>
        </a:xfrm>
      </p:grpSpPr>
      <p:sp>
        <p:nvSpPr>
          <p:cNvPr id="163" name="Google Shape;163;g127720d782c_0_226"/>
          <p:cNvSpPr txBox="1"/>
          <p:nvPr>
            <p:ph idx="1" type="body"/>
          </p:nvPr>
        </p:nvSpPr>
        <p:spPr>
          <a:xfrm>
            <a:off x="1131800" y="1813100"/>
            <a:ext cx="6645900" cy="2252400"/>
          </a:xfrm>
          <a:prstGeom prst="rect">
            <a:avLst/>
          </a:prstGeom>
        </p:spPr>
        <p:txBody>
          <a:bodyPr anchorCtr="0" anchor="t" bIns="91425" lIns="91425" spcFirstLastPara="1" rIns="91425" wrap="square" tIns="91425">
            <a:noAutofit/>
          </a:bodyPr>
          <a:lstStyle>
            <a:lvl1pPr indent="-368300" lvl="0" marL="457200" rtl="0">
              <a:spcBef>
                <a:spcPts val="0"/>
              </a:spcBef>
              <a:spcAft>
                <a:spcPts val="0"/>
              </a:spcAft>
              <a:buSzPts val="2200"/>
              <a:buChar char="●"/>
              <a:defRPr sz="2200"/>
            </a:lvl1pPr>
            <a:lvl2pPr indent="-342900" lvl="1" marL="914400" rtl="0">
              <a:spcBef>
                <a:spcPts val="1600"/>
              </a:spcBef>
              <a:spcAft>
                <a:spcPts val="0"/>
              </a:spcAft>
              <a:buSzPts val="1800"/>
              <a:buChar char="○"/>
              <a:defRPr sz="1800"/>
            </a:lvl2pPr>
            <a:lvl3pPr indent="-330200" lvl="2" marL="1371600" rtl="0">
              <a:spcBef>
                <a:spcPts val="1600"/>
              </a:spcBef>
              <a:spcAft>
                <a:spcPts val="0"/>
              </a:spcAft>
              <a:buSzPts val="1600"/>
              <a:buChar char="■"/>
              <a:defRPr sz="16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4" name="Google Shape;164;g127720d782c_0_226"/>
          <p:cNvSpPr txBox="1"/>
          <p:nvPr>
            <p:ph type="title"/>
          </p:nvPr>
        </p:nvSpPr>
        <p:spPr>
          <a:xfrm>
            <a:off x="1131800" y="980175"/>
            <a:ext cx="7410000" cy="679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3600"/>
              <a:buNone/>
              <a:defRPr b="1" sz="3600">
                <a:solidFill>
                  <a:schemeClr val="accent5"/>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65" name="Google Shape;165;g127720d782c_0_226"/>
          <p:cNvSpPr/>
          <p:nvPr/>
        </p:nvSpPr>
        <p:spPr>
          <a:xfrm rot="8098816">
            <a:off x="6092643" y="-31918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27720d782c_0_226"/>
          <p:cNvSpPr/>
          <p:nvPr/>
        </p:nvSpPr>
        <p:spPr>
          <a:xfrm rot="8098816">
            <a:off x="7741226" y="22945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27720d782c_0_226"/>
          <p:cNvSpPr/>
          <p:nvPr/>
        </p:nvSpPr>
        <p:spPr>
          <a:xfrm rot="8098816">
            <a:off x="8289866" y="-319185"/>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27720d782c_0_226"/>
          <p:cNvSpPr/>
          <p:nvPr/>
        </p:nvSpPr>
        <p:spPr>
          <a:xfrm rot="8098816">
            <a:off x="7191264" y="-319170"/>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27720d782c_0_226"/>
          <p:cNvSpPr/>
          <p:nvPr/>
        </p:nvSpPr>
        <p:spPr>
          <a:xfrm rot="8098816">
            <a:off x="8838491" y="229440"/>
            <a:ext cx="615819" cy="615819"/>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s">
  <p:cSld name="SECTION_HEADER_1">
    <p:spTree>
      <p:nvGrpSpPr>
        <p:cNvPr id="31" name="Shape 31"/>
        <p:cNvGrpSpPr/>
        <p:nvPr/>
      </p:nvGrpSpPr>
      <p:grpSpPr>
        <a:xfrm>
          <a:off x="0" y="0"/>
          <a:ext cx="0" cy="0"/>
          <a:chOff x="0" y="0"/>
          <a:chExt cx="0" cy="0"/>
        </a:xfrm>
      </p:grpSpPr>
      <p:sp>
        <p:nvSpPr>
          <p:cNvPr id="32" name="Google Shape;32;p24"/>
          <p:cNvSpPr txBox="1"/>
          <p:nvPr>
            <p:ph type="title"/>
          </p:nvPr>
        </p:nvSpPr>
        <p:spPr>
          <a:xfrm>
            <a:off x="2702875" y="656745"/>
            <a:ext cx="5854800" cy="51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sp>
        <p:nvSpPr>
          <p:cNvPr id="33" name="Google Shape;33;p24"/>
          <p:cNvSpPr txBox="1"/>
          <p:nvPr>
            <p:ph idx="1" type="subTitle"/>
          </p:nvPr>
        </p:nvSpPr>
        <p:spPr>
          <a:xfrm>
            <a:off x="2700425" y="1373925"/>
            <a:ext cx="3806700" cy="34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5"/>
              </a:buClr>
              <a:buSzPts val="1600"/>
              <a:buFont typeface="DM Sans"/>
              <a:buNone/>
              <a:defRPr b="1" sz="1600">
                <a:solidFill>
                  <a:schemeClr val="accent5"/>
                </a:solidFill>
                <a:latin typeface="DM Sans"/>
                <a:ea typeface="DM Sans"/>
                <a:cs typeface="DM Sans"/>
                <a:sym typeface="DM Sans"/>
              </a:defRPr>
            </a:lvl1pPr>
            <a:lvl2pPr lvl="1" algn="l">
              <a:lnSpc>
                <a:spcPct val="115000"/>
              </a:lnSpc>
              <a:spcBef>
                <a:spcPts val="1600"/>
              </a:spcBef>
              <a:spcAft>
                <a:spcPts val="0"/>
              </a:spcAft>
              <a:buClr>
                <a:schemeClr val="accent5"/>
              </a:buClr>
              <a:buSzPts val="1400"/>
              <a:buNone/>
              <a:defRPr>
                <a:solidFill>
                  <a:schemeClr val="accent5"/>
                </a:solidFill>
              </a:defRPr>
            </a:lvl2pPr>
            <a:lvl3pPr lvl="2" algn="l">
              <a:lnSpc>
                <a:spcPct val="115000"/>
              </a:lnSpc>
              <a:spcBef>
                <a:spcPts val="1600"/>
              </a:spcBef>
              <a:spcAft>
                <a:spcPts val="0"/>
              </a:spcAft>
              <a:buClr>
                <a:schemeClr val="accent5"/>
              </a:buClr>
              <a:buSzPts val="1400"/>
              <a:buNone/>
              <a:defRPr>
                <a:solidFill>
                  <a:schemeClr val="accent5"/>
                </a:solidFill>
              </a:defRPr>
            </a:lvl3pPr>
            <a:lvl4pPr lvl="3" algn="l">
              <a:lnSpc>
                <a:spcPct val="115000"/>
              </a:lnSpc>
              <a:spcBef>
                <a:spcPts val="1600"/>
              </a:spcBef>
              <a:spcAft>
                <a:spcPts val="0"/>
              </a:spcAft>
              <a:buClr>
                <a:schemeClr val="accent5"/>
              </a:buClr>
              <a:buSzPts val="1400"/>
              <a:buNone/>
              <a:defRPr>
                <a:solidFill>
                  <a:schemeClr val="accent5"/>
                </a:solidFill>
              </a:defRPr>
            </a:lvl4pPr>
            <a:lvl5pPr lvl="4" algn="l">
              <a:lnSpc>
                <a:spcPct val="115000"/>
              </a:lnSpc>
              <a:spcBef>
                <a:spcPts val="1600"/>
              </a:spcBef>
              <a:spcAft>
                <a:spcPts val="0"/>
              </a:spcAft>
              <a:buClr>
                <a:schemeClr val="accent5"/>
              </a:buClr>
              <a:buSzPts val="1400"/>
              <a:buNone/>
              <a:defRPr>
                <a:solidFill>
                  <a:schemeClr val="accent5"/>
                </a:solidFill>
              </a:defRPr>
            </a:lvl5pPr>
            <a:lvl6pPr lvl="5" algn="l">
              <a:lnSpc>
                <a:spcPct val="115000"/>
              </a:lnSpc>
              <a:spcBef>
                <a:spcPts val="1600"/>
              </a:spcBef>
              <a:spcAft>
                <a:spcPts val="0"/>
              </a:spcAft>
              <a:buClr>
                <a:schemeClr val="accent5"/>
              </a:buClr>
              <a:buSzPts val="1400"/>
              <a:buNone/>
              <a:defRPr>
                <a:solidFill>
                  <a:schemeClr val="accent5"/>
                </a:solidFill>
              </a:defRPr>
            </a:lvl6pPr>
            <a:lvl7pPr lvl="6" algn="l">
              <a:lnSpc>
                <a:spcPct val="115000"/>
              </a:lnSpc>
              <a:spcBef>
                <a:spcPts val="1600"/>
              </a:spcBef>
              <a:spcAft>
                <a:spcPts val="0"/>
              </a:spcAft>
              <a:buClr>
                <a:schemeClr val="accent5"/>
              </a:buClr>
              <a:buSzPts val="1400"/>
              <a:buNone/>
              <a:defRPr>
                <a:solidFill>
                  <a:schemeClr val="accent5"/>
                </a:solidFill>
              </a:defRPr>
            </a:lvl7pPr>
            <a:lvl8pPr lvl="7" algn="l">
              <a:lnSpc>
                <a:spcPct val="115000"/>
              </a:lnSpc>
              <a:spcBef>
                <a:spcPts val="1600"/>
              </a:spcBef>
              <a:spcAft>
                <a:spcPts val="0"/>
              </a:spcAft>
              <a:buClr>
                <a:schemeClr val="accent5"/>
              </a:buClr>
              <a:buSzPts val="1400"/>
              <a:buNone/>
              <a:defRPr>
                <a:solidFill>
                  <a:schemeClr val="accent5"/>
                </a:solidFill>
              </a:defRPr>
            </a:lvl8pPr>
            <a:lvl9pPr lvl="8" algn="l">
              <a:lnSpc>
                <a:spcPct val="115000"/>
              </a:lnSpc>
              <a:spcBef>
                <a:spcPts val="1600"/>
              </a:spcBef>
              <a:spcAft>
                <a:spcPts val="1600"/>
              </a:spcAft>
              <a:buClr>
                <a:schemeClr val="accent5"/>
              </a:buClr>
              <a:buSzPts val="1400"/>
              <a:buNone/>
              <a:defRPr>
                <a:solidFill>
                  <a:schemeClr val="accent5"/>
                </a:solidFill>
              </a:defRPr>
            </a:lvl9pPr>
          </a:lstStyle>
          <a:p/>
        </p:txBody>
      </p:sp>
      <p:sp>
        <p:nvSpPr>
          <p:cNvPr id="34" name="Google Shape;34;p24"/>
          <p:cNvSpPr txBox="1"/>
          <p:nvPr>
            <p:ph idx="2" type="body"/>
          </p:nvPr>
        </p:nvSpPr>
        <p:spPr>
          <a:xfrm>
            <a:off x="2700425" y="1620075"/>
            <a:ext cx="3727500" cy="258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DM Sans"/>
              <a:buChar char="●"/>
              <a:defRPr sz="1200">
                <a:latin typeface="DM Sans"/>
                <a:ea typeface="DM Sans"/>
                <a:cs typeface="DM Sans"/>
                <a:sym typeface="DM Sans"/>
              </a:defRPr>
            </a:lvl1pPr>
            <a:lvl2pPr indent="-304800" lvl="1" marL="914400" algn="l">
              <a:lnSpc>
                <a:spcPct val="115000"/>
              </a:lnSpc>
              <a:spcBef>
                <a:spcPts val="1600"/>
              </a:spcBef>
              <a:spcAft>
                <a:spcPts val="0"/>
              </a:spcAft>
              <a:buSzPts val="1200"/>
              <a:buFont typeface="DM Sans"/>
              <a:buChar char="○"/>
              <a:defRPr sz="1200">
                <a:latin typeface="DM Sans"/>
                <a:ea typeface="DM Sans"/>
                <a:cs typeface="DM Sans"/>
                <a:sym typeface="DM Sans"/>
              </a:defRPr>
            </a:lvl2pPr>
            <a:lvl3pPr indent="-304800" lvl="2" marL="1371600" algn="l">
              <a:lnSpc>
                <a:spcPct val="115000"/>
              </a:lnSpc>
              <a:spcBef>
                <a:spcPts val="1600"/>
              </a:spcBef>
              <a:spcAft>
                <a:spcPts val="0"/>
              </a:spcAft>
              <a:buSzPts val="1200"/>
              <a:buFont typeface="DM Sans"/>
              <a:buChar char="■"/>
              <a:defRPr sz="1200">
                <a:latin typeface="DM Sans"/>
                <a:ea typeface="DM Sans"/>
                <a:cs typeface="DM Sans"/>
                <a:sym typeface="DM Sans"/>
              </a:defRPr>
            </a:lvl3pPr>
            <a:lvl4pPr indent="-304800" lvl="3" marL="1828800" algn="l">
              <a:lnSpc>
                <a:spcPct val="115000"/>
              </a:lnSpc>
              <a:spcBef>
                <a:spcPts val="1600"/>
              </a:spcBef>
              <a:spcAft>
                <a:spcPts val="0"/>
              </a:spcAft>
              <a:buSzPts val="1200"/>
              <a:buFont typeface="DM Sans"/>
              <a:buChar char="●"/>
              <a:defRPr sz="1200">
                <a:latin typeface="DM Sans"/>
                <a:ea typeface="DM Sans"/>
                <a:cs typeface="DM Sans"/>
                <a:sym typeface="DM Sans"/>
              </a:defRPr>
            </a:lvl4pPr>
            <a:lvl5pPr indent="-304800" lvl="4" marL="2286000" algn="l">
              <a:lnSpc>
                <a:spcPct val="115000"/>
              </a:lnSpc>
              <a:spcBef>
                <a:spcPts val="1600"/>
              </a:spcBef>
              <a:spcAft>
                <a:spcPts val="0"/>
              </a:spcAft>
              <a:buSzPts val="1200"/>
              <a:buFont typeface="DM Sans"/>
              <a:buChar char="○"/>
              <a:defRPr sz="1200">
                <a:latin typeface="DM Sans"/>
                <a:ea typeface="DM Sans"/>
                <a:cs typeface="DM Sans"/>
                <a:sym typeface="DM Sans"/>
              </a:defRPr>
            </a:lvl5pPr>
            <a:lvl6pPr indent="-304800" lvl="5" marL="2743200" algn="l">
              <a:lnSpc>
                <a:spcPct val="115000"/>
              </a:lnSpc>
              <a:spcBef>
                <a:spcPts val="1600"/>
              </a:spcBef>
              <a:spcAft>
                <a:spcPts val="0"/>
              </a:spcAft>
              <a:buSzPts val="1200"/>
              <a:buFont typeface="DM Sans"/>
              <a:buChar char="■"/>
              <a:defRPr sz="1200">
                <a:latin typeface="DM Sans"/>
                <a:ea typeface="DM Sans"/>
                <a:cs typeface="DM Sans"/>
                <a:sym typeface="DM Sans"/>
              </a:defRPr>
            </a:lvl6pPr>
            <a:lvl7pPr indent="-304800" lvl="6" marL="3200400" algn="l">
              <a:lnSpc>
                <a:spcPct val="115000"/>
              </a:lnSpc>
              <a:spcBef>
                <a:spcPts val="1600"/>
              </a:spcBef>
              <a:spcAft>
                <a:spcPts val="0"/>
              </a:spcAft>
              <a:buSzPts val="1200"/>
              <a:buFont typeface="DM Sans"/>
              <a:buChar char="●"/>
              <a:defRPr sz="1200">
                <a:latin typeface="DM Sans"/>
                <a:ea typeface="DM Sans"/>
                <a:cs typeface="DM Sans"/>
                <a:sym typeface="DM Sans"/>
              </a:defRPr>
            </a:lvl7pPr>
            <a:lvl8pPr indent="-304800" lvl="7" marL="3657600" algn="l">
              <a:lnSpc>
                <a:spcPct val="115000"/>
              </a:lnSpc>
              <a:spcBef>
                <a:spcPts val="1600"/>
              </a:spcBef>
              <a:spcAft>
                <a:spcPts val="0"/>
              </a:spcAft>
              <a:buSzPts val="1200"/>
              <a:buFont typeface="DM Sans"/>
              <a:buChar char="○"/>
              <a:defRPr sz="1200">
                <a:latin typeface="DM Sans"/>
                <a:ea typeface="DM Sans"/>
                <a:cs typeface="DM Sans"/>
                <a:sym typeface="DM Sans"/>
              </a:defRPr>
            </a:lvl8pPr>
            <a:lvl9pPr indent="-304800" lvl="8" marL="4114800" algn="l">
              <a:lnSpc>
                <a:spcPct val="115000"/>
              </a:lnSpc>
              <a:spcBef>
                <a:spcPts val="1600"/>
              </a:spcBef>
              <a:spcAft>
                <a:spcPts val="1600"/>
              </a:spcAft>
              <a:buSzPts val="1200"/>
              <a:buFont typeface="DM Sans"/>
              <a:buChar char="■"/>
              <a:defRPr sz="1200">
                <a:latin typeface="DM Sans"/>
                <a:ea typeface="DM Sans"/>
                <a:cs typeface="DM Sans"/>
                <a:sym typeface="DM Sans"/>
              </a:defRPr>
            </a:lvl9pPr>
          </a:lstStyle>
          <a:p/>
        </p:txBody>
      </p:sp>
      <p:sp>
        <p:nvSpPr>
          <p:cNvPr id="35" name="Google Shape;35;p24"/>
          <p:cNvSpPr txBox="1"/>
          <p:nvPr>
            <p:ph idx="3" type="subTitle"/>
          </p:nvPr>
        </p:nvSpPr>
        <p:spPr>
          <a:xfrm>
            <a:off x="2700425" y="2135925"/>
            <a:ext cx="3806700" cy="34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5"/>
              </a:buClr>
              <a:buSzPts val="1600"/>
              <a:buFont typeface="DM Sans"/>
              <a:buNone/>
              <a:defRPr b="1" sz="1600">
                <a:solidFill>
                  <a:schemeClr val="accent5"/>
                </a:solidFill>
                <a:latin typeface="DM Sans"/>
                <a:ea typeface="DM Sans"/>
                <a:cs typeface="DM Sans"/>
                <a:sym typeface="DM Sans"/>
              </a:defRPr>
            </a:lvl1pPr>
            <a:lvl2pPr lvl="1" algn="l">
              <a:lnSpc>
                <a:spcPct val="115000"/>
              </a:lnSpc>
              <a:spcBef>
                <a:spcPts val="1600"/>
              </a:spcBef>
              <a:spcAft>
                <a:spcPts val="0"/>
              </a:spcAft>
              <a:buClr>
                <a:schemeClr val="accent5"/>
              </a:buClr>
              <a:buSzPts val="1400"/>
              <a:buNone/>
              <a:defRPr>
                <a:solidFill>
                  <a:schemeClr val="accent5"/>
                </a:solidFill>
              </a:defRPr>
            </a:lvl2pPr>
            <a:lvl3pPr lvl="2" algn="l">
              <a:lnSpc>
                <a:spcPct val="115000"/>
              </a:lnSpc>
              <a:spcBef>
                <a:spcPts val="1600"/>
              </a:spcBef>
              <a:spcAft>
                <a:spcPts val="0"/>
              </a:spcAft>
              <a:buClr>
                <a:schemeClr val="accent5"/>
              </a:buClr>
              <a:buSzPts val="1400"/>
              <a:buNone/>
              <a:defRPr>
                <a:solidFill>
                  <a:schemeClr val="accent5"/>
                </a:solidFill>
              </a:defRPr>
            </a:lvl3pPr>
            <a:lvl4pPr lvl="3" algn="l">
              <a:lnSpc>
                <a:spcPct val="115000"/>
              </a:lnSpc>
              <a:spcBef>
                <a:spcPts val="1600"/>
              </a:spcBef>
              <a:spcAft>
                <a:spcPts val="0"/>
              </a:spcAft>
              <a:buClr>
                <a:schemeClr val="accent5"/>
              </a:buClr>
              <a:buSzPts val="1400"/>
              <a:buNone/>
              <a:defRPr>
                <a:solidFill>
                  <a:schemeClr val="accent5"/>
                </a:solidFill>
              </a:defRPr>
            </a:lvl4pPr>
            <a:lvl5pPr lvl="4" algn="l">
              <a:lnSpc>
                <a:spcPct val="115000"/>
              </a:lnSpc>
              <a:spcBef>
                <a:spcPts val="1600"/>
              </a:spcBef>
              <a:spcAft>
                <a:spcPts val="0"/>
              </a:spcAft>
              <a:buClr>
                <a:schemeClr val="accent5"/>
              </a:buClr>
              <a:buSzPts val="1400"/>
              <a:buNone/>
              <a:defRPr>
                <a:solidFill>
                  <a:schemeClr val="accent5"/>
                </a:solidFill>
              </a:defRPr>
            </a:lvl5pPr>
            <a:lvl6pPr lvl="5" algn="l">
              <a:lnSpc>
                <a:spcPct val="115000"/>
              </a:lnSpc>
              <a:spcBef>
                <a:spcPts val="1600"/>
              </a:spcBef>
              <a:spcAft>
                <a:spcPts val="0"/>
              </a:spcAft>
              <a:buClr>
                <a:schemeClr val="accent5"/>
              </a:buClr>
              <a:buSzPts val="1400"/>
              <a:buNone/>
              <a:defRPr>
                <a:solidFill>
                  <a:schemeClr val="accent5"/>
                </a:solidFill>
              </a:defRPr>
            </a:lvl6pPr>
            <a:lvl7pPr lvl="6" algn="l">
              <a:lnSpc>
                <a:spcPct val="115000"/>
              </a:lnSpc>
              <a:spcBef>
                <a:spcPts val="1600"/>
              </a:spcBef>
              <a:spcAft>
                <a:spcPts val="0"/>
              </a:spcAft>
              <a:buClr>
                <a:schemeClr val="accent5"/>
              </a:buClr>
              <a:buSzPts val="1400"/>
              <a:buNone/>
              <a:defRPr>
                <a:solidFill>
                  <a:schemeClr val="accent5"/>
                </a:solidFill>
              </a:defRPr>
            </a:lvl7pPr>
            <a:lvl8pPr lvl="7" algn="l">
              <a:lnSpc>
                <a:spcPct val="115000"/>
              </a:lnSpc>
              <a:spcBef>
                <a:spcPts val="1600"/>
              </a:spcBef>
              <a:spcAft>
                <a:spcPts val="0"/>
              </a:spcAft>
              <a:buClr>
                <a:schemeClr val="accent5"/>
              </a:buClr>
              <a:buSzPts val="1400"/>
              <a:buNone/>
              <a:defRPr>
                <a:solidFill>
                  <a:schemeClr val="accent5"/>
                </a:solidFill>
              </a:defRPr>
            </a:lvl8pPr>
            <a:lvl9pPr lvl="8" algn="l">
              <a:lnSpc>
                <a:spcPct val="115000"/>
              </a:lnSpc>
              <a:spcBef>
                <a:spcPts val="1600"/>
              </a:spcBef>
              <a:spcAft>
                <a:spcPts val="1600"/>
              </a:spcAft>
              <a:buClr>
                <a:schemeClr val="accent5"/>
              </a:buClr>
              <a:buSzPts val="1400"/>
              <a:buNone/>
              <a:defRPr>
                <a:solidFill>
                  <a:schemeClr val="accent5"/>
                </a:solidFill>
              </a:defRPr>
            </a:lvl9pPr>
          </a:lstStyle>
          <a:p/>
        </p:txBody>
      </p:sp>
      <p:sp>
        <p:nvSpPr>
          <p:cNvPr id="36" name="Google Shape;36;p24"/>
          <p:cNvSpPr txBox="1"/>
          <p:nvPr>
            <p:ph idx="4" type="body"/>
          </p:nvPr>
        </p:nvSpPr>
        <p:spPr>
          <a:xfrm>
            <a:off x="2700425" y="2382075"/>
            <a:ext cx="3727500" cy="258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DM Sans"/>
              <a:buChar char="●"/>
              <a:defRPr sz="1200">
                <a:latin typeface="DM Sans"/>
                <a:ea typeface="DM Sans"/>
                <a:cs typeface="DM Sans"/>
                <a:sym typeface="DM Sans"/>
              </a:defRPr>
            </a:lvl1pPr>
            <a:lvl2pPr indent="-304800" lvl="1" marL="914400" algn="l">
              <a:lnSpc>
                <a:spcPct val="115000"/>
              </a:lnSpc>
              <a:spcBef>
                <a:spcPts val="1600"/>
              </a:spcBef>
              <a:spcAft>
                <a:spcPts val="0"/>
              </a:spcAft>
              <a:buSzPts val="1200"/>
              <a:buFont typeface="DM Sans"/>
              <a:buChar char="○"/>
              <a:defRPr sz="1200">
                <a:latin typeface="DM Sans"/>
                <a:ea typeface="DM Sans"/>
                <a:cs typeface="DM Sans"/>
                <a:sym typeface="DM Sans"/>
              </a:defRPr>
            </a:lvl2pPr>
            <a:lvl3pPr indent="-304800" lvl="2" marL="1371600" algn="l">
              <a:lnSpc>
                <a:spcPct val="115000"/>
              </a:lnSpc>
              <a:spcBef>
                <a:spcPts val="1600"/>
              </a:spcBef>
              <a:spcAft>
                <a:spcPts val="0"/>
              </a:spcAft>
              <a:buSzPts val="1200"/>
              <a:buFont typeface="DM Sans"/>
              <a:buChar char="■"/>
              <a:defRPr sz="1200">
                <a:latin typeface="DM Sans"/>
                <a:ea typeface="DM Sans"/>
                <a:cs typeface="DM Sans"/>
                <a:sym typeface="DM Sans"/>
              </a:defRPr>
            </a:lvl3pPr>
            <a:lvl4pPr indent="-304800" lvl="3" marL="1828800" algn="l">
              <a:lnSpc>
                <a:spcPct val="115000"/>
              </a:lnSpc>
              <a:spcBef>
                <a:spcPts val="1600"/>
              </a:spcBef>
              <a:spcAft>
                <a:spcPts val="0"/>
              </a:spcAft>
              <a:buSzPts val="1200"/>
              <a:buFont typeface="DM Sans"/>
              <a:buChar char="●"/>
              <a:defRPr sz="1200">
                <a:latin typeface="DM Sans"/>
                <a:ea typeface="DM Sans"/>
                <a:cs typeface="DM Sans"/>
                <a:sym typeface="DM Sans"/>
              </a:defRPr>
            </a:lvl4pPr>
            <a:lvl5pPr indent="-304800" lvl="4" marL="2286000" algn="l">
              <a:lnSpc>
                <a:spcPct val="115000"/>
              </a:lnSpc>
              <a:spcBef>
                <a:spcPts val="1600"/>
              </a:spcBef>
              <a:spcAft>
                <a:spcPts val="0"/>
              </a:spcAft>
              <a:buSzPts val="1200"/>
              <a:buFont typeface="DM Sans"/>
              <a:buChar char="○"/>
              <a:defRPr sz="1200">
                <a:latin typeface="DM Sans"/>
                <a:ea typeface="DM Sans"/>
                <a:cs typeface="DM Sans"/>
                <a:sym typeface="DM Sans"/>
              </a:defRPr>
            </a:lvl5pPr>
            <a:lvl6pPr indent="-304800" lvl="5" marL="2743200" algn="l">
              <a:lnSpc>
                <a:spcPct val="115000"/>
              </a:lnSpc>
              <a:spcBef>
                <a:spcPts val="1600"/>
              </a:spcBef>
              <a:spcAft>
                <a:spcPts val="0"/>
              </a:spcAft>
              <a:buSzPts val="1200"/>
              <a:buFont typeface="DM Sans"/>
              <a:buChar char="■"/>
              <a:defRPr sz="1200">
                <a:latin typeface="DM Sans"/>
                <a:ea typeface="DM Sans"/>
                <a:cs typeface="DM Sans"/>
                <a:sym typeface="DM Sans"/>
              </a:defRPr>
            </a:lvl6pPr>
            <a:lvl7pPr indent="-304800" lvl="6" marL="3200400" algn="l">
              <a:lnSpc>
                <a:spcPct val="115000"/>
              </a:lnSpc>
              <a:spcBef>
                <a:spcPts val="1600"/>
              </a:spcBef>
              <a:spcAft>
                <a:spcPts val="0"/>
              </a:spcAft>
              <a:buSzPts val="1200"/>
              <a:buFont typeface="DM Sans"/>
              <a:buChar char="●"/>
              <a:defRPr sz="1200">
                <a:latin typeface="DM Sans"/>
                <a:ea typeface="DM Sans"/>
                <a:cs typeface="DM Sans"/>
                <a:sym typeface="DM Sans"/>
              </a:defRPr>
            </a:lvl7pPr>
            <a:lvl8pPr indent="-304800" lvl="7" marL="3657600" algn="l">
              <a:lnSpc>
                <a:spcPct val="115000"/>
              </a:lnSpc>
              <a:spcBef>
                <a:spcPts val="1600"/>
              </a:spcBef>
              <a:spcAft>
                <a:spcPts val="0"/>
              </a:spcAft>
              <a:buSzPts val="1200"/>
              <a:buFont typeface="DM Sans"/>
              <a:buChar char="○"/>
              <a:defRPr sz="1200">
                <a:latin typeface="DM Sans"/>
                <a:ea typeface="DM Sans"/>
                <a:cs typeface="DM Sans"/>
                <a:sym typeface="DM Sans"/>
              </a:defRPr>
            </a:lvl8pPr>
            <a:lvl9pPr indent="-304800" lvl="8" marL="4114800" algn="l">
              <a:lnSpc>
                <a:spcPct val="115000"/>
              </a:lnSpc>
              <a:spcBef>
                <a:spcPts val="1600"/>
              </a:spcBef>
              <a:spcAft>
                <a:spcPts val="1600"/>
              </a:spcAft>
              <a:buSzPts val="1200"/>
              <a:buFont typeface="DM Sans"/>
              <a:buChar char="■"/>
              <a:defRPr sz="1200">
                <a:latin typeface="DM Sans"/>
                <a:ea typeface="DM Sans"/>
                <a:cs typeface="DM Sans"/>
                <a:sym typeface="DM Sans"/>
              </a:defRPr>
            </a:lvl9pPr>
          </a:lstStyle>
          <a:p/>
        </p:txBody>
      </p:sp>
      <p:sp>
        <p:nvSpPr>
          <p:cNvPr id="37" name="Google Shape;37;p24"/>
          <p:cNvSpPr txBox="1"/>
          <p:nvPr>
            <p:ph idx="5" type="subTitle"/>
          </p:nvPr>
        </p:nvSpPr>
        <p:spPr>
          <a:xfrm>
            <a:off x="2700425" y="2897925"/>
            <a:ext cx="3806700" cy="34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5"/>
              </a:buClr>
              <a:buSzPts val="1600"/>
              <a:buFont typeface="DM Sans"/>
              <a:buNone/>
              <a:defRPr b="1" sz="1600">
                <a:solidFill>
                  <a:schemeClr val="accent5"/>
                </a:solidFill>
                <a:latin typeface="DM Sans"/>
                <a:ea typeface="DM Sans"/>
                <a:cs typeface="DM Sans"/>
                <a:sym typeface="DM Sans"/>
              </a:defRPr>
            </a:lvl1pPr>
            <a:lvl2pPr lvl="1" algn="l">
              <a:lnSpc>
                <a:spcPct val="115000"/>
              </a:lnSpc>
              <a:spcBef>
                <a:spcPts val="1600"/>
              </a:spcBef>
              <a:spcAft>
                <a:spcPts val="0"/>
              </a:spcAft>
              <a:buClr>
                <a:schemeClr val="accent5"/>
              </a:buClr>
              <a:buSzPts val="1400"/>
              <a:buNone/>
              <a:defRPr>
                <a:solidFill>
                  <a:schemeClr val="accent5"/>
                </a:solidFill>
              </a:defRPr>
            </a:lvl2pPr>
            <a:lvl3pPr lvl="2" algn="l">
              <a:lnSpc>
                <a:spcPct val="115000"/>
              </a:lnSpc>
              <a:spcBef>
                <a:spcPts val="1600"/>
              </a:spcBef>
              <a:spcAft>
                <a:spcPts val="0"/>
              </a:spcAft>
              <a:buClr>
                <a:schemeClr val="accent5"/>
              </a:buClr>
              <a:buSzPts val="1400"/>
              <a:buNone/>
              <a:defRPr>
                <a:solidFill>
                  <a:schemeClr val="accent5"/>
                </a:solidFill>
              </a:defRPr>
            </a:lvl3pPr>
            <a:lvl4pPr lvl="3" algn="l">
              <a:lnSpc>
                <a:spcPct val="115000"/>
              </a:lnSpc>
              <a:spcBef>
                <a:spcPts val="1600"/>
              </a:spcBef>
              <a:spcAft>
                <a:spcPts val="0"/>
              </a:spcAft>
              <a:buClr>
                <a:schemeClr val="accent5"/>
              </a:buClr>
              <a:buSzPts val="1400"/>
              <a:buNone/>
              <a:defRPr>
                <a:solidFill>
                  <a:schemeClr val="accent5"/>
                </a:solidFill>
              </a:defRPr>
            </a:lvl4pPr>
            <a:lvl5pPr lvl="4" algn="l">
              <a:lnSpc>
                <a:spcPct val="115000"/>
              </a:lnSpc>
              <a:spcBef>
                <a:spcPts val="1600"/>
              </a:spcBef>
              <a:spcAft>
                <a:spcPts val="0"/>
              </a:spcAft>
              <a:buClr>
                <a:schemeClr val="accent5"/>
              </a:buClr>
              <a:buSzPts val="1400"/>
              <a:buNone/>
              <a:defRPr>
                <a:solidFill>
                  <a:schemeClr val="accent5"/>
                </a:solidFill>
              </a:defRPr>
            </a:lvl5pPr>
            <a:lvl6pPr lvl="5" algn="l">
              <a:lnSpc>
                <a:spcPct val="115000"/>
              </a:lnSpc>
              <a:spcBef>
                <a:spcPts val="1600"/>
              </a:spcBef>
              <a:spcAft>
                <a:spcPts val="0"/>
              </a:spcAft>
              <a:buClr>
                <a:schemeClr val="accent5"/>
              </a:buClr>
              <a:buSzPts val="1400"/>
              <a:buNone/>
              <a:defRPr>
                <a:solidFill>
                  <a:schemeClr val="accent5"/>
                </a:solidFill>
              </a:defRPr>
            </a:lvl6pPr>
            <a:lvl7pPr lvl="6" algn="l">
              <a:lnSpc>
                <a:spcPct val="115000"/>
              </a:lnSpc>
              <a:spcBef>
                <a:spcPts val="1600"/>
              </a:spcBef>
              <a:spcAft>
                <a:spcPts val="0"/>
              </a:spcAft>
              <a:buClr>
                <a:schemeClr val="accent5"/>
              </a:buClr>
              <a:buSzPts val="1400"/>
              <a:buNone/>
              <a:defRPr>
                <a:solidFill>
                  <a:schemeClr val="accent5"/>
                </a:solidFill>
              </a:defRPr>
            </a:lvl7pPr>
            <a:lvl8pPr lvl="7" algn="l">
              <a:lnSpc>
                <a:spcPct val="115000"/>
              </a:lnSpc>
              <a:spcBef>
                <a:spcPts val="1600"/>
              </a:spcBef>
              <a:spcAft>
                <a:spcPts val="0"/>
              </a:spcAft>
              <a:buClr>
                <a:schemeClr val="accent5"/>
              </a:buClr>
              <a:buSzPts val="1400"/>
              <a:buNone/>
              <a:defRPr>
                <a:solidFill>
                  <a:schemeClr val="accent5"/>
                </a:solidFill>
              </a:defRPr>
            </a:lvl8pPr>
            <a:lvl9pPr lvl="8" algn="l">
              <a:lnSpc>
                <a:spcPct val="115000"/>
              </a:lnSpc>
              <a:spcBef>
                <a:spcPts val="1600"/>
              </a:spcBef>
              <a:spcAft>
                <a:spcPts val="1600"/>
              </a:spcAft>
              <a:buClr>
                <a:schemeClr val="accent5"/>
              </a:buClr>
              <a:buSzPts val="1400"/>
              <a:buNone/>
              <a:defRPr>
                <a:solidFill>
                  <a:schemeClr val="accent5"/>
                </a:solidFill>
              </a:defRPr>
            </a:lvl9pPr>
          </a:lstStyle>
          <a:p/>
        </p:txBody>
      </p:sp>
      <p:sp>
        <p:nvSpPr>
          <p:cNvPr id="38" name="Google Shape;38;p24"/>
          <p:cNvSpPr txBox="1"/>
          <p:nvPr>
            <p:ph idx="6" type="body"/>
          </p:nvPr>
        </p:nvSpPr>
        <p:spPr>
          <a:xfrm>
            <a:off x="2700425" y="3144075"/>
            <a:ext cx="3727500" cy="258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DM Sans"/>
              <a:buChar char="●"/>
              <a:defRPr sz="1200">
                <a:latin typeface="DM Sans"/>
                <a:ea typeface="DM Sans"/>
                <a:cs typeface="DM Sans"/>
                <a:sym typeface="DM Sans"/>
              </a:defRPr>
            </a:lvl1pPr>
            <a:lvl2pPr indent="-304800" lvl="1" marL="914400" algn="l">
              <a:lnSpc>
                <a:spcPct val="115000"/>
              </a:lnSpc>
              <a:spcBef>
                <a:spcPts val="1600"/>
              </a:spcBef>
              <a:spcAft>
                <a:spcPts val="0"/>
              </a:spcAft>
              <a:buSzPts val="1200"/>
              <a:buFont typeface="DM Sans"/>
              <a:buChar char="○"/>
              <a:defRPr sz="1200">
                <a:latin typeface="DM Sans"/>
                <a:ea typeface="DM Sans"/>
                <a:cs typeface="DM Sans"/>
                <a:sym typeface="DM Sans"/>
              </a:defRPr>
            </a:lvl2pPr>
            <a:lvl3pPr indent="-304800" lvl="2" marL="1371600" algn="l">
              <a:lnSpc>
                <a:spcPct val="115000"/>
              </a:lnSpc>
              <a:spcBef>
                <a:spcPts val="1600"/>
              </a:spcBef>
              <a:spcAft>
                <a:spcPts val="0"/>
              </a:spcAft>
              <a:buSzPts val="1200"/>
              <a:buFont typeface="DM Sans"/>
              <a:buChar char="■"/>
              <a:defRPr sz="1200">
                <a:latin typeface="DM Sans"/>
                <a:ea typeface="DM Sans"/>
                <a:cs typeface="DM Sans"/>
                <a:sym typeface="DM Sans"/>
              </a:defRPr>
            </a:lvl3pPr>
            <a:lvl4pPr indent="-304800" lvl="3" marL="1828800" algn="l">
              <a:lnSpc>
                <a:spcPct val="115000"/>
              </a:lnSpc>
              <a:spcBef>
                <a:spcPts val="1600"/>
              </a:spcBef>
              <a:spcAft>
                <a:spcPts val="0"/>
              </a:spcAft>
              <a:buSzPts val="1200"/>
              <a:buFont typeface="DM Sans"/>
              <a:buChar char="●"/>
              <a:defRPr sz="1200">
                <a:latin typeface="DM Sans"/>
                <a:ea typeface="DM Sans"/>
                <a:cs typeface="DM Sans"/>
                <a:sym typeface="DM Sans"/>
              </a:defRPr>
            </a:lvl4pPr>
            <a:lvl5pPr indent="-304800" lvl="4" marL="2286000" algn="l">
              <a:lnSpc>
                <a:spcPct val="115000"/>
              </a:lnSpc>
              <a:spcBef>
                <a:spcPts val="1600"/>
              </a:spcBef>
              <a:spcAft>
                <a:spcPts val="0"/>
              </a:spcAft>
              <a:buSzPts val="1200"/>
              <a:buFont typeface="DM Sans"/>
              <a:buChar char="○"/>
              <a:defRPr sz="1200">
                <a:latin typeface="DM Sans"/>
                <a:ea typeface="DM Sans"/>
                <a:cs typeface="DM Sans"/>
                <a:sym typeface="DM Sans"/>
              </a:defRPr>
            </a:lvl5pPr>
            <a:lvl6pPr indent="-304800" lvl="5" marL="2743200" algn="l">
              <a:lnSpc>
                <a:spcPct val="115000"/>
              </a:lnSpc>
              <a:spcBef>
                <a:spcPts val="1600"/>
              </a:spcBef>
              <a:spcAft>
                <a:spcPts val="0"/>
              </a:spcAft>
              <a:buSzPts val="1200"/>
              <a:buFont typeface="DM Sans"/>
              <a:buChar char="■"/>
              <a:defRPr sz="1200">
                <a:latin typeface="DM Sans"/>
                <a:ea typeface="DM Sans"/>
                <a:cs typeface="DM Sans"/>
                <a:sym typeface="DM Sans"/>
              </a:defRPr>
            </a:lvl6pPr>
            <a:lvl7pPr indent="-304800" lvl="6" marL="3200400" algn="l">
              <a:lnSpc>
                <a:spcPct val="115000"/>
              </a:lnSpc>
              <a:spcBef>
                <a:spcPts val="1600"/>
              </a:spcBef>
              <a:spcAft>
                <a:spcPts val="0"/>
              </a:spcAft>
              <a:buSzPts val="1200"/>
              <a:buFont typeface="DM Sans"/>
              <a:buChar char="●"/>
              <a:defRPr sz="1200">
                <a:latin typeface="DM Sans"/>
                <a:ea typeface="DM Sans"/>
                <a:cs typeface="DM Sans"/>
                <a:sym typeface="DM Sans"/>
              </a:defRPr>
            </a:lvl7pPr>
            <a:lvl8pPr indent="-304800" lvl="7" marL="3657600" algn="l">
              <a:lnSpc>
                <a:spcPct val="115000"/>
              </a:lnSpc>
              <a:spcBef>
                <a:spcPts val="1600"/>
              </a:spcBef>
              <a:spcAft>
                <a:spcPts val="0"/>
              </a:spcAft>
              <a:buSzPts val="1200"/>
              <a:buFont typeface="DM Sans"/>
              <a:buChar char="○"/>
              <a:defRPr sz="1200">
                <a:latin typeface="DM Sans"/>
                <a:ea typeface="DM Sans"/>
                <a:cs typeface="DM Sans"/>
                <a:sym typeface="DM Sans"/>
              </a:defRPr>
            </a:lvl8pPr>
            <a:lvl9pPr indent="-304800" lvl="8" marL="4114800" algn="l">
              <a:lnSpc>
                <a:spcPct val="115000"/>
              </a:lnSpc>
              <a:spcBef>
                <a:spcPts val="1600"/>
              </a:spcBef>
              <a:spcAft>
                <a:spcPts val="1600"/>
              </a:spcAft>
              <a:buSzPts val="1200"/>
              <a:buFont typeface="DM Sans"/>
              <a:buChar char="■"/>
              <a:defRPr sz="1200">
                <a:latin typeface="DM Sans"/>
                <a:ea typeface="DM Sans"/>
                <a:cs typeface="DM Sans"/>
                <a:sym typeface="DM Sans"/>
              </a:defRPr>
            </a:lvl9pPr>
          </a:lstStyle>
          <a:p/>
        </p:txBody>
      </p:sp>
      <p:sp>
        <p:nvSpPr>
          <p:cNvPr id="39" name="Google Shape;39;p24"/>
          <p:cNvSpPr txBox="1"/>
          <p:nvPr>
            <p:ph idx="7" type="subTitle"/>
          </p:nvPr>
        </p:nvSpPr>
        <p:spPr>
          <a:xfrm>
            <a:off x="2700425" y="3659925"/>
            <a:ext cx="3806700" cy="34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5"/>
              </a:buClr>
              <a:buSzPts val="1600"/>
              <a:buFont typeface="DM Sans"/>
              <a:buNone/>
              <a:defRPr b="1" sz="1600">
                <a:solidFill>
                  <a:schemeClr val="accent5"/>
                </a:solidFill>
                <a:latin typeface="DM Sans"/>
                <a:ea typeface="DM Sans"/>
                <a:cs typeface="DM Sans"/>
                <a:sym typeface="DM Sans"/>
              </a:defRPr>
            </a:lvl1pPr>
            <a:lvl2pPr lvl="1" algn="l">
              <a:lnSpc>
                <a:spcPct val="115000"/>
              </a:lnSpc>
              <a:spcBef>
                <a:spcPts val="1600"/>
              </a:spcBef>
              <a:spcAft>
                <a:spcPts val="0"/>
              </a:spcAft>
              <a:buClr>
                <a:schemeClr val="accent5"/>
              </a:buClr>
              <a:buSzPts val="1400"/>
              <a:buNone/>
              <a:defRPr>
                <a:solidFill>
                  <a:schemeClr val="accent5"/>
                </a:solidFill>
              </a:defRPr>
            </a:lvl2pPr>
            <a:lvl3pPr lvl="2" algn="l">
              <a:lnSpc>
                <a:spcPct val="115000"/>
              </a:lnSpc>
              <a:spcBef>
                <a:spcPts val="1600"/>
              </a:spcBef>
              <a:spcAft>
                <a:spcPts val="0"/>
              </a:spcAft>
              <a:buClr>
                <a:schemeClr val="accent5"/>
              </a:buClr>
              <a:buSzPts val="1400"/>
              <a:buNone/>
              <a:defRPr>
                <a:solidFill>
                  <a:schemeClr val="accent5"/>
                </a:solidFill>
              </a:defRPr>
            </a:lvl3pPr>
            <a:lvl4pPr lvl="3" algn="l">
              <a:lnSpc>
                <a:spcPct val="115000"/>
              </a:lnSpc>
              <a:spcBef>
                <a:spcPts val="1600"/>
              </a:spcBef>
              <a:spcAft>
                <a:spcPts val="0"/>
              </a:spcAft>
              <a:buClr>
                <a:schemeClr val="accent5"/>
              </a:buClr>
              <a:buSzPts val="1400"/>
              <a:buNone/>
              <a:defRPr>
                <a:solidFill>
                  <a:schemeClr val="accent5"/>
                </a:solidFill>
              </a:defRPr>
            </a:lvl4pPr>
            <a:lvl5pPr lvl="4" algn="l">
              <a:lnSpc>
                <a:spcPct val="115000"/>
              </a:lnSpc>
              <a:spcBef>
                <a:spcPts val="1600"/>
              </a:spcBef>
              <a:spcAft>
                <a:spcPts val="0"/>
              </a:spcAft>
              <a:buClr>
                <a:schemeClr val="accent5"/>
              </a:buClr>
              <a:buSzPts val="1400"/>
              <a:buNone/>
              <a:defRPr>
                <a:solidFill>
                  <a:schemeClr val="accent5"/>
                </a:solidFill>
              </a:defRPr>
            </a:lvl5pPr>
            <a:lvl6pPr lvl="5" algn="l">
              <a:lnSpc>
                <a:spcPct val="115000"/>
              </a:lnSpc>
              <a:spcBef>
                <a:spcPts val="1600"/>
              </a:spcBef>
              <a:spcAft>
                <a:spcPts val="0"/>
              </a:spcAft>
              <a:buClr>
                <a:schemeClr val="accent5"/>
              </a:buClr>
              <a:buSzPts val="1400"/>
              <a:buNone/>
              <a:defRPr>
                <a:solidFill>
                  <a:schemeClr val="accent5"/>
                </a:solidFill>
              </a:defRPr>
            </a:lvl6pPr>
            <a:lvl7pPr lvl="6" algn="l">
              <a:lnSpc>
                <a:spcPct val="115000"/>
              </a:lnSpc>
              <a:spcBef>
                <a:spcPts val="1600"/>
              </a:spcBef>
              <a:spcAft>
                <a:spcPts val="0"/>
              </a:spcAft>
              <a:buClr>
                <a:schemeClr val="accent5"/>
              </a:buClr>
              <a:buSzPts val="1400"/>
              <a:buNone/>
              <a:defRPr>
                <a:solidFill>
                  <a:schemeClr val="accent5"/>
                </a:solidFill>
              </a:defRPr>
            </a:lvl7pPr>
            <a:lvl8pPr lvl="7" algn="l">
              <a:lnSpc>
                <a:spcPct val="115000"/>
              </a:lnSpc>
              <a:spcBef>
                <a:spcPts val="1600"/>
              </a:spcBef>
              <a:spcAft>
                <a:spcPts val="0"/>
              </a:spcAft>
              <a:buClr>
                <a:schemeClr val="accent5"/>
              </a:buClr>
              <a:buSzPts val="1400"/>
              <a:buNone/>
              <a:defRPr>
                <a:solidFill>
                  <a:schemeClr val="accent5"/>
                </a:solidFill>
              </a:defRPr>
            </a:lvl8pPr>
            <a:lvl9pPr lvl="8" algn="l">
              <a:lnSpc>
                <a:spcPct val="115000"/>
              </a:lnSpc>
              <a:spcBef>
                <a:spcPts val="1600"/>
              </a:spcBef>
              <a:spcAft>
                <a:spcPts val="1600"/>
              </a:spcAft>
              <a:buClr>
                <a:schemeClr val="accent5"/>
              </a:buClr>
              <a:buSzPts val="1400"/>
              <a:buNone/>
              <a:defRPr>
                <a:solidFill>
                  <a:schemeClr val="accent5"/>
                </a:solidFill>
              </a:defRPr>
            </a:lvl9pPr>
          </a:lstStyle>
          <a:p/>
        </p:txBody>
      </p:sp>
      <p:sp>
        <p:nvSpPr>
          <p:cNvPr id="40" name="Google Shape;40;p24"/>
          <p:cNvSpPr txBox="1"/>
          <p:nvPr>
            <p:ph idx="8" type="body"/>
          </p:nvPr>
        </p:nvSpPr>
        <p:spPr>
          <a:xfrm>
            <a:off x="2700425" y="3906075"/>
            <a:ext cx="3727500" cy="258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DM Sans"/>
              <a:buChar char="●"/>
              <a:defRPr sz="1200">
                <a:latin typeface="DM Sans"/>
                <a:ea typeface="DM Sans"/>
                <a:cs typeface="DM Sans"/>
                <a:sym typeface="DM Sans"/>
              </a:defRPr>
            </a:lvl1pPr>
            <a:lvl2pPr indent="-304800" lvl="1" marL="914400" algn="l">
              <a:lnSpc>
                <a:spcPct val="115000"/>
              </a:lnSpc>
              <a:spcBef>
                <a:spcPts val="1600"/>
              </a:spcBef>
              <a:spcAft>
                <a:spcPts val="0"/>
              </a:spcAft>
              <a:buSzPts val="1200"/>
              <a:buFont typeface="DM Sans"/>
              <a:buChar char="○"/>
              <a:defRPr sz="1200">
                <a:latin typeface="DM Sans"/>
                <a:ea typeface="DM Sans"/>
                <a:cs typeface="DM Sans"/>
                <a:sym typeface="DM Sans"/>
              </a:defRPr>
            </a:lvl2pPr>
            <a:lvl3pPr indent="-304800" lvl="2" marL="1371600" algn="l">
              <a:lnSpc>
                <a:spcPct val="115000"/>
              </a:lnSpc>
              <a:spcBef>
                <a:spcPts val="1600"/>
              </a:spcBef>
              <a:spcAft>
                <a:spcPts val="0"/>
              </a:spcAft>
              <a:buSzPts val="1200"/>
              <a:buFont typeface="DM Sans"/>
              <a:buChar char="■"/>
              <a:defRPr sz="1200">
                <a:latin typeface="DM Sans"/>
                <a:ea typeface="DM Sans"/>
                <a:cs typeface="DM Sans"/>
                <a:sym typeface="DM Sans"/>
              </a:defRPr>
            </a:lvl3pPr>
            <a:lvl4pPr indent="-304800" lvl="3" marL="1828800" algn="l">
              <a:lnSpc>
                <a:spcPct val="115000"/>
              </a:lnSpc>
              <a:spcBef>
                <a:spcPts val="1600"/>
              </a:spcBef>
              <a:spcAft>
                <a:spcPts val="0"/>
              </a:spcAft>
              <a:buSzPts val="1200"/>
              <a:buFont typeface="DM Sans"/>
              <a:buChar char="●"/>
              <a:defRPr sz="1200">
                <a:latin typeface="DM Sans"/>
                <a:ea typeface="DM Sans"/>
                <a:cs typeface="DM Sans"/>
                <a:sym typeface="DM Sans"/>
              </a:defRPr>
            </a:lvl4pPr>
            <a:lvl5pPr indent="-304800" lvl="4" marL="2286000" algn="l">
              <a:lnSpc>
                <a:spcPct val="115000"/>
              </a:lnSpc>
              <a:spcBef>
                <a:spcPts val="1600"/>
              </a:spcBef>
              <a:spcAft>
                <a:spcPts val="0"/>
              </a:spcAft>
              <a:buSzPts val="1200"/>
              <a:buFont typeface="DM Sans"/>
              <a:buChar char="○"/>
              <a:defRPr sz="1200">
                <a:latin typeface="DM Sans"/>
                <a:ea typeface="DM Sans"/>
                <a:cs typeface="DM Sans"/>
                <a:sym typeface="DM Sans"/>
              </a:defRPr>
            </a:lvl5pPr>
            <a:lvl6pPr indent="-304800" lvl="5" marL="2743200" algn="l">
              <a:lnSpc>
                <a:spcPct val="115000"/>
              </a:lnSpc>
              <a:spcBef>
                <a:spcPts val="1600"/>
              </a:spcBef>
              <a:spcAft>
                <a:spcPts val="0"/>
              </a:spcAft>
              <a:buSzPts val="1200"/>
              <a:buFont typeface="DM Sans"/>
              <a:buChar char="■"/>
              <a:defRPr sz="1200">
                <a:latin typeface="DM Sans"/>
                <a:ea typeface="DM Sans"/>
                <a:cs typeface="DM Sans"/>
                <a:sym typeface="DM Sans"/>
              </a:defRPr>
            </a:lvl6pPr>
            <a:lvl7pPr indent="-304800" lvl="6" marL="3200400" algn="l">
              <a:lnSpc>
                <a:spcPct val="115000"/>
              </a:lnSpc>
              <a:spcBef>
                <a:spcPts val="1600"/>
              </a:spcBef>
              <a:spcAft>
                <a:spcPts val="0"/>
              </a:spcAft>
              <a:buSzPts val="1200"/>
              <a:buFont typeface="DM Sans"/>
              <a:buChar char="●"/>
              <a:defRPr sz="1200">
                <a:latin typeface="DM Sans"/>
                <a:ea typeface="DM Sans"/>
                <a:cs typeface="DM Sans"/>
                <a:sym typeface="DM Sans"/>
              </a:defRPr>
            </a:lvl7pPr>
            <a:lvl8pPr indent="-304800" lvl="7" marL="3657600" algn="l">
              <a:lnSpc>
                <a:spcPct val="115000"/>
              </a:lnSpc>
              <a:spcBef>
                <a:spcPts val="1600"/>
              </a:spcBef>
              <a:spcAft>
                <a:spcPts val="0"/>
              </a:spcAft>
              <a:buSzPts val="1200"/>
              <a:buFont typeface="DM Sans"/>
              <a:buChar char="○"/>
              <a:defRPr sz="1200">
                <a:latin typeface="DM Sans"/>
                <a:ea typeface="DM Sans"/>
                <a:cs typeface="DM Sans"/>
                <a:sym typeface="DM Sans"/>
              </a:defRPr>
            </a:lvl8pPr>
            <a:lvl9pPr indent="-304800" lvl="8" marL="4114800" algn="l">
              <a:lnSpc>
                <a:spcPct val="115000"/>
              </a:lnSpc>
              <a:spcBef>
                <a:spcPts val="1600"/>
              </a:spcBef>
              <a:spcAft>
                <a:spcPts val="1600"/>
              </a:spcAft>
              <a:buSzPts val="1200"/>
              <a:buFont typeface="DM Sans"/>
              <a:buChar char="■"/>
              <a:defRPr sz="1200">
                <a:latin typeface="DM Sans"/>
                <a:ea typeface="DM Sans"/>
                <a:cs typeface="DM Sans"/>
                <a:sym typeface="DM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I">
  <p:cSld name="CUSTOM_1">
    <p:spTree>
      <p:nvGrpSpPr>
        <p:cNvPr id="41" name="Shape 41"/>
        <p:cNvGrpSpPr/>
        <p:nvPr/>
      </p:nvGrpSpPr>
      <p:grpSpPr>
        <a:xfrm>
          <a:off x="0" y="0"/>
          <a:ext cx="0" cy="0"/>
          <a:chOff x="0" y="0"/>
          <a:chExt cx="0" cy="0"/>
        </a:xfrm>
      </p:grpSpPr>
      <p:sp>
        <p:nvSpPr>
          <p:cNvPr id="42" name="Google Shape;42;p25"/>
          <p:cNvSpPr txBox="1"/>
          <p:nvPr>
            <p:ph idx="1" type="body"/>
          </p:nvPr>
        </p:nvSpPr>
        <p:spPr>
          <a:xfrm>
            <a:off x="1131800" y="1813100"/>
            <a:ext cx="6645900" cy="2252400"/>
          </a:xfrm>
          <a:prstGeom prst="rect">
            <a:avLst/>
          </a:prstGeom>
          <a:noFill/>
          <a:ln>
            <a:noFill/>
          </a:ln>
        </p:spPr>
        <p:txBody>
          <a:bodyPr anchorCtr="0" anchor="t" bIns="91425" lIns="91425" spcFirstLastPara="1" rIns="91425" wrap="square" tIns="91425">
            <a:noAutofit/>
          </a:bodyPr>
          <a:lstStyle>
            <a:lvl1pPr indent="-368300" lvl="0" marL="457200" algn="l">
              <a:lnSpc>
                <a:spcPct val="115000"/>
              </a:lnSpc>
              <a:spcBef>
                <a:spcPts val="0"/>
              </a:spcBef>
              <a:spcAft>
                <a:spcPts val="0"/>
              </a:spcAft>
              <a:buSzPts val="2200"/>
              <a:buChar char="●"/>
              <a:defRPr sz="2200"/>
            </a:lvl1pPr>
            <a:lvl2pPr indent="-342900" lvl="1" marL="914400" algn="l">
              <a:lnSpc>
                <a:spcPct val="115000"/>
              </a:lnSpc>
              <a:spcBef>
                <a:spcPts val="1600"/>
              </a:spcBef>
              <a:spcAft>
                <a:spcPts val="0"/>
              </a:spcAft>
              <a:buSzPts val="1800"/>
              <a:buChar char="○"/>
              <a:defRPr sz="1800"/>
            </a:lvl2pPr>
            <a:lvl3pPr indent="-330200" lvl="2" marL="1371600" algn="l">
              <a:lnSpc>
                <a:spcPct val="115000"/>
              </a:lnSpc>
              <a:spcBef>
                <a:spcPts val="1600"/>
              </a:spcBef>
              <a:spcAft>
                <a:spcPts val="0"/>
              </a:spcAft>
              <a:buSzPts val="1600"/>
              <a:buChar char="■"/>
              <a:defRPr sz="16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25"/>
          <p:cNvSpPr txBox="1"/>
          <p:nvPr>
            <p:ph type="title"/>
          </p:nvPr>
        </p:nvSpPr>
        <p:spPr>
          <a:xfrm>
            <a:off x="1131800" y="980175"/>
            <a:ext cx="7410000" cy="67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3600"/>
              <a:buNone/>
              <a:defRPr b="1" sz="3600">
                <a:solidFill>
                  <a:schemeClr val="accent5"/>
                </a:solidFill>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sp>
        <p:nvSpPr>
          <p:cNvPr id="44" name="Google Shape;44;p25"/>
          <p:cNvSpPr/>
          <p:nvPr/>
        </p:nvSpPr>
        <p:spPr>
          <a:xfrm rot="8098816">
            <a:off x="6643949" y="22945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5"/>
          <p:cNvSpPr/>
          <p:nvPr/>
        </p:nvSpPr>
        <p:spPr>
          <a:xfrm rot="8098816">
            <a:off x="6092643" y="-31918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5"/>
          <p:cNvSpPr/>
          <p:nvPr/>
        </p:nvSpPr>
        <p:spPr>
          <a:xfrm rot="8098816">
            <a:off x="7741226" y="22945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5"/>
          <p:cNvSpPr/>
          <p:nvPr/>
        </p:nvSpPr>
        <p:spPr>
          <a:xfrm rot="8098816">
            <a:off x="8289866" y="-31918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5"/>
          <p:cNvSpPr/>
          <p:nvPr/>
        </p:nvSpPr>
        <p:spPr>
          <a:xfrm rot="8098816">
            <a:off x="8292516" y="778095"/>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5"/>
          <p:cNvSpPr/>
          <p:nvPr/>
        </p:nvSpPr>
        <p:spPr>
          <a:xfrm rot="8098816">
            <a:off x="7191264" y="-319170"/>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5"/>
          <p:cNvSpPr/>
          <p:nvPr/>
        </p:nvSpPr>
        <p:spPr>
          <a:xfrm rot="8098816">
            <a:off x="8838491" y="229440"/>
            <a:ext cx="615819" cy="615819"/>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Snippet">
  <p:cSld name="CUSTOM">
    <p:spTree>
      <p:nvGrpSpPr>
        <p:cNvPr id="51" name="Shape 51"/>
        <p:cNvGrpSpPr/>
        <p:nvPr/>
      </p:nvGrpSpPr>
      <p:grpSpPr>
        <a:xfrm>
          <a:off x="0" y="0"/>
          <a:ext cx="0" cy="0"/>
          <a:chOff x="0" y="0"/>
          <a:chExt cx="0" cy="0"/>
        </a:xfrm>
      </p:grpSpPr>
      <p:sp>
        <p:nvSpPr>
          <p:cNvPr id="52" name="Google Shape;52;p26"/>
          <p:cNvSpPr txBox="1"/>
          <p:nvPr>
            <p:ph idx="1" type="body"/>
          </p:nvPr>
        </p:nvSpPr>
        <p:spPr>
          <a:xfrm>
            <a:off x="311700" y="915150"/>
            <a:ext cx="8368500" cy="331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Roboto Mono"/>
              <a:buChar char="●"/>
              <a:defRPr sz="1200">
                <a:latin typeface="Roboto Mono"/>
                <a:ea typeface="Roboto Mono"/>
                <a:cs typeface="Roboto Mono"/>
                <a:sym typeface="Roboto Mono"/>
              </a:defRPr>
            </a:lvl1pPr>
            <a:lvl2pPr indent="-304800" lvl="1" marL="9144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2pPr>
            <a:lvl3pPr indent="-304800" lvl="2" marL="13716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3pPr>
            <a:lvl4pPr indent="-304800" lvl="3" marL="18288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4pPr>
            <a:lvl5pPr indent="-304800" lvl="4" marL="22860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5pPr>
            <a:lvl6pPr indent="-304800" lvl="5" marL="27432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6pPr>
            <a:lvl7pPr indent="-304800" lvl="6" marL="32004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7pPr>
            <a:lvl8pPr indent="-304800" lvl="7" marL="36576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8pPr>
            <a:lvl9pPr indent="-304800" lvl="8" marL="4114800" algn="l">
              <a:lnSpc>
                <a:spcPct val="115000"/>
              </a:lnSpc>
              <a:spcBef>
                <a:spcPts val="1600"/>
              </a:spcBef>
              <a:spcAft>
                <a:spcPts val="1600"/>
              </a:spcAft>
              <a:buSzPts val="1200"/>
              <a:buFont typeface="Roboto Mono"/>
              <a:buChar char="■"/>
              <a:defRPr sz="1200">
                <a:latin typeface="Roboto Mono"/>
                <a:ea typeface="Roboto Mono"/>
                <a:cs typeface="Roboto Mono"/>
                <a:sym typeface="Roboto Mono"/>
              </a:defRPr>
            </a:lvl9pPr>
          </a:lstStyle>
          <a:p/>
        </p:txBody>
      </p:sp>
      <p:sp>
        <p:nvSpPr>
          <p:cNvPr id="53" name="Google Shape;53;p2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I">
  <p:cSld name="TITLE_1_1">
    <p:bg>
      <p:bgPr>
        <a:solidFill>
          <a:schemeClr val="dk2"/>
        </a:solidFill>
      </p:bgPr>
    </p:bg>
    <p:spTree>
      <p:nvGrpSpPr>
        <p:cNvPr id="54" name="Shape 54"/>
        <p:cNvGrpSpPr/>
        <p:nvPr/>
      </p:nvGrpSpPr>
      <p:grpSpPr>
        <a:xfrm>
          <a:off x="0" y="0"/>
          <a:ext cx="0" cy="0"/>
          <a:chOff x="0" y="0"/>
          <a:chExt cx="0" cy="0"/>
        </a:xfrm>
      </p:grpSpPr>
      <p:sp>
        <p:nvSpPr>
          <p:cNvPr id="55" name="Google Shape;55;p27"/>
          <p:cNvSpPr txBox="1"/>
          <p:nvPr>
            <p:ph idx="1" type="subTitle"/>
          </p:nvPr>
        </p:nvSpPr>
        <p:spPr>
          <a:xfrm>
            <a:off x="2352600" y="2555225"/>
            <a:ext cx="4438800" cy="487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000"/>
              <a:buFont typeface="DM Sans"/>
              <a:buNone/>
              <a:defRPr sz="2000">
                <a:latin typeface="DM Sans"/>
                <a:ea typeface="DM Sans"/>
                <a:cs typeface="DM Sans"/>
                <a:sym typeface="DM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6" name="Google Shape;56;p27"/>
          <p:cNvSpPr txBox="1"/>
          <p:nvPr>
            <p:ph type="ctrTitle"/>
          </p:nvPr>
        </p:nvSpPr>
        <p:spPr>
          <a:xfrm>
            <a:off x="311700" y="1691050"/>
            <a:ext cx="8520600" cy="9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5200"/>
              <a:buNone/>
              <a:defRPr b="1" sz="5200">
                <a:solidFill>
                  <a:schemeClr val="accent5"/>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secHead">
  <p:cSld name="SECTION_HEADER">
    <p:spTree>
      <p:nvGrpSpPr>
        <p:cNvPr id="57" name="Shape 57"/>
        <p:cNvGrpSpPr/>
        <p:nvPr/>
      </p:nvGrpSpPr>
      <p:grpSpPr>
        <a:xfrm>
          <a:off x="0" y="0"/>
          <a:ext cx="0" cy="0"/>
          <a:chOff x="0" y="0"/>
          <a:chExt cx="0" cy="0"/>
        </a:xfrm>
      </p:grpSpPr>
      <p:sp>
        <p:nvSpPr>
          <p:cNvPr id="58" name="Google Shape;58;p28"/>
          <p:cNvSpPr txBox="1"/>
          <p:nvPr>
            <p:ph idx="1" type="subTitle"/>
          </p:nvPr>
        </p:nvSpPr>
        <p:spPr>
          <a:xfrm>
            <a:off x="3081425" y="1373925"/>
            <a:ext cx="3806700" cy="34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DM Sans"/>
              <a:buNone/>
              <a:defRPr b="1" sz="1600">
                <a:latin typeface="DM Sans"/>
                <a:ea typeface="DM Sans"/>
                <a:cs typeface="DM Sans"/>
                <a:sym typeface="DM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9" name="Google Shape;59;p28"/>
          <p:cNvSpPr txBox="1"/>
          <p:nvPr/>
        </p:nvSpPr>
        <p:spPr>
          <a:xfrm>
            <a:off x="2631436" y="1327287"/>
            <a:ext cx="4500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chemeClr val="accent5"/>
                </a:solidFill>
                <a:latin typeface="DM Sans"/>
                <a:ea typeface="DM Sans"/>
                <a:cs typeface="DM Sans"/>
                <a:sym typeface="DM Sans"/>
              </a:rPr>
              <a:t>1</a:t>
            </a:r>
            <a:endParaRPr b="1" i="0" sz="3000" u="none" cap="none" strike="noStrike">
              <a:solidFill>
                <a:schemeClr val="accent5"/>
              </a:solidFill>
              <a:latin typeface="DM Sans"/>
              <a:ea typeface="DM Sans"/>
              <a:cs typeface="DM Sans"/>
              <a:sym typeface="DM Sans"/>
            </a:endParaRPr>
          </a:p>
        </p:txBody>
      </p:sp>
      <p:sp>
        <p:nvSpPr>
          <p:cNvPr id="60" name="Google Shape;60;p28"/>
          <p:cNvSpPr txBox="1"/>
          <p:nvPr/>
        </p:nvSpPr>
        <p:spPr>
          <a:xfrm>
            <a:off x="2702875" y="656744"/>
            <a:ext cx="34287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DM Sans"/>
                <a:ea typeface="DM Sans"/>
                <a:cs typeface="DM Sans"/>
                <a:sym typeface="DM Sans"/>
              </a:rPr>
              <a:t>today’s agenda</a:t>
            </a:r>
            <a:endParaRPr b="1" i="0" sz="2500" u="none" cap="none" strike="noStrike">
              <a:solidFill>
                <a:srgbClr val="FFFFFF"/>
              </a:solidFill>
              <a:latin typeface="DM Sans"/>
              <a:ea typeface="DM Sans"/>
              <a:cs typeface="DM Sans"/>
              <a:sym typeface="DM Sans"/>
            </a:endParaRPr>
          </a:p>
        </p:txBody>
      </p:sp>
      <p:sp>
        <p:nvSpPr>
          <p:cNvPr id="61" name="Google Shape;61;p28"/>
          <p:cNvSpPr txBox="1"/>
          <p:nvPr>
            <p:ph idx="2" type="body"/>
          </p:nvPr>
        </p:nvSpPr>
        <p:spPr>
          <a:xfrm>
            <a:off x="3081425" y="1620075"/>
            <a:ext cx="3727500" cy="258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DM Sans"/>
              <a:buChar char="●"/>
              <a:defRPr sz="1200">
                <a:latin typeface="DM Sans"/>
                <a:ea typeface="DM Sans"/>
                <a:cs typeface="DM Sans"/>
                <a:sym typeface="DM Sans"/>
              </a:defRPr>
            </a:lvl1pPr>
            <a:lvl2pPr indent="-304800" lvl="1" marL="914400" algn="l">
              <a:lnSpc>
                <a:spcPct val="115000"/>
              </a:lnSpc>
              <a:spcBef>
                <a:spcPts val="1600"/>
              </a:spcBef>
              <a:spcAft>
                <a:spcPts val="0"/>
              </a:spcAft>
              <a:buSzPts val="1200"/>
              <a:buFont typeface="DM Sans"/>
              <a:buChar char="○"/>
              <a:defRPr sz="1200">
                <a:latin typeface="DM Sans"/>
                <a:ea typeface="DM Sans"/>
                <a:cs typeface="DM Sans"/>
                <a:sym typeface="DM Sans"/>
              </a:defRPr>
            </a:lvl2pPr>
            <a:lvl3pPr indent="-304800" lvl="2" marL="1371600" algn="l">
              <a:lnSpc>
                <a:spcPct val="115000"/>
              </a:lnSpc>
              <a:spcBef>
                <a:spcPts val="1600"/>
              </a:spcBef>
              <a:spcAft>
                <a:spcPts val="0"/>
              </a:spcAft>
              <a:buSzPts val="1200"/>
              <a:buFont typeface="DM Sans"/>
              <a:buChar char="■"/>
              <a:defRPr sz="1200">
                <a:latin typeface="DM Sans"/>
                <a:ea typeface="DM Sans"/>
                <a:cs typeface="DM Sans"/>
                <a:sym typeface="DM Sans"/>
              </a:defRPr>
            </a:lvl3pPr>
            <a:lvl4pPr indent="-304800" lvl="3" marL="1828800" algn="l">
              <a:lnSpc>
                <a:spcPct val="115000"/>
              </a:lnSpc>
              <a:spcBef>
                <a:spcPts val="1600"/>
              </a:spcBef>
              <a:spcAft>
                <a:spcPts val="0"/>
              </a:spcAft>
              <a:buSzPts val="1200"/>
              <a:buFont typeface="DM Sans"/>
              <a:buChar char="●"/>
              <a:defRPr sz="1200">
                <a:latin typeface="DM Sans"/>
                <a:ea typeface="DM Sans"/>
                <a:cs typeface="DM Sans"/>
                <a:sym typeface="DM Sans"/>
              </a:defRPr>
            </a:lvl4pPr>
            <a:lvl5pPr indent="-304800" lvl="4" marL="2286000" algn="l">
              <a:lnSpc>
                <a:spcPct val="115000"/>
              </a:lnSpc>
              <a:spcBef>
                <a:spcPts val="1600"/>
              </a:spcBef>
              <a:spcAft>
                <a:spcPts val="0"/>
              </a:spcAft>
              <a:buSzPts val="1200"/>
              <a:buFont typeface="DM Sans"/>
              <a:buChar char="○"/>
              <a:defRPr sz="1200">
                <a:latin typeface="DM Sans"/>
                <a:ea typeface="DM Sans"/>
                <a:cs typeface="DM Sans"/>
                <a:sym typeface="DM Sans"/>
              </a:defRPr>
            </a:lvl5pPr>
            <a:lvl6pPr indent="-304800" lvl="5" marL="2743200" algn="l">
              <a:lnSpc>
                <a:spcPct val="115000"/>
              </a:lnSpc>
              <a:spcBef>
                <a:spcPts val="1600"/>
              </a:spcBef>
              <a:spcAft>
                <a:spcPts val="0"/>
              </a:spcAft>
              <a:buSzPts val="1200"/>
              <a:buFont typeface="DM Sans"/>
              <a:buChar char="■"/>
              <a:defRPr sz="1200">
                <a:latin typeface="DM Sans"/>
                <a:ea typeface="DM Sans"/>
                <a:cs typeface="DM Sans"/>
                <a:sym typeface="DM Sans"/>
              </a:defRPr>
            </a:lvl6pPr>
            <a:lvl7pPr indent="-304800" lvl="6" marL="3200400" algn="l">
              <a:lnSpc>
                <a:spcPct val="115000"/>
              </a:lnSpc>
              <a:spcBef>
                <a:spcPts val="1600"/>
              </a:spcBef>
              <a:spcAft>
                <a:spcPts val="0"/>
              </a:spcAft>
              <a:buSzPts val="1200"/>
              <a:buFont typeface="DM Sans"/>
              <a:buChar char="●"/>
              <a:defRPr sz="1200">
                <a:latin typeface="DM Sans"/>
                <a:ea typeface="DM Sans"/>
                <a:cs typeface="DM Sans"/>
                <a:sym typeface="DM Sans"/>
              </a:defRPr>
            </a:lvl7pPr>
            <a:lvl8pPr indent="-304800" lvl="7" marL="3657600" algn="l">
              <a:lnSpc>
                <a:spcPct val="115000"/>
              </a:lnSpc>
              <a:spcBef>
                <a:spcPts val="1600"/>
              </a:spcBef>
              <a:spcAft>
                <a:spcPts val="0"/>
              </a:spcAft>
              <a:buSzPts val="1200"/>
              <a:buFont typeface="DM Sans"/>
              <a:buChar char="○"/>
              <a:defRPr sz="1200">
                <a:latin typeface="DM Sans"/>
                <a:ea typeface="DM Sans"/>
                <a:cs typeface="DM Sans"/>
                <a:sym typeface="DM Sans"/>
              </a:defRPr>
            </a:lvl8pPr>
            <a:lvl9pPr indent="-304800" lvl="8" marL="4114800" algn="l">
              <a:lnSpc>
                <a:spcPct val="115000"/>
              </a:lnSpc>
              <a:spcBef>
                <a:spcPts val="1600"/>
              </a:spcBef>
              <a:spcAft>
                <a:spcPts val="1600"/>
              </a:spcAft>
              <a:buSzPts val="1200"/>
              <a:buFont typeface="DM Sans"/>
              <a:buChar char="■"/>
              <a:defRPr sz="1200">
                <a:latin typeface="DM Sans"/>
                <a:ea typeface="DM Sans"/>
                <a:cs typeface="DM Sans"/>
                <a:sym typeface="DM Sans"/>
              </a:defRPr>
            </a:lvl9pPr>
          </a:lstStyle>
          <a:p/>
        </p:txBody>
      </p:sp>
      <p:sp>
        <p:nvSpPr>
          <p:cNvPr id="62" name="Google Shape;62;p28"/>
          <p:cNvSpPr txBox="1"/>
          <p:nvPr>
            <p:ph idx="3" type="subTitle"/>
          </p:nvPr>
        </p:nvSpPr>
        <p:spPr>
          <a:xfrm>
            <a:off x="3081425" y="2135925"/>
            <a:ext cx="3806700" cy="34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DM Sans"/>
              <a:buNone/>
              <a:defRPr b="1" sz="1600">
                <a:latin typeface="DM Sans"/>
                <a:ea typeface="DM Sans"/>
                <a:cs typeface="DM Sans"/>
                <a:sym typeface="DM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3" name="Google Shape;63;p28"/>
          <p:cNvSpPr txBox="1"/>
          <p:nvPr/>
        </p:nvSpPr>
        <p:spPr>
          <a:xfrm>
            <a:off x="2631436" y="2089287"/>
            <a:ext cx="4500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chemeClr val="accent5"/>
                </a:solidFill>
                <a:latin typeface="DM Sans"/>
                <a:ea typeface="DM Sans"/>
                <a:cs typeface="DM Sans"/>
                <a:sym typeface="DM Sans"/>
              </a:rPr>
              <a:t>2</a:t>
            </a:r>
            <a:endParaRPr b="1" i="0" sz="3000" u="none" cap="none" strike="noStrike">
              <a:solidFill>
                <a:schemeClr val="accent5"/>
              </a:solidFill>
              <a:latin typeface="DM Sans"/>
              <a:ea typeface="DM Sans"/>
              <a:cs typeface="DM Sans"/>
              <a:sym typeface="DM Sans"/>
            </a:endParaRPr>
          </a:p>
        </p:txBody>
      </p:sp>
      <p:sp>
        <p:nvSpPr>
          <p:cNvPr id="64" name="Google Shape;64;p28"/>
          <p:cNvSpPr txBox="1"/>
          <p:nvPr>
            <p:ph idx="4" type="body"/>
          </p:nvPr>
        </p:nvSpPr>
        <p:spPr>
          <a:xfrm>
            <a:off x="3081425" y="2382075"/>
            <a:ext cx="3727500" cy="258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DM Sans"/>
              <a:buChar char="●"/>
              <a:defRPr sz="1200">
                <a:latin typeface="DM Sans"/>
                <a:ea typeface="DM Sans"/>
                <a:cs typeface="DM Sans"/>
                <a:sym typeface="DM Sans"/>
              </a:defRPr>
            </a:lvl1pPr>
            <a:lvl2pPr indent="-304800" lvl="1" marL="914400" algn="l">
              <a:lnSpc>
                <a:spcPct val="115000"/>
              </a:lnSpc>
              <a:spcBef>
                <a:spcPts val="1600"/>
              </a:spcBef>
              <a:spcAft>
                <a:spcPts val="0"/>
              </a:spcAft>
              <a:buSzPts val="1200"/>
              <a:buFont typeface="DM Sans"/>
              <a:buChar char="○"/>
              <a:defRPr sz="1200">
                <a:latin typeface="DM Sans"/>
                <a:ea typeface="DM Sans"/>
                <a:cs typeface="DM Sans"/>
                <a:sym typeface="DM Sans"/>
              </a:defRPr>
            </a:lvl2pPr>
            <a:lvl3pPr indent="-304800" lvl="2" marL="1371600" algn="l">
              <a:lnSpc>
                <a:spcPct val="115000"/>
              </a:lnSpc>
              <a:spcBef>
                <a:spcPts val="1600"/>
              </a:spcBef>
              <a:spcAft>
                <a:spcPts val="0"/>
              </a:spcAft>
              <a:buSzPts val="1200"/>
              <a:buFont typeface="DM Sans"/>
              <a:buChar char="■"/>
              <a:defRPr sz="1200">
                <a:latin typeface="DM Sans"/>
                <a:ea typeface="DM Sans"/>
                <a:cs typeface="DM Sans"/>
                <a:sym typeface="DM Sans"/>
              </a:defRPr>
            </a:lvl3pPr>
            <a:lvl4pPr indent="-304800" lvl="3" marL="1828800" algn="l">
              <a:lnSpc>
                <a:spcPct val="115000"/>
              </a:lnSpc>
              <a:spcBef>
                <a:spcPts val="1600"/>
              </a:spcBef>
              <a:spcAft>
                <a:spcPts val="0"/>
              </a:spcAft>
              <a:buSzPts val="1200"/>
              <a:buFont typeface="DM Sans"/>
              <a:buChar char="●"/>
              <a:defRPr sz="1200">
                <a:latin typeface="DM Sans"/>
                <a:ea typeface="DM Sans"/>
                <a:cs typeface="DM Sans"/>
                <a:sym typeface="DM Sans"/>
              </a:defRPr>
            </a:lvl4pPr>
            <a:lvl5pPr indent="-304800" lvl="4" marL="2286000" algn="l">
              <a:lnSpc>
                <a:spcPct val="115000"/>
              </a:lnSpc>
              <a:spcBef>
                <a:spcPts val="1600"/>
              </a:spcBef>
              <a:spcAft>
                <a:spcPts val="0"/>
              </a:spcAft>
              <a:buSzPts val="1200"/>
              <a:buFont typeface="DM Sans"/>
              <a:buChar char="○"/>
              <a:defRPr sz="1200">
                <a:latin typeface="DM Sans"/>
                <a:ea typeface="DM Sans"/>
                <a:cs typeface="DM Sans"/>
                <a:sym typeface="DM Sans"/>
              </a:defRPr>
            </a:lvl5pPr>
            <a:lvl6pPr indent="-304800" lvl="5" marL="2743200" algn="l">
              <a:lnSpc>
                <a:spcPct val="115000"/>
              </a:lnSpc>
              <a:spcBef>
                <a:spcPts val="1600"/>
              </a:spcBef>
              <a:spcAft>
                <a:spcPts val="0"/>
              </a:spcAft>
              <a:buSzPts val="1200"/>
              <a:buFont typeface="DM Sans"/>
              <a:buChar char="■"/>
              <a:defRPr sz="1200">
                <a:latin typeface="DM Sans"/>
                <a:ea typeface="DM Sans"/>
                <a:cs typeface="DM Sans"/>
                <a:sym typeface="DM Sans"/>
              </a:defRPr>
            </a:lvl6pPr>
            <a:lvl7pPr indent="-304800" lvl="6" marL="3200400" algn="l">
              <a:lnSpc>
                <a:spcPct val="115000"/>
              </a:lnSpc>
              <a:spcBef>
                <a:spcPts val="1600"/>
              </a:spcBef>
              <a:spcAft>
                <a:spcPts val="0"/>
              </a:spcAft>
              <a:buSzPts val="1200"/>
              <a:buFont typeface="DM Sans"/>
              <a:buChar char="●"/>
              <a:defRPr sz="1200">
                <a:latin typeface="DM Sans"/>
                <a:ea typeface="DM Sans"/>
                <a:cs typeface="DM Sans"/>
                <a:sym typeface="DM Sans"/>
              </a:defRPr>
            </a:lvl7pPr>
            <a:lvl8pPr indent="-304800" lvl="7" marL="3657600" algn="l">
              <a:lnSpc>
                <a:spcPct val="115000"/>
              </a:lnSpc>
              <a:spcBef>
                <a:spcPts val="1600"/>
              </a:spcBef>
              <a:spcAft>
                <a:spcPts val="0"/>
              </a:spcAft>
              <a:buSzPts val="1200"/>
              <a:buFont typeface="DM Sans"/>
              <a:buChar char="○"/>
              <a:defRPr sz="1200">
                <a:latin typeface="DM Sans"/>
                <a:ea typeface="DM Sans"/>
                <a:cs typeface="DM Sans"/>
                <a:sym typeface="DM Sans"/>
              </a:defRPr>
            </a:lvl8pPr>
            <a:lvl9pPr indent="-304800" lvl="8" marL="4114800" algn="l">
              <a:lnSpc>
                <a:spcPct val="115000"/>
              </a:lnSpc>
              <a:spcBef>
                <a:spcPts val="1600"/>
              </a:spcBef>
              <a:spcAft>
                <a:spcPts val="1600"/>
              </a:spcAft>
              <a:buSzPts val="1200"/>
              <a:buFont typeface="DM Sans"/>
              <a:buChar char="■"/>
              <a:defRPr sz="1200">
                <a:latin typeface="DM Sans"/>
                <a:ea typeface="DM Sans"/>
                <a:cs typeface="DM Sans"/>
                <a:sym typeface="DM Sans"/>
              </a:defRPr>
            </a:lvl9pPr>
          </a:lstStyle>
          <a:p/>
        </p:txBody>
      </p:sp>
      <p:sp>
        <p:nvSpPr>
          <p:cNvPr id="65" name="Google Shape;65;p28"/>
          <p:cNvSpPr txBox="1"/>
          <p:nvPr>
            <p:ph idx="5" type="subTitle"/>
          </p:nvPr>
        </p:nvSpPr>
        <p:spPr>
          <a:xfrm>
            <a:off x="3081425" y="2897925"/>
            <a:ext cx="3806700" cy="34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DM Sans"/>
              <a:buNone/>
              <a:defRPr b="1" sz="1600">
                <a:latin typeface="DM Sans"/>
                <a:ea typeface="DM Sans"/>
                <a:cs typeface="DM Sans"/>
                <a:sym typeface="DM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6" name="Google Shape;66;p28"/>
          <p:cNvSpPr txBox="1"/>
          <p:nvPr/>
        </p:nvSpPr>
        <p:spPr>
          <a:xfrm>
            <a:off x="2631436" y="2851287"/>
            <a:ext cx="4500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chemeClr val="accent5"/>
                </a:solidFill>
                <a:latin typeface="DM Sans"/>
                <a:ea typeface="DM Sans"/>
                <a:cs typeface="DM Sans"/>
                <a:sym typeface="DM Sans"/>
              </a:rPr>
              <a:t>3</a:t>
            </a:r>
            <a:endParaRPr b="1" i="0" sz="3000" u="none" cap="none" strike="noStrike">
              <a:solidFill>
                <a:schemeClr val="accent5"/>
              </a:solidFill>
              <a:latin typeface="DM Sans"/>
              <a:ea typeface="DM Sans"/>
              <a:cs typeface="DM Sans"/>
              <a:sym typeface="DM Sans"/>
            </a:endParaRPr>
          </a:p>
        </p:txBody>
      </p:sp>
      <p:sp>
        <p:nvSpPr>
          <p:cNvPr id="67" name="Google Shape;67;p28"/>
          <p:cNvSpPr txBox="1"/>
          <p:nvPr>
            <p:ph idx="6" type="body"/>
          </p:nvPr>
        </p:nvSpPr>
        <p:spPr>
          <a:xfrm>
            <a:off x="3081425" y="3144075"/>
            <a:ext cx="3727500" cy="258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DM Sans"/>
              <a:buChar char="●"/>
              <a:defRPr sz="1200">
                <a:latin typeface="DM Sans"/>
                <a:ea typeface="DM Sans"/>
                <a:cs typeface="DM Sans"/>
                <a:sym typeface="DM Sans"/>
              </a:defRPr>
            </a:lvl1pPr>
            <a:lvl2pPr indent="-304800" lvl="1" marL="914400" algn="l">
              <a:lnSpc>
                <a:spcPct val="115000"/>
              </a:lnSpc>
              <a:spcBef>
                <a:spcPts val="1600"/>
              </a:spcBef>
              <a:spcAft>
                <a:spcPts val="0"/>
              </a:spcAft>
              <a:buSzPts val="1200"/>
              <a:buFont typeface="DM Sans"/>
              <a:buChar char="○"/>
              <a:defRPr sz="1200">
                <a:latin typeface="DM Sans"/>
                <a:ea typeface="DM Sans"/>
                <a:cs typeface="DM Sans"/>
                <a:sym typeface="DM Sans"/>
              </a:defRPr>
            </a:lvl2pPr>
            <a:lvl3pPr indent="-304800" lvl="2" marL="1371600" algn="l">
              <a:lnSpc>
                <a:spcPct val="115000"/>
              </a:lnSpc>
              <a:spcBef>
                <a:spcPts val="1600"/>
              </a:spcBef>
              <a:spcAft>
                <a:spcPts val="0"/>
              </a:spcAft>
              <a:buSzPts val="1200"/>
              <a:buFont typeface="DM Sans"/>
              <a:buChar char="■"/>
              <a:defRPr sz="1200">
                <a:latin typeface="DM Sans"/>
                <a:ea typeface="DM Sans"/>
                <a:cs typeface="DM Sans"/>
                <a:sym typeface="DM Sans"/>
              </a:defRPr>
            </a:lvl3pPr>
            <a:lvl4pPr indent="-304800" lvl="3" marL="1828800" algn="l">
              <a:lnSpc>
                <a:spcPct val="115000"/>
              </a:lnSpc>
              <a:spcBef>
                <a:spcPts val="1600"/>
              </a:spcBef>
              <a:spcAft>
                <a:spcPts val="0"/>
              </a:spcAft>
              <a:buSzPts val="1200"/>
              <a:buFont typeface="DM Sans"/>
              <a:buChar char="●"/>
              <a:defRPr sz="1200">
                <a:latin typeface="DM Sans"/>
                <a:ea typeface="DM Sans"/>
                <a:cs typeface="DM Sans"/>
                <a:sym typeface="DM Sans"/>
              </a:defRPr>
            </a:lvl4pPr>
            <a:lvl5pPr indent="-304800" lvl="4" marL="2286000" algn="l">
              <a:lnSpc>
                <a:spcPct val="115000"/>
              </a:lnSpc>
              <a:spcBef>
                <a:spcPts val="1600"/>
              </a:spcBef>
              <a:spcAft>
                <a:spcPts val="0"/>
              </a:spcAft>
              <a:buSzPts val="1200"/>
              <a:buFont typeface="DM Sans"/>
              <a:buChar char="○"/>
              <a:defRPr sz="1200">
                <a:latin typeface="DM Sans"/>
                <a:ea typeface="DM Sans"/>
                <a:cs typeface="DM Sans"/>
                <a:sym typeface="DM Sans"/>
              </a:defRPr>
            </a:lvl5pPr>
            <a:lvl6pPr indent="-304800" lvl="5" marL="2743200" algn="l">
              <a:lnSpc>
                <a:spcPct val="115000"/>
              </a:lnSpc>
              <a:spcBef>
                <a:spcPts val="1600"/>
              </a:spcBef>
              <a:spcAft>
                <a:spcPts val="0"/>
              </a:spcAft>
              <a:buSzPts val="1200"/>
              <a:buFont typeface="DM Sans"/>
              <a:buChar char="■"/>
              <a:defRPr sz="1200">
                <a:latin typeface="DM Sans"/>
                <a:ea typeface="DM Sans"/>
                <a:cs typeface="DM Sans"/>
                <a:sym typeface="DM Sans"/>
              </a:defRPr>
            </a:lvl6pPr>
            <a:lvl7pPr indent="-304800" lvl="6" marL="3200400" algn="l">
              <a:lnSpc>
                <a:spcPct val="115000"/>
              </a:lnSpc>
              <a:spcBef>
                <a:spcPts val="1600"/>
              </a:spcBef>
              <a:spcAft>
                <a:spcPts val="0"/>
              </a:spcAft>
              <a:buSzPts val="1200"/>
              <a:buFont typeface="DM Sans"/>
              <a:buChar char="●"/>
              <a:defRPr sz="1200">
                <a:latin typeface="DM Sans"/>
                <a:ea typeface="DM Sans"/>
                <a:cs typeface="DM Sans"/>
                <a:sym typeface="DM Sans"/>
              </a:defRPr>
            </a:lvl7pPr>
            <a:lvl8pPr indent="-304800" lvl="7" marL="3657600" algn="l">
              <a:lnSpc>
                <a:spcPct val="115000"/>
              </a:lnSpc>
              <a:spcBef>
                <a:spcPts val="1600"/>
              </a:spcBef>
              <a:spcAft>
                <a:spcPts val="0"/>
              </a:spcAft>
              <a:buSzPts val="1200"/>
              <a:buFont typeface="DM Sans"/>
              <a:buChar char="○"/>
              <a:defRPr sz="1200">
                <a:latin typeface="DM Sans"/>
                <a:ea typeface="DM Sans"/>
                <a:cs typeface="DM Sans"/>
                <a:sym typeface="DM Sans"/>
              </a:defRPr>
            </a:lvl8pPr>
            <a:lvl9pPr indent="-304800" lvl="8" marL="4114800" algn="l">
              <a:lnSpc>
                <a:spcPct val="115000"/>
              </a:lnSpc>
              <a:spcBef>
                <a:spcPts val="1600"/>
              </a:spcBef>
              <a:spcAft>
                <a:spcPts val="1600"/>
              </a:spcAft>
              <a:buSzPts val="1200"/>
              <a:buFont typeface="DM Sans"/>
              <a:buChar char="■"/>
              <a:defRPr sz="1200">
                <a:latin typeface="DM Sans"/>
                <a:ea typeface="DM Sans"/>
                <a:cs typeface="DM Sans"/>
                <a:sym typeface="DM Sans"/>
              </a:defRPr>
            </a:lvl9pPr>
          </a:lstStyle>
          <a:p/>
        </p:txBody>
      </p:sp>
      <p:sp>
        <p:nvSpPr>
          <p:cNvPr id="68" name="Google Shape;68;p28"/>
          <p:cNvSpPr txBox="1"/>
          <p:nvPr>
            <p:ph idx="7" type="subTitle"/>
          </p:nvPr>
        </p:nvSpPr>
        <p:spPr>
          <a:xfrm>
            <a:off x="3081425" y="3659925"/>
            <a:ext cx="3806700" cy="34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DM Sans"/>
              <a:buNone/>
              <a:defRPr b="1" sz="1600">
                <a:latin typeface="DM Sans"/>
                <a:ea typeface="DM Sans"/>
                <a:cs typeface="DM Sans"/>
                <a:sym typeface="DM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9" name="Google Shape;69;p28"/>
          <p:cNvSpPr txBox="1"/>
          <p:nvPr/>
        </p:nvSpPr>
        <p:spPr>
          <a:xfrm>
            <a:off x="2631436" y="3613287"/>
            <a:ext cx="4500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chemeClr val="accent5"/>
                </a:solidFill>
                <a:latin typeface="DM Sans"/>
                <a:ea typeface="DM Sans"/>
                <a:cs typeface="DM Sans"/>
                <a:sym typeface="DM Sans"/>
              </a:rPr>
              <a:t>4</a:t>
            </a:r>
            <a:endParaRPr b="1" i="0" sz="3000" u="none" cap="none" strike="noStrike">
              <a:solidFill>
                <a:schemeClr val="accent5"/>
              </a:solidFill>
              <a:latin typeface="DM Sans"/>
              <a:ea typeface="DM Sans"/>
              <a:cs typeface="DM Sans"/>
              <a:sym typeface="DM Sans"/>
            </a:endParaRPr>
          </a:p>
        </p:txBody>
      </p:sp>
      <p:sp>
        <p:nvSpPr>
          <p:cNvPr id="70" name="Google Shape;70;p28"/>
          <p:cNvSpPr txBox="1"/>
          <p:nvPr>
            <p:ph idx="8" type="body"/>
          </p:nvPr>
        </p:nvSpPr>
        <p:spPr>
          <a:xfrm>
            <a:off x="3081425" y="3906075"/>
            <a:ext cx="3727500" cy="258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DM Sans"/>
              <a:buChar char="●"/>
              <a:defRPr sz="1200">
                <a:latin typeface="DM Sans"/>
                <a:ea typeface="DM Sans"/>
                <a:cs typeface="DM Sans"/>
                <a:sym typeface="DM Sans"/>
              </a:defRPr>
            </a:lvl1pPr>
            <a:lvl2pPr indent="-304800" lvl="1" marL="914400" algn="l">
              <a:lnSpc>
                <a:spcPct val="115000"/>
              </a:lnSpc>
              <a:spcBef>
                <a:spcPts val="1600"/>
              </a:spcBef>
              <a:spcAft>
                <a:spcPts val="0"/>
              </a:spcAft>
              <a:buSzPts val="1200"/>
              <a:buFont typeface="DM Sans"/>
              <a:buChar char="○"/>
              <a:defRPr sz="1200">
                <a:latin typeface="DM Sans"/>
                <a:ea typeface="DM Sans"/>
                <a:cs typeface="DM Sans"/>
                <a:sym typeface="DM Sans"/>
              </a:defRPr>
            </a:lvl2pPr>
            <a:lvl3pPr indent="-304800" lvl="2" marL="1371600" algn="l">
              <a:lnSpc>
                <a:spcPct val="115000"/>
              </a:lnSpc>
              <a:spcBef>
                <a:spcPts val="1600"/>
              </a:spcBef>
              <a:spcAft>
                <a:spcPts val="0"/>
              </a:spcAft>
              <a:buSzPts val="1200"/>
              <a:buFont typeface="DM Sans"/>
              <a:buChar char="■"/>
              <a:defRPr sz="1200">
                <a:latin typeface="DM Sans"/>
                <a:ea typeface="DM Sans"/>
                <a:cs typeface="DM Sans"/>
                <a:sym typeface="DM Sans"/>
              </a:defRPr>
            </a:lvl3pPr>
            <a:lvl4pPr indent="-304800" lvl="3" marL="1828800" algn="l">
              <a:lnSpc>
                <a:spcPct val="115000"/>
              </a:lnSpc>
              <a:spcBef>
                <a:spcPts val="1600"/>
              </a:spcBef>
              <a:spcAft>
                <a:spcPts val="0"/>
              </a:spcAft>
              <a:buSzPts val="1200"/>
              <a:buFont typeface="DM Sans"/>
              <a:buChar char="●"/>
              <a:defRPr sz="1200">
                <a:latin typeface="DM Sans"/>
                <a:ea typeface="DM Sans"/>
                <a:cs typeface="DM Sans"/>
                <a:sym typeface="DM Sans"/>
              </a:defRPr>
            </a:lvl4pPr>
            <a:lvl5pPr indent="-304800" lvl="4" marL="2286000" algn="l">
              <a:lnSpc>
                <a:spcPct val="115000"/>
              </a:lnSpc>
              <a:spcBef>
                <a:spcPts val="1600"/>
              </a:spcBef>
              <a:spcAft>
                <a:spcPts val="0"/>
              </a:spcAft>
              <a:buSzPts val="1200"/>
              <a:buFont typeface="DM Sans"/>
              <a:buChar char="○"/>
              <a:defRPr sz="1200">
                <a:latin typeface="DM Sans"/>
                <a:ea typeface="DM Sans"/>
                <a:cs typeface="DM Sans"/>
                <a:sym typeface="DM Sans"/>
              </a:defRPr>
            </a:lvl5pPr>
            <a:lvl6pPr indent="-304800" lvl="5" marL="2743200" algn="l">
              <a:lnSpc>
                <a:spcPct val="115000"/>
              </a:lnSpc>
              <a:spcBef>
                <a:spcPts val="1600"/>
              </a:spcBef>
              <a:spcAft>
                <a:spcPts val="0"/>
              </a:spcAft>
              <a:buSzPts val="1200"/>
              <a:buFont typeface="DM Sans"/>
              <a:buChar char="■"/>
              <a:defRPr sz="1200">
                <a:latin typeface="DM Sans"/>
                <a:ea typeface="DM Sans"/>
                <a:cs typeface="DM Sans"/>
                <a:sym typeface="DM Sans"/>
              </a:defRPr>
            </a:lvl6pPr>
            <a:lvl7pPr indent="-304800" lvl="6" marL="3200400" algn="l">
              <a:lnSpc>
                <a:spcPct val="115000"/>
              </a:lnSpc>
              <a:spcBef>
                <a:spcPts val="1600"/>
              </a:spcBef>
              <a:spcAft>
                <a:spcPts val="0"/>
              </a:spcAft>
              <a:buSzPts val="1200"/>
              <a:buFont typeface="DM Sans"/>
              <a:buChar char="●"/>
              <a:defRPr sz="1200">
                <a:latin typeface="DM Sans"/>
                <a:ea typeface="DM Sans"/>
                <a:cs typeface="DM Sans"/>
                <a:sym typeface="DM Sans"/>
              </a:defRPr>
            </a:lvl7pPr>
            <a:lvl8pPr indent="-304800" lvl="7" marL="3657600" algn="l">
              <a:lnSpc>
                <a:spcPct val="115000"/>
              </a:lnSpc>
              <a:spcBef>
                <a:spcPts val="1600"/>
              </a:spcBef>
              <a:spcAft>
                <a:spcPts val="0"/>
              </a:spcAft>
              <a:buSzPts val="1200"/>
              <a:buFont typeface="DM Sans"/>
              <a:buChar char="○"/>
              <a:defRPr sz="1200">
                <a:latin typeface="DM Sans"/>
                <a:ea typeface="DM Sans"/>
                <a:cs typeface="DM Sans"/>
                <a:sym typeface="DM Sans"/>
              </a:defRPr>
            </a:lvl8pPr>
            <a:lvl9pPr indent="-304800" lvl="8" marL="4114800" algn="l">
              <a:lnSpc>
                <a:spcPct val="115000"/>
              </a:lnSpc>
              <a:spcBef>
                <a:spcPts val="1600"/>
              </a:spcBef>
              <a:spcAft>
                <a:spcPts val="1600"/>
              </a:spcAft>
              <a:buSzPts val="1200"/>
              <a:buFont typeface="DM Sans"/>
              <a:buChar char="■"/>
              <a:defRPr sz="1200">
                <a:latin typeface="DM Sans"/>
                <a:ea typeface="DM Sans"/>
                <a:cs typeface="DM Sans"/>
                <a:sym typeface="DM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I">
  <p:cSld name="BLANK_1">
    <p:spTree>
      <p:nvGrpSpPr>
        <p:cNvPr id="72" name="Shape 72"/>
        <p:cNvGrpSpPr/>
        <p:nvPr/>
      </p:nvGrpSpPr>
      <p:grpSpPr>
        <a:xfrm>
          <a:off x="0" y="0"/>
          <a:ext cx="0" cy="0"/>
          <a:chOff x="0" y="0"/>
          <a:chExt cx="0" cy="0"/>
        </a:xfrm>
      </p:grpSpPr>
      <p:sp>
        <p:nvSpPr>
          <p:cNvPr id="73" name="Google Shape;73;p30"/>
          <p:cNvSpPr/>
          <p:nvPr/>
        </p:nvSpPr>
        <p:spPr>
          <a:xfrm>
            <a:off x="144875" y="4254425"/>
            <a:ext cx="8838300" cy="790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dk2"/>
        </a:solidFill>
      </p:bgPr>
    </p:bg>
    <p:spTree>
      <p:nvGrpSpPr>
        <p:cNvPr id="5" name="Shape 5"/>
        <p:cNvGrpSpPr/>
        <p:nvPr/>
      </p:nvGrpSpPr>
      <p:grpSpPr>
        <a:xfrm>
          <a:off x="0" y="0"/>
          <a:ext cx="0" cy="0"/>
          <a:chOff x="0" y="0"/>
          <a:chExt cx="0" cy="0"/>
        </a:xfrm>
      </p:grpSpPr>
      <p:sp>
        <p:nvSpPr>
          <p:cNvPr id="6" name="Google Shape;6;p21"/>
          <p:cNvSpPr txBox="1"/>
          <p:nvPr>
            <p:ph idx="12" type="sldNum"/>
          </p:nvPr>
        </p:nvSpPr>
        <p:spPr>
          <a:xfrm>
            <a:off x="8777253" y="91225"/>
            <a:ext cx="3246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7" name="Google Shape;7;p21"/>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DM Sans"/>
              <a:buNone/>
              <a:defRPr b="1" i="0" sz="2800" u="none" cap="none" strike="noStrike">
                <a:solidFill>
                  <a:srgbClr val="FFFFFF"/>
                </a:solidFill>
                <a:latin typeface="DM Sans"/>
                <a:ea typeface="DM Sans"/>
                <a:cs typeface="DM Sans"/>
                <a:sym typeface="DM Sans"/>
              </a:defRPr>
            </a:lvl1pPr>
            <a:lvl2pPr lvl="1" marR="0" rtl="0" algn="l">
              <a:lnSpc>
                <a:spcPct val="100000"/>
              </a:lnSpc>
              <a:spcBef>
                <a:spcPts val="0"/>
              </a:spcBef>
              <a:spcAft>
                <a:spcPts val="0"/>
              </a:spcAft>
              <a:buClr>
                <a:srgbClr val="434343"/>
              </a:buClr>
              <a:buSzPts val="2800"/>
              <a:buFont typeface="Roboto"/>
              <a:buNone/>
              <a:defRPr b="0" i="0" sz="2800" u="none" cap="none" strike="noStrike">
                <a:solidFill>
                  <a:srgbClr val="434343"/>
                </a:solidFill>
                <a:latin typeface="Roboto"/>
                <a:ea typeface="Roboto"/>
                <a:cs typeface="Roboto"/>
                <a:sym typeface="Roboto"/>
              </a:defRPr>
            </a:lvl2pPr>
            <a:lvl3pPr lvl="2" marR="0" rtl="0" algn="l">
              <a:lnSpc>
                <a:spcPct val="100000"/>
              </a:lnSpc>
              <a:spcBef>
                <a:spcPts val="0"/>
              </a:spcBef>
              <a:spcAft>
                <a:spcPts val="0"/>
              </a:spcAft>
              <a:buClr>
                <a:srgbClr val="434343"/>
              </a:buClr>
              <a:buSzPts val="2800"/>
              <a:buFont typeface="Roboto"/>
              <a:buNone/>
              <a:defRPr b="0" i="0" sz="2800" u="none" cap="none" strike="noStrike">
                <a:solidFill>
                  <a:srgbClr val="434343"/>
                </a:solidFill>
                <a:latin typeface="Roboto"/>
                <a:ea typeface="Roboto"/>
                <a:cs typeface="Roboto"/>
                <a:sym typeface="Roboto"/>
              </a:defRPr>
            </a:lvl3pPr>
            <a:lvl4pPr lvl="3" marR="0" rtl="0" algn="l">
              <a:lnSpc>
                <a:spcPct val="100000"/>
              </a:lnSpc>
              <a:spcBef>
                <a:spcPts val="0"/>
              </a:spcBef>
              <a:spcAft>
                <a:spcPts val="0"/>
              </a:spcAft>
              <a:buClr>
                <a:srgbClr val="434343"/>
              </a:buClr>
              <a:buSzPts val="2800"/>
              <a:buFont typeface="Roboto"/>
              <a:buNone/>
              <a:defRPr b="0" i="0" sz="2800" u="none" cap="none" strike="noStrike">
                <a:solidFill>
                  <a:srgbClr val="434343"/>
                </a:solidFill>
                <a:latin typeface="Roboto"/>
                <a:ea typeface="Roboto"/>
                <a:cs typeface="Roboto"/>
                <a:sym typeface="Roboto"/>
              </a:defRPr>
            </a:lvl4pPr>
            <a:lvl5pPr lvl="4" marR="0" rtl="0" algn="l">
              <a:lnSpc>
                <a:spcPct val="100000"/>
              </a:lnSpc>
              <a:spcBef>
                <a:spcPts val="0"/>
              </a:spcBef>
              <a:spcAft>
                <a:spcPts val="0"/>
              </a:spcAft>
              <a:buClr>
                <a:srgbClr val="434343"/>
              </a:buClr>
              <a:buSzPts val="2800"/>
              <a:buFont typeface="Roboto"/>
              <a:buNone/>
              <a:defRPr b="0" i="0" sz="2800" u="none" cap="none" strike="noStrike">
                <a:solidFill>
                  <a:srgbClr val="434343"/>
                </a:solidFill>
                <a:latin typeface="Roboto"/>
                <a:ea typeface="Roboto"/>
                <a:cs typeface="Roboto"/>
                <a:sym typeface="Roboto"/>
              </a:defRPr>
            </a:lvl5pPr>
            <a:lvl6pPr lvl="5" marR="0" rtl="0" algn="l">
              <a:lnSpc>
                <a:spcPct val="100000"/>
              </a:lnSpc>
              <a:spcBef>
                <a:spcPts val="0"/>
              </a:spcBef>
              <a:spcAft>
                <a:spcPts val="0"/>
              </a:spcAft>
              <a:buClr>
                <a:srgbClr val="434343"/>
              </a:buClr>
              <a:buSzPts val="2800"/>
              <a:buFont typeface="Roboto"/>
              <a:buNone/>
              <a:defRPr b="0" i="0" sz="2800" u="none" cap="none" strike="noStrike">
                <a:solidFill>
                  <a:srgbClr val="434343"/>
                </a:solidFill>
                <a:latin typeface="Roboto"/>
                <a:ea typeface="Roboto"/>
                <a:cs typeface="Roboto"/>
                <a:sym typeface="Roboto"/>
              </a:defRPr>
            </a:lvl6pPr>
            <a:lvl7pPr lvl="6" marR="0" rtl="0" algn="l">
              <a:lnSpc>
                <a:spcPct val="100000"/>
              </a:lnSpc>
              <a:spcBef>
                <a:spcPts val="0"/>
              </a:spcBef>
              <a:spcAft>
                <a:spcPts val="0"/>
              </a:spcAft>
              <a:buClr>
                <a:srgbClr val="434343"/>
              </a:buClr>
              <a:buSzPts val="2800"/>
              <a:buFont typeface="Roboto"/>
              <a:buNone/>
              <a:defRPr b="0" i="0" sz="2800" u="none" cap="none" strike="noStrike">
                <a:solidFill>
                  <a:srgbClr val="434343"/>
                </a:solidFill>
                <a:latin typeface="Roboto"/>
                <a:ea typeface="Roboto"/>
                <a:cs typeface="Roboto"/>
                <a:sym typeface="Roboto"/>
              </a:defRPr>
            </a:lvl7pPr>
            <a:lvl8pPr lvl="7" marR="0" rtl="0" algn="l">
              <a:lnSpc>
                <a:spcPct val="100000"/>
              </a:lnSpc>
              <a:spcBef>
                <a:spcPts val="0"/>
              </a:spcBef>
              <a:spcAft>
                <a:spcPts val="0"/>
              </a:spcAft>
              <a:buClr>
                <a:srgbClr val="434343"/>
              </a:buClr>
              <a:buSzPts val="2800"/>
              <a:buFont typeface="Roboto"/>
              <a:buNone/>
              <a:defRPr b="0" i="0" sz="2800" u="none" cap="none" strike="noStrike">
                <a:solidFill>
                  <a:srgbClr val="434343"/>
                </a:solidFill>
                <a:latin typeface="Roboto"/>
                <a:ea typeface="Roboto"/>
                <a:cs typeface="Roboto"/>
                <a:sym typeface="Roboto"/>
              </a:defRPr>
            </a:lvl8pPr>
            <a:lvl9pPr lvl="8" marR="0" rtl="0" algn="l">
              <a:lnSpc>
                <a:spcPct val="100000"/>
              </a:lnSpc>
              <a:spcBef>
                <a:spcPts val="0"/>
              </a:spcBef>
              <a:spcAft>
                <a:spcPts val="0"/>
              </a:spcAft>
              <a:buClr>
                <a:srgbClr val="434343"/>
              </a:buClr>
              <a:buSzPts val="2800"/>
              <a:buFont typeface="Roboto"/>
              <a:buNone/>
              <a:defRPr b="0" i="0" sz="2800" u="none" cap="none" strike="noStrike">
                <a:solidFill>
                  <a:srgbClr val="434343"/>
                </a:solidFill>
                <a:latin typeface="Roboto"/>
                <a:ea typeface="Roboto"/>
                <a:cs typeface="Roboto"/>
                <a:sym typeface="Roboto"/>
              </a:defRPr>
            </a:lvl9pPr>
          </a:lstStyle>
          <a:p/>
        </p:txBody>
      </p:sp>
      <p:sp>
        <p:nvSpPr>
          <p:cNvPr id="8" name="Google Shape;8;p21"/>
          <p:cNvSpPr txBox="1"/>
          <p:nvPr>
            <p:ph idx="1" type="body"/>
          </p:nvPr>
        </p:nvSpPr>
        <p:spPr>
          <a:xfrm>
            <a:off x="311700" y="9238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DM Sans"/>
              <a:buChar char="●"/>
              <a:defRPr b="0" i="0" sz="1800" u="none" cap="none" strike="noStrike">
                <a:solidFill>
                  <a:srgbClr val="FFFFFF"/>
                </a:solidFill>
                <a:latin typeface="DM Sans"/>
                <a:ea typeface="DM Sans"/>
                <a:cs typeface="DM Sans"/>
                <a:sym typeface="DM Sans"/>
              </a:defRPr>
            </a:lvl1pPr>
            <a:lvl2pPr indent="-317500" lvl="1" marL="914400" marR="0" rtl="0" algn="l">
              <a:lnSpc>
                <a:spcPct val="115000"/>
              </a:lnSpc>
              <a:spcBef>
                <a:spcPts val="1600"/>
              </a:spcBef>
              <a:spcAft>
                <a:spcPts val="0"/>
              </a:spcAft>
              <a:buClr>
                <a:srgbClr val="FFFFFF"/>
              </a:buClr>
              <a:buSzPts val="1400"/>
              <a:buFont typeface="DM Sans"/>
              <a:buChar char="○"/>
              <a:defRPr b="0" i="0" sz="1400" u="none" cap="none" strike="noStrike">
                <a:solidFill>
                  <a:srgbClr val="FFFFFF"/>
                </a:solidFill>
                <a:latin typeface="DM Sans"/>
                <a:ea typeface="DM Sans"/>
                <a:cs typeface="DM Sans"/>
                <a:sym typeface="DM Sans"/>
              </a:defRPr>
            </a:lvl2pPr>
            <a:lvl3pPr indent="-317500" lvl="2" marL="1371600" marR="0" rtl="0" algn="l">
              <a:lnSpc>
                <a:spcPct val="115000"/>
              </a:lnSpc>
              <a:spcBef>
                <a:spcPts val="1600"/>
              </a:spcBef>
              <a:spcAft>
                <a:spcPts val="0"/>
              </a:spcAft>
              <a:buClr>
                <a:srgbClr val="FFFFFF"/>
              </a:buClr>
              <a:buSzPts val="1400"/>
              <a:buFont typeface="DM Sans"/>
              <a:buChar char="■"/>
              <a:defRPr b="0" i="0" sz="1400" u="none" cap="none" strike="noStrike">
                <a:solidFill>
                  <a:srgbClr val="FFFFFF"/>
                </a:solidFill>
                <a:latin typeface="DM Sans"/>
                <a:ea typeface="DM Sans"/>
                <a:cs typeface="DM Sans"/>
                <a:sym typeface="DM Sans"/>
              </a:defRPr>
            </a:lvl3pPr>
            <a:lvl4pPr indent="-317500" lvl="3" marL="1828800" marR="0" rtl="0" algn="l">
              <a:lnSpc>
                <a:spcPct val="115000"/>
              </a:lnSpc>
              <a:spcBef>
                <a:spcPts val="1600"/>
              </a:spcBef>
              <a:spcAft>
                <a:spcPts val="0"/>
              </a:spcAft>
              <a:buClr>
                <a:srgbClr val="FFFFFF"/>
              </a:buClr>
              <a:buSzPts val="1400"/>
              <a:buFont typeface="DM Sans"/>
              <a:buChar char="●"/>
              <a:defRPr b="0" i="0" sz="1400" u="none" cap="none" strike="noStrike">
                <a:solidFill>
                  <a:srgbClr val="FFFFFF"/>
                </a:solidFill>
                <a:latin typeface="DM Sans"/>
                <a:ea typeface="DM Sans"/>
                <a:cs typeface="DM Sans"/>
                <a:sym typeface="DM Sans"/>
              </a:defRPr>
            </a:lvl4pPr>
            <a:lvl5pPr indent="-317500" lvl="4" marL="2286000" marR="0" rtl="0" algn="l">
              <a:lnSpc>
                <a:spcPct val="115000"/>
              </a:lnSpc>
              <a:spcBef>
                <a:spcPts val="1600"/>
              </a:spcBef>
              <a:spcAft>
                <a:spcPts val="0"/>
              </a:spcAft>
              <a:buClr>
                <a:srgbClr val="FFFFFF"/>
              </a:buClr>
              <a:buSzPts val="1400"/>
              <a:buFont typeface="DM Sans"/>
              <a:buChar char="○"/>
              <a:defRPr b="0" i="0" sz="1400" u="none" cap="none" strike="noStrike">
                <a:solidFill>
                  <a:srgbClr val="FFFFFF"/>
                </a:solidFill>
                <a:latin typeface="DM Sans"/>
                <a:ea typeface="DM Sans"/>
                <a:cs typeface="DM Sans"/>
                <a:sym typeface="DM Sans"/>
              </a:defRPr>
            </a:lvl5pPr>
            <a:lvl6pPr indent="-317500" lvl="5" marL="2743200" marR="0" rtl="0" algn="l">
              <a:lnSpc>
                <a:spcPct val="115000"/>
              </a:lnSpc>
              <a:spcBef>
                <a:spcPts val="1600"/>
              </a:spcBef>
              <a:spcAft>
                <a:spcPts val="0"/>
              </a:spcAft>
              <a:buClr>
                <a:srgbClr val="FFFFFF"/>
              </a:buClr>
              <a:buSzPts val="1400"/>
              <a:buFont typeface="DM Sans"/>
              <a:buChar char="■"/>
              <a:defRPr b="0" i="0" sz="1400" u="none" cap="none" strike="noStrike">
                <a:solidFill>
                  <a:srgbClr val="FFFFFF"/>
                </a:solidFill>
                <a:latin typeface="DM Sans"/>
                <a:ea typeface="DM Sans"/>
                <a:cs typeface="DM Sans"/>
                <a:sym typeface="DM Sans"/>
              </a:defRPr>
            </a:lvl6pPr>
            <a:lvl7pPr indent="-317500" lvl="6" marL="3200400" marR="0" rtl="0" algn="l">
              <a:lnSpc>
                <a:spcPct val="115000"/>
              </a:lnSpc>
              <a:spcBef>
                <a:spcPts val="1600"/>
              </a:spcBef>
              <a:spcAft>
                <a:spcPts val="0"/>
              </a:spcAft>
              <a:buClr>
                <a:srgbClr val="FFFFFF"/>
              </a:buClr>
              <a:buSzPts val="1400"/>
              <a:buFont typeface="DM Sans"/>
              <a:buChar char="●"/>
              <a:defRPr b="0" i="0" sz="1400" u="none" cap="none" strike="noStrike">
                <a:solidFill>
                  <a:srgbClr val="FFFFFF"/>
                </a:solidFill>
                <a:latin typeface="DM Sans"/>
                <a:ea typeface="DM Sans"/>
                <a:cs typeface="DM Sans"/>
                <a:sym typeface="DM Sans"/>
              </a:defRPr>
            </a:lvl7pPr>
            <a:lvl8pPr indent="-317500" lvl="7" marL="3657600" marR="0" rtl="0" algn="l">
              <a:lnSpc>
                <a:spcPct val="115000"/>
              </a:lnSpc>
              <a:spcBef>
                <a:spcPts val="1600"/>
              </a:spcBef>
              <a:spcAft>
                <a:spcPts val="0"/>
              </a:spcAft>
              <a:buClr>
                <a:srgbClr val="FFFFFF"/>
              </a:buClr>
              <a:buSzPts val="1400"/>
              <a:buFont typeface="DM Sans"/>
              <a:buChar char="○"/>
              <a:defRPr b="0" i="0" sz="1400" u="none" cap="none" strike="noStrike">
                <a:solidFill>
                  <a:srgbClr val="FFFFFF"/>
                </a:solidFill>
                <a:latin typeface="DM Sans"/>
                <a:ea typeface="DM Sans"/>
                <a:cs typeface="DM Sans"/>
                <a:sym typeface="DM Sans"/>
              </a:defRPr>
            </a:lvl8pPr>
            <a:lvl9pPr indent="-317500" lvl="8" marL="4114800" marR="0" rtl="0" algn="l">
              <a:lnSpc>
                <a:spcPct val="115000"/>
              </a:lnSpc>
              <a:spcBef>
                <a:spcPts val="1600"/>
              </a:spcBef>
              <a:spcAft>
                <a:spcPts val="1600"/>
              </a:spcAft>
              <a:buClr>
                <a:srgbClr val="FFFFFF"/>
              </a:buClr>
              <a:buSzPts val="1400"/>
              <a:buFont typeface="DM Sans"/>
              <a:buChar char="■"/>
              <a:defRPr b="0" i="0" sz="1400" u="none" cap="none" strike="noStrike">
                <a:solidFill>
                  <a:srgbClr val="FFFFFF"/>
                </a:solidFill>
                <a:latin typeface="DM Sans"/>
                <a:ea typeface="DM Sans"/>
                <a:cs typeface="DM Sans"/>
                <a:sym typeface="DM Sans"/>
              </a:defRPr>
            </a:lvl9pPr>
          </a:lstStyle>
          <a:p/>
        </p:txBody>
      </p:sp>
      <p:pic>
        <p:nvPicPr>
          <p:cNvPr id="9" name="Google Shape;9;p21"/>
          <p:cNvPicPr preferRelativeResize="0"/>
          <p:nvPr/>
        </p:nvPicPr>
        <p:blipFill rotWithShape="1">
          <a:blip r:embed="rId1">
            <a:alphaModFix/>
          </a:blip>
          <a:srcRect b="0" l="0" r="0" t="0"/>
          <a:stretch/>
        </p:blipFill>
        <p:spPr>
          <a:xfrm>
            <a:off x="7166525" y="4384475"/>
            <a:ext cx="612650" cy="612650"/>
          </a:xfrm>
          <a:prstGeom prst="rect">
            <a:avLst/>
          </a:prstGeom>
          <a:noFill/>
          <a:ln>
            <a:noFill/>
          </a:ln>
        </p:spPr>
      </p:pic>
      <p:sp>
        <p:nvSpPr>
          <p:cNvPr id="10" name="Google Shape;10;p21"/>
          <p:cNvSpPr txBox="1"/>
          <p:nvPr/>
        </p:nvSpPr>
        <p:spPr>
          <a:xfrm>
            <a:off x="7356019" y="4343400"/>
            <a:ext cx="1445400" cy="694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DM Sans"/>
                <a:ea typeface="DM Sans"/>
                <a:cs typeface="DM Sans"/>
                <a:sym typeface="DM Sans"/>
              </a:rPr>
              <a:t>ACM </a:t>
            </a:r>
            <a:r>
              <a:rPr b="0" i="0" lang="en" sz="2000" u="none" cap="none" strike="noStrike">
                <a:solidFill>
                  <a:srgbClr val="FFFFFF"/>
                </a:solidFill>
                <a:latin typeface="DM Sans"/>
                <a:ea typeface="DM Sans"/>
                <a:cs typeface="DM Sans"/>
                <a:sym typeface="DM Sans"/>
              </a:rPr>
              <a:t>AI</a:t>
            </a:r>
            <a:endParaRPr b="0" i="0" sz="2000" u="none" cap="none" strike="noStrike">
              <a:solidFill>
                <a:srgbClr val="FFFFFF"/>
              </a:solidFill>
              <a:latin typeface="DM Sans"/>
              <a:ea typeface="DM Sans"/>
              <a:cs typeface="DM Sans"/>
              <a:sym typeface="DM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dk2"/>
        </a:solidFill>
      </p:bgPr>
    </p:bg>
    <p:spTree>
      <p:nvGrpSpPr>
        <p:cNvPr id="87" name="Shape 87"/>
        <p:cNvGrpSpPr/>
        <p:nvPr/>
      </p:nvGrpSpPr>
      <p:grpSpPr>
        <a:xfrm>
          <a:off x="0" y="0"/>
          <a:ext cx="0" cy="0"/>
          <a:chOff x="0" y="0"/>
          <a:chExt cx="0" cy="0"/>
        </a:xfrm>
      </p:grpSpPr>
      <p:sp>
        <p:nvSpPr>
          <p:cNvPr id="88" name="Google Shape;88;g127720d782c_0_151"/>
          <p:cNvSpPr txBox="1"/>
          <p:nvPr>
            <p:ph idx="12" type="sldNum"/>
          </p:nvPr>
        </p:nvSpPr>
        <p:spPr>
          <a:xfrm>
            <a:off x="8777253" y="91225"/>
            <a:ext cx="3246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89" name="Google Shape;89;g127720d782c_0_151"/>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2800"/>
              <a:buFont typeface="DM Sans"/>
              <a:buNone/>
              <a:defRPr b="1" sz="2800">
                <a:solidFill>
                  <a:srgbClr val="FFFFFF"/>
                </a:solidFill>
                <a:latin typeface="DM Sans"/>
                <a:ea typeface="DM Sans"/>
                <a:cs typeface="DM Sans"/>
                <a:sym typeface="DM Sans"/>
              </a:defRPr>
            </a:lvl1pPr>
            <a:lvl2pPr lvl="1" rtl="0">
              <a:spcBef>
                <a:spcPts val="0"/>
              </a:spcBef>
              <a:spcAft>
                <a:spcPts val="0"/>
              </a:spcAft>
              <a:buClr>
                <a:srgbClr val="434343"/>
              </a:buClr>
              <a:buSzPts val="2800"/>
              <a:buFont typeface="Roboto"/>
              <a:buNone/>
              <a:defRPr sz="2800">
                <a:solidFill>
                  <a:srgbClr val="434343"/>
                </a:solidFill>
                <a:latin typeface="Roboto"/>
                <a:ea typeface="Roboto"/>
                <a:cs typeface="Roboto"/>
                <a:sym typeface="Roboto"/>
              </a:defRPr>
            </a:lvl2pPr>
            <a:lvl3pPr lvl="2" rtl="0">
              <a:spcBef>
                <a:spcPts val="0"/>
              </a:spcBef>
              <a:spcAft>
                <a:spcPts val="0"/>
              </a:spcAft>
              <a:buClr>
                <a:srgbClr val="434343"/>
              </a:buClr>
              <a:buSzPts val="2800"/>
              <a:buFont typeface="Roboto"/>
              <a:buNone/>
              <a:defRPr sz="2800">
                <a:solidFill>
                  <a:srgbClr val="434343"/>
                </a:solidFill>
                <a:latin typeface="Roboto"/>
                <a:ea typeface="Roboto"/>
                <a:cs typeface="Roboto"/>
                <a:sym typeface="Roboto"/>
              </a:defRPr>
            </a:lvl3pPr>
            <a:lvl4pPr lvl="3" rtl="0">
              <a:spcBef>
                <a:spcPts val="0"/>
              </a:spcBef>
              <a:spcAft>
                <a:spcPts val="0"/>
              </a:spcAft>
              <a:buClr>
                <a:srgbClr val="434343"/>
              </a:buClr>
              <a:buSzPts val="2800"/>
              <a:buFont typeface="Roboto"/>
              <a:buNone/>
              <a:defRPr sz="2800">
                <a:solidFill>
                  <a:srgbClr val="434343"/>
                </a:solidFill>
                <a:latin typeface="Roboto"/>
                <a:ea typeface="Roboto"/>
                <a:cs typeface="Roboto"/>
                <a:sym typeface="Roboto"/>
              </a:defRPr>
            </a:lvl4pPr>
            <a:lvl5pPr lvl="4" rtl="0">
              <a:spcBef>
                <a:spcPts val="0"/>
              </a:spcBef>
              <a:spcAft>
                <a:spcPts val="0"/>
              </a:spcAft>
              <a:buClr>
                <a:srgbClr val="434343"/>
              </a:buClr>
              <a:buSzPts val="2800"/>
              <a:buFont typeface="Roboto"/>
              <a:buNone/>
              <a:defRPr sz="2800">
                <a:solidFill>
                  <a:srgbClr val="434343"/>
                </a:solidFill>
                <a:latin typeface="Roboto"/>
                <a:ea typeface="Roboto"/>
                <a:cs typeface="Roboto"/>
                <a:sym typeface="Roboto"/>
              </a:defRPr>
            </a:lvl5pPr>
            <a:lvl6pPr lvl="5" rtl="0">
              <a:spcBef>
                <a:spcPts val="0"/>
              </a:spcBef>
              <a:spcAft>
                <a:spcPts val="0"/>
              </a:spcAft>
              <a:buClr>
                <a:srgbClr val="434343"/>
              </a:buClr>
              <a:buSzPts val="2800"/>
              <a:buFont typeface="Roboto"/>
              <a:buNone/>
              <a:defRPr sz="2800">
                <a:solidFill>
                  <a:srgbClr val="434343"/>
                </a:solidFill>
                <a:latin typeface="Roboto"/>
                <a:ea typeface="Roboto"/>
                <a:cs typeface="Roboto"/>
                <a:sym typeface="Roboto"/>
              </a:defRPr>
            </a:lvl6pPr>
            <a:lvl7pPr lvl="6" rtl="0">
              <a:spcBef>
                <a:spcPts val="0"/>
              </a:spcBef>
              <a:spcAft>
                <a:spcPts val="0"/>
              </a:spcAft>
              <a:buClr>
                <a:srgbClr val="434343"/>
              </a:buClr>
              <a:buSzPts val="2800"/>
              <a:buFont typeface="Roboto"/>
              <a:buNone/>
              <a:defRPr sz="2800">
                <a:solidFill>
                  <a:srgbClr val="434343"/>
                </a:solidFill>
                <a:latin typeface="Roboto"/>
                <a:ea typeface="Roboto"/>
                <a:cs typeface="Roboto"/>
                <a:sym typeface="Roboto"/>
              </a:defRPr>
            </a:lvl7pPr>
            <a:lvl8pPr lvl="7" rtl="0">
              <a:spcBef>
                <a:spcPts val="0"/>
              </a:spcBef>
              <a:spcAft>
                <a:spcPts val="0"/>
              </a:spcAft>
              <a:buClr>
                <a:srgbClr val="434343"/>
              </a:buClr>
              <a:buSzPts val="2800"/>
              <a:buFont typeface="Roboto"/>
              <a:buNone/>
              <a:defRPr sz="2800">
                <a:solidFill>
                  <a:srgbClr val="434343"/>
                </a:solidFill>
                <a:latin typeface="Roboto"/>
                <a:ea typeface="Roboto"/>
                <a:cs typeface="Roboto"/>
                <a:sym typeface="Roboto"/>
              </a:defRPr>
            </a:lvl8pPr>
            <a:lvl9pPr lvl="8" rtl="0">
              <a:spcBef>
                <a:spcPts val="0"/>
              </a:spcBef>
              <a:spcAft>
                <a:spcPts val="0"/>
              </a:spcAft>
              <a:buClr>
                <a:srgbClr val="434343"/>
              </a:buClr>
              <a:buSzPts val="2800"/>
              <a:buFont typeface="Roboto"/>
              <a:buNone/>
              <a:defRPr sz="2800">
                <a:solidFill>
                  <a:srgbClr val="434343"/>
                </a:solidFill>
                <a:latin typeface="Roboto"/>
                <a:ea typeface="Roboto"/>
                <a:cs typeface="Roboto"/>
                <a:sym typeface="Roboto"/>
              </a:defRPr>
            </a:lvl9pPr>
          </a:lstStyle>
          <a:p/>
        </p:txBody>
      </p:sp>
      <p:sp>
        <p:nvSpPr>
          <p:cNvPr id="90" name="Google Shape;90;g127720d782c_0_151"/>
          <p:cNvSpPr txBox="1"/>
          <p:nvPr>
            <p:ph idx="1" type="body"/>
          </p:nvPr>
        </p:nvSpPr>
        <p:spPr>
          <a:xfrm>
            <a:off x="311700" y="9238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FFFFF"/>
              </a:buClr>
              <a:buSzPts val="1800"/>
              <a:buFont typeface="DM Sans"/>
              <a:buChar char="●"/>
              <a:defRPr sz="1800">
                <a:solidFill>
                  <a:srgbClr val="FFFFFF"/>
                </a:solidFill>
                <a:latin typeface="DM Sans"/>
                <a:ea typeface="DM Sans"/>
                <a:cs typeface="DM Sans"/>
                <a:sym typeface="DM Sans"/>
              </a:defRPr>
            </a:lvl1pPr>
            <a:lvl2pPr indent="-317500" lvl="1" marL="914400" rtl="0">
              <a:lnSpc>
                <a:spcPct val="115000"/>
              </a:lnSpc>
              <a:spcBef>
                <a:spcPts val="1600"/>
              </a:spcBef>
              <a:spcAft>
                <a:spcPts val="0"/>
              </a:spcAft>
              <a:buClr>
                <a:srgbClr val="FFFFFF"/>
              </a:buClr>
              <a:buSzPts val="1400"/>
              <a:buFont typeface="DM Sans"/>
              <a:buChar char="○"/>
              <a:defRPr>
                <a:solidFill>
                  <a:srgbClr val="FFFFFF"/>
                </a:solidFill>
                <a:latin typeface="DM Sans"/>
                <a:ea typeface="DM Sans"/>
                <a:cs typeface="DM Sans"/>
                <a:sym typeface="DM Sans"/>
              </a:defRPr>
            </a:lvl2pPr>
            <a:lvl3pPr indent="-317500" lvl="2" marL="1371600" rtl="0">
              <a:lnSpc>
                <a:spcPct val="115000"/>
              </a:lnSpc>
              <a:spcBef>
                <a:spcPts val="1600"/>
              </a:spcBef>
              <a:spcAft>
                <a:spcPts val="0"/>
              </a:spcAft>
              <a:buClr>
                <a:srgbClr val="FFFFFF"/>
              </a:buClr>
              <a:buSzPts val="1400"/>
              <a:buFont typeface="DM Sans"/>
              <a:buChar char="■"/>
              <a:defRPr>
                <a:solidFill>
                  <a:srgbClr val="FFFFFF"/>
                </a:solidFill>
                <a:latin typeface="DM Sans"/>
                <a:ea typeface="DM Sans"/>
                <a:cs typeface="DM Sans"/>
                <a:sym typeface="DM Sans"/>
              </a:defRPr>
            </a:lvl3pPr>
            <a:lvl4pPr indent="-317500" lvl="3" marL="1828800" rtl="0">
              <a:lnSpc>
                <a:spcPct val="115000"/>
              </a:lnSpc>
              <a:spcBef>
                <a:spcPts val="1600"/>
              </a:spcBef>
              <a:spcAft>
                <a:spcPts val="0"/>
              </a:spcAft>
              <a:buClr>
                <a:srgbClr val="FFFFFF"/>
              </a:buClr>
              <a:buSzPts val="1400"/>
              <a:buFont typeface="DM Sans"/>
              <a:buChar char="●"/>
              <a:defRPr>
                <a:solidFill>
                  <a:srgbClr val="FFFFFF"/>
                </a:solidFill>
                <a:latin typeface="DM Sans"/>
                <a:ea typeface="DM Sans"/>
                <a:cs typeface="DM Sans"/>
                <a:sym typeface="DM Sans"/>
              </a:defRPr>
            </a:lvl4pPr>
            <a:lvl5pPr indent="-317500" lvl="4" marL="2286000" rtl="0">
              <a:lnSpc>
                <a:spcPct val="115000"/>
              </a:lnSpc>
              <a:spcBef>
                <a:spcPts val="1600"/>
              </a:spcBef>
              <a:spcAft>
                <a:spcPts val="0"/>
              </a:spcAft>
              <a:buClr>
                <a:srgbClr val="FFFFFF"/>
              </a:buClr>
              <a:buSzPts val="1400"/>
              <a:buFont typeface="DM Sans"/>
              <a:buChar char="○"/>
              <a:defRPr>
                <a:solidFill>
                  <a:srgbClr val="FFFFFF"/>
                </a:solidFill>
                <a:latin typeface="DM Sans"/>
                <a:ea typeface="DM Sans"/>
                <a:cs typeface="DM Sans"/>
                <a:sym typeface="DM Sans"/>
              </a:defRPr>
            </a:lvl5pPr>
            <a:lvl6pPr indent="-317500" lvl="5" marL="2743200" rtl="0">
              <a:lnSpc>
                <a:spcPct val="115000"/>
              </a:lnSpc>
              <a:spcBef>
                <a:spcPts val="1600"/>
              </a:spcBef>
              <a:spcAft>
                <a:spcPts val="0"/>
              </a:spcAft>
              <a:buClr>
                <a:srgbClr val="FFFFFF"/>
              </a:buClr>
              <a:buSzPts val="1400"/>
              <a:buFont typeface="DM Sans"/>
              <a:buChar char="■"/>
              <a:defRPr>
                <a:solidFill>
                  <a:srgbClr val="FFFFFF"/>
                </a:solidFill>
                <a:latin typeface="DM Sans"/>
                <a:ea typeface="DM Sans"/>
                <a:cs typeface="DM Sans"/>
                <a:sym typeface="DM Sans"/>
              </a:defRPr>
            </a:lvl6pPr>
            <a:lvl7pPr indent="-317500" lvl="6" marL="3200400" rtl="0">
              <a:lnSpc>
                <a:spcPct val="115000"/>
              </a:lnSpc>
              <a:spcBef>
                <a:spcPts val="1600"/>
              </a:spcBef>
              <a:spcAft>
                <a:spcPts val="0"/>
              </a:spcAft>
              <a:buClr>
                <a:srgbClr val="FFFFFF"/>
              </a:buClr>
              <a:buSzPts val="1400"/>
              <a:buFont typeface="DM Sans"/>
              <a:buChar char="●"/>
              <a:defRPr>
                <a:solidFill>
                  <a:srgbClr val="FFFFFF"/>
                </a:solidFill>
                <a:latin typeface="DM Sans"/>
                <a:ea typeface="DM Sans"/>
                <a:cs typeface="DM Sans"/>
                <a:sym typeface="DM Sans"/>
              </a:defRPr>
            </a:lvl7pPr>
            <a:lvl8pPr indent="-317500" lvl="7" marL="3657600" rtl="0">
              <a:lnSpc>
                <a:spcPct val="115000"/>
              </a:lnSpc>
              <a:spcBef>
                <a:spcPts val="1600"/>
              </a:spcBef>
              <a:spcAft>
                <a:spcPts val="0"/>
              </a:spcAft>
              <a:buClr>
                <a:srgbClr val="FFFFFF"/>
              </a:buClr>
              <a:buSzPts val="1400"/>
              <a:buFont typeface="DM Sans"/>
              <a:buChar char="○"/>
              <a:defRPr>
                <a:solidFill>
                  <a:srgbClr val="FFFFFF"/>
                </a:solidFill>
                <a:latin typeface="DM Sans"/>
                <a:ea typeface="DM Sans"/>
                <a:cs typeface="DM Sans"/>
                <a:sym typeface="DM Sans"/>
              </a:defRPr>
            </a:lvl8pPr>
            <a:lvl9pPr indent="-317500" lvl="8" marL="4114800" rtl="0">
              <a:lnSpc>
                <a:spcPct val="115000"/>
              </a:lnSpc>
              <a:spcBef>
                <a:spcPts val="1600"/>
              </a:spcBef>
              <a:spcAft>
                <a:spcPts val="1600"/>
              </a:spcAft>
              <a:buClr>
                <a:srgbClr val="FFFFFF"/>
              </a:buClr>
              <a:buSzPts val="1400"/>
              <a:buFont typeface="DM Sans"/>
              <a:buChar char="■"/>
              <a:defRPr>
                <a:solidFill>
                  <a:srgbClr val="FFFFFF"/>
                </a:solidFill>
                <a:latin typeface="DM Sans"/>
                <a:ea typeface="DM Sans"/>
                <a:cs typeface="DM Sans"/>
                <a:sym typeface="DM Sans"/>
              </a:defRPr>
            </a:lvl9pPr>
          </a:lstStyle>
          <a:p/>
        </p:txBody>
      </p:sp>
      <p:sp>
        <p:nvSpPr>
          <p:cNvPr id="91" name="Google Shape;91;g127720d782c_0_151"/>
          <p:cNvSpPr txBox="1"/>
          <p:nvPr/>
        </p:nvSpPr>
        <p:spPr>
          <a:xfrm>
            <a:off x="259950" y="4566800"/>
            <a:ext cx="3764100" cy="34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FFFFFF"/>
                </a:solidFill>
                <a:latin typeface="DM Sans"/>
                <a:ea typeface="DM Sans"/>
                <a:cs typeface="DM Sans"/>
                <a:sym typeface="DM Sans"/>
              </a:rPr>
              <a:t>Check-In Code:</a:t>
            </a:r>
            <a:r>
              <a:rPr lang="en">
                <a:solidFill>
                  <a:srgbClr val="FFFFFF"/>
                </a:solidFill>
                <a:latin typeface="DM Sans"/>
                <a:ea typeface="DM Sans"/>
                <a:cs typeface="DM Sans"/>
                <a:sym typeface="DM Sans"/>
              </a:rPr>
              <a:t> cla$$ification</a:t>
            </a:r>
            <a:endParaRPr>
              <a:solidFill>
                <a:srgbClr val="FFFFFF"/>
              </a:solidFill>
              <a:latin typeface="DM Sans"/>
              <a:ea typeface="DM Sans"/>
              <a:cs typeface="DM Sans"/>
              <a:sym typeface="DM Sans"/>
            </a:endParaRPr>
          </a:p>
        </p:txBody>
      </p:sp>
      <p:pic>
        <p:nvPicPr>
          <p:cNvPr id="92" name="Google Shape;92;g127720d782c_0_151"/>
          <p:cNvPicPr preferRelativeResize="0"/>
          <p:nvPr/>
        </p:nvPicPr>
        <p:blipFill>
          <a:blip r:embed="rId1">
            <a:alphaModFix/>
          </a:blip>
          <a:stretch>
            <a:fillRect/>
          </a:stretch>
        </p:blipFill>
        <p:spPr>
          <a:xfrm>
            <a:off x="7166525" y="4384475"/>
            <a:ext cx="612650" cy="612650"/>
          </a:xfrm>
          <a:prstGeom prst="rect">
            <a:avLst/>
          </a:prstGeom>
          <a:noFill/>
          <a:ln>
            <a:noFill/>
          </a:ln>
        </p:spPr>
      </p:pic>
      <p:sp>
        <p:nvSpPr>
          <p:cNvPr id="93" name="Google Shape;93;g127720d782c_0_151"/>
          <p:cNvSpPr txBox="1"/>
          <p:nvPr/>
        </p:nvSpPr>
        <p:spPr>
          <a:xfrm>
            <a:off x="7356019" y="4343400"/>
            <a:ext cx="1445400" cy="69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rgbClr val="FFFFFF"/>
                </a:solidFill>
                <a:latin typeface="DM Sans"/>
                <a:ea typeface="DM Sans"/>
                <a:cs typeface="DM Sans"/>
                <a:sym typeface="DM Sans"/>
              </a:rPr>
              <a:t>ACM </a:t>
            </a:r>
            <a:r>
              <a:rPr lang="en" sz="2000">
                <a:solidFill>
                  <a:srgbClr val="FFFFFF"/>
                </a:solidFill>
                <a:latin typeface="DM Sans"/>
                <a:ea typeface="DM Sans"/>
                <a:cs typeface="DM Sans"/>
                <a:sym typeface="DM Sans"/>
              </a:rPr>
              <a:t>AI</a:t>
            </a:r>
            <a:endParaRPr sz="2000">
              <a:solidFill>
                <a:srgbClr val="FFFFFF"/>
              </a:solidFill>
              <a:latin typeface="DM Sans"/>
              <a:ea typeface="DM Sans"/>
              <a:cs typeface="DM Sans"/>
              <a:sym typeface="DM Sans"/>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hyperlink" Target="https://acmurl.com/nlp-main-1" TargetMode="External"/><Relationship Id="rId4" Type="http://schemas.openxmlformats.org/officeDocument/2006/relationships/hyperlink" Target="https://acmurl.com/nlp-interactive-1" TargetMode="External"/><Relationship Id="rId5" Type="http://schemas.openxmlformats.org/officeDocument/2006/relationships/hyperlink" Target="https://acmurl.com/nlp-summary-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hyperlink" Target="https://acmurl.com/nlp-interactive-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3" name="Shape 173"/>
        <p:cNvGrpSpPr/>
        <p:nvPr/>
      </p:nvGrpSpPr>
      <p:grpSpPr>
        <a:xfrm>
          <a:off x="0" y="0"/>
          <a:ext cx="0" cy="0"/>
          <a:chOff x="0" y="0"/>
          <a:chExt cx="0" cy="0"/>
        </a:xfrm>
      </p:grpSpPr>
      <p:sp>
        <p:nvSpPr>
          <p:cNvPr id="174" name="Google Shape;174;p1"/>
          <p:cNvSpPr txBox="1"/>
          <p:nvPr>
            <p:ph type="ctrTitle"/>
          </p:nvPr>
        </p:nvSpPr>
        <p:spPr>
          <a:xfrm>
            <a:off x="311700" y="2004575"/>
            <a:ext cx="8520600" cy="79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Basics of NLP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26d7331697_0_0"/>
          <p:cNvSpPr txBox="1"/>
          <p:nvPr>
            <p:ph idx="1" type="body"/>
          </p:nvPr>
        </p:nvSpPr>
        <p:spPr>
          <a:xfrm>
            <a:off x="1131800" y="1813100"/>
            <a:ext cx="6645900" cy="22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Notebook: </a:t>
            </a:r>
            <a:r>
              <a:rPr lang="en" u="sng">
                <a:solidFill>
                  <a:schemeClr val="hlink"/>
                </a:solidFill>
                <a:hlinkClick r:id="rId3"/>
              </a:rPr>
              <a:t>https://acmurl.com/nlp-main-1</a:t>
            </a:r>
            <a:endParaRPr/>
          </a:p>
          <a:p>
            <a:pPr indent="0" lvl="0" marL="0" rtl="0" algn="l">
              <a:spcBef>
                <a:spcPts val="1600"/>
              </a:spcBef>
              <a:spcAft>
                <a:spcPts val="0"/>
              </a:spcAft>
              <a:buNone/>
            </a:pPr>
            <a:r>
              <a:rPr lang="en"/>
              <a:t>Interactive Notebook: </a:t>
            </a:r>
            <a:r>
              <a:rPr lang="en" u="sng">
                <a:solidFill>
                  <a:schemeClr val="hlink"/>
                </a:solidFill>
                <a:hlinkClick r:id="rId4"/>
              </a:rPr>
              <a:t>https://acmurl.com/nlp-interactive-1</a:t>
            </a:r>
            <a:endParaRPr/>
          </a:p>
          <a:p>
            <a:pPr indent="0" lvl="0" marL="0" rtl="0" algn="l">
              <a:spcBef>
                <a:spcPts val="1600"/>
              </a:spcBef>
              <a:spcAft>
                <a:spcPts val="1600"/>
              </a:spcAft>
              <a:buNone/>
            </a:pPr>
            <a:r>
              <a:rPr lang="en"/>
              <a:t>Summary Graphic: </a:t>
            </a:r>
            <a:r>
              <a:rPr lang="en" u="sng">
                <a:solidFill>
                  <a:schemeClr val="hlink"/>
                </a:solidFill>
                <a:hlinkClick r:id="rId5"/>
              </a:rPr>
              <a:t>https://acmurl.com/nlp-summary-1</a:t>
            </a:r>
            <a:endParaRPr/>
          </a:p>
        </p:txBody>
      </p:sp>
      <p:sp>
        <p:nvSpPr>
          <p:cNvPr id="239" name="Google Shape;239;g126d7331697_0_0"/>
          <p:cNvSpPr txBox="1"/>
          <p:nvPr>
            <p:ph type="title"/>
          </p:nvPr>
        </p:nvSpPr>
        <p:spPr>
          <a:xfrm>
            <a:off x="1131800" y="980175"/>
            <a:ext cx="74100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Colab Notebooks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26d7331697_0_5"/>
          <p:cNvSpPr txBox="1"/>
          <p:nvPr>
            <p:ph type="ctrTitle"/>
          </p:nvPr>
        </p:nvSpPr>
        <p:spPr>
          <a:xfrm>
            <a:off x="311700" y="1691050"/>
            <a:ext cx="8520600" cy="9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cla$$ification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type="title"/>
          </p:nvPr>
        </p:nvSpPr>
        <p:spPr>
          <a:xfrm>
            <a:off x="2702875" y="656745"/>
            <a:ext cx="5854800" cy="51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Outline</a:t>
            </a:r>
            <a:endParaRPr/>
          </a:p>
        </p:txBody>
      </p:sp>
      <p:sp>
        <p:nvSpPr>
          <p:cNvPr id="185" name="Google Shape;185;p3"/>
          <p:cNvSpPr txBox="1"/>
          <p:nvPr>
            <p:ph idx="1" type="subTitle"/>
          </p:nvPr>
        </p:nvSpPr>
        <p:spPr>
          <a:xfrm>
            <a:off x="2700425" y="1450125"/>
            <a:ext cx="3806700" cy="34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600"/>
              <a:buNone/>
            </a:pPr>
            <a:r>
              <a:rPr lang="en"/>
              <a:t>Basics of NLP Slides</a:t>
            </a:r>
            <a:endParaRPr/>
          </a:p>
        </p:txBody>
      </p:sp>
      <p:sp>
        <p:nvSpPr>
          <p:cNvPr id="186" name="Google Shape;186;p3"/>
          <p:cNvSpPr txBox="1"/>
          <p:nvPr>
            <p:ph idx="2" type="body"/>
          </p:nvPr>
        </p:nvSpPr>
        <p:spPr>
          <a:xfrm>
            <a:off x="2700425" y="1772475"/>
            <a:ext cx="3727500" cy="258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What is NLP?</a:t>
            </a:r>
            <a:endParaRPr/>
          </a:p>
          <a:p>
            <a:pPr indent="-304800" lvl="0" marL="457200" rtl="0" algn="l">
              <a:lnSpc>
                <a:spcPct val="115000"/>
              </a:lnSpc>
              <a:spcBef>
                <a:spcPts val="0"/>
              </a:spcBef>
              <a:spcAft>
                <a:spcPts val="0"/>
              </a:spcAft>
              <a:buSzPts val="1200"/>
              <a:buChar char="●"/>
            </a:pPr>
            <a:r>
              <a:rPr lang="en"/>
              <a:t>What is it used for?</a:t>
            </a:r>
            <a:endParaRPr/>
          </a:p>
          <a:p>
            <a:pPr indent="-304800" lvl="0" marL="457200" rtl="0" algn="l">
              <a:lnSpc>
                <a:spcPct val="115000"/>
              </a:lnSpc>
              <a:spcBef>
                <a:spcPts val="0"/>
              </a:spcBef>
              <a:spcAft>
                <a:spcPts val="0"/>
              </a:spcAft>
              <a:buSzPts val="1200"/>
              <a:buChar char="●"/>
            </a:pPr>
            <a:r>
              <a:rPr lang="en"/>
              <a:t>Why should you care?</a:t>
            </a:r>
            <a:endParaRPr/>
          </a:p>
        </p:txBody>
      </p:sp>
      <p:sp>
        <p:nvSpPr>
          <p:cNvPr id="187" name="Google Shape;187;p3"/>
          <p:cNvSpPr txBox="1"/>
          <p:nvPr>
            <p:ph idx="3" type="subTitle"/>
          </p:nvPr>
        </p:nvSpPr>
        <p:spPr>
          <a:xfrm>
            <a:off x="2700425" y="2745525"/>
            <a:ext cx="3806700" cy="34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600"/>
              <a:buNone/>
            </a:pPr>
            <a:r>
              <a:rPr lang="en"/>
              <a:t>Interactive Notebook</a:t>
            </a:r>
            <a:endParaRPr/>
          </a:p>
        </p:txBody>
      </p:sp>
      <p:sp>
        <p:nvSpPr>
          <p:cNvPr id="188" name="Google Shape;188;p3"/>
          <p:cNvSpPr txBox="1"/>
          <p:nvPr>
            <p:ph idx="4" type="body"/>
          </p:nvPr>
        </p:nvSpPr>
        <p:spPr>
          <a:xfrm>
            <a:off x="2700425" y="3067875"/>
            <a:ext cx="3727500" cy="258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a:solidFill>
                  <a:schemeClr val="dk1"/>
                </a:solidFill>
              </a:rPr>
              <a:t>Dataset Exploration</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lang="en">
                <a:solidFill>
                  <a:schemeClr val="dk1"/>
                </a:solidFill>
              </a:rPr>
              <a:t>Rule-Based Classifier</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lang="en">
                <a:solidFill>
                  <a:schemeClr val="dk1"/>
                </a:solidFill>
              </a:rPr>
              <a:t>Bag of Words + ML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27720d782c_0_117"/>
          <p:cNvSpPr txBox="1"/>
          <p:nvPr>
            <p:ph idx="1" type="body"/>
          </p:nvPr>
        </p:nvSpPr>
        <p:spPr>
          <a:xfrm>
            <a:off x="1131800" y="1583475"/>
            <a:ext cx="6645900" cy="2482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a:t>Developing systems for processing and understanding human language</a:t>
            </a:r>
            <a:endParaRPr/>
          </a:p>
          <a:p>
            <a:pPr indent="-368300" lvl="0" marL="457200" rtl="0" algn="l">
              <a:spcBef>
                <a:spcPts val="0"/>
              </a:spcBef>
              <a:spcAft>
                <a:spcPts val="0"/>
              </a:spcAft>
              <a:buSzPts val="2200"/>
              <a:buChar char="●"/>
            </a:pPr>
            <a:r>
              <a:rPr lang="en"/>
              <a:t>Automated manipulation of natural (human spoken) languages (compared to machine automata).</a:t>
            </a:r>
            <a:endParaRPr/>
          </a:p>
        </p:txBody>
      </p:sp>
      <p:sp>
        <p:nvSpPr>
          <p:cNvPr id="194" name="Google Shape;194;g127720d782c_0_117"/>
          <p:cNvSpPr txBox="1"/>
          <p:nvPr>
            <p:ph type="title"/>
          </p:nvPr>
        </p:nvSpPr>
        <p:spPr>
          <a:xfrm>
            <a:off x="750800" y="903975"/>
            <a:ext cx="74100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is Natural Language Processing?</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27720d782c_0_122"/>
          <p:cNvSpPr txBox="1"/>
          <p:nvPr>
            <p:ph idx="4294967295" type="title"/>
          </p:nvPr>
        </p:nvSpPr>
        <p:spPr>
          <a:xfrm>
            <a:off x="212925" y="212400"/>
            <a:ext cx="74100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What can we use NLP for?</a:t>
            </a:r>
            <a:endParaRPr sz="3000">
              <a:solidFill>
                <a:schemeClr val="accent5"/>
              </a:solidFill>
            </a:endParaRPr>
          </a:p>
        </p:txBody>
      </p:sp>
      <p:pic>
        <p:nvPicPr>
          <p:cNvPr id="200" name="Google Shape;200;g127720d782c_0_122"/>
          <p:cNvPicPr preferRelativeResize="0"/>
          <p:nvPr/>
        </p:nvPicPr>
        <p:blipFill>
          <a:blip r:embed="rId3">
            <a:alphaModFix/>
          </a:blip>
          <a:stretch>
            <a:fillRect/>
          </a:stretch>
        </p:blipFill>
        <p:spPr>
          <a:xfrm>
            <a:off x="5656075" y="212400"/>
            <a:ext cx="3297100" cy="2589722"/>
          </a:xfrm>
          <a:prstGeom prst="rect">
            <a:avLst/>
          </a:prstGeom>
          <a:noFill/>
          <a:ln>
            <a:noFill/>
          </a:ln>
        </p:spPr>
      </p:pic>
      <p:pic>
        <p:nvPicPr>
          <p:cNvPr id="201" name="Google Shape;201;g127720d782c_0_122"/>
          <p:cNvPicPr preferRelativeResize="0"/>
          <p:nvPr/>
        </p:nvPicPr>
        <p:blipFill>
          <a:blip r:embed="rId4">
            <a:alphaModFix/>
          </a:blip>
          <a:stretch>
            <a:fillRect/>
          </a:stretch>
        </p:blipFill>
        <p:spPr>
          <a:xfrm>
            <a:off x="212925" y="948250"/>
            <a:ext cx="4304350" cy="856125"/>
          </a:xfrm>
          <a:prstGeom prst="rect">
            <a:avLst/>
          </a:prstGeom>
          <a:noFill/>
          <a:ln>
            <a:noFill/>
          </a:ln>
        </p:spPr>
      </p:pic>
      <p:pic>
        <p:nvPicPr>
          <p:cNvPr id="202" name="Google Shape;202;g127720d782c_0_122"/>
          <p:cNvPicPr preferRelativeResize="0"/>
          <p:nvPr/>
        </p:nvPicPr>
        <p:blipFill>
          <a:blip r:embed="rId5">
            <a:alphaModFix/>
          </a:blip>
          <a:stretch>
            <a:fillRect/>
          </a:stretch>
        </p:blipFill>
        <p:spPr>
          <a:xfrm>
            <a:off x="4418350" y="1387725"/>
            <a:ext cx="1461800" cy="778175"/>
          </a:xfrm>
          <a:prstGeom prst="rect">
            <a:avLst/>
          </a:prstGeom>
          <a:noFill/>
          <a:ln>
            <a:noFill/>
          </a:ln>
        </p:spPr>
      </p:pic>
      <p:pic>
        <p:nvPicPr>
          <p:cNvPr id="203" name="Google Shape;203;g127720d782c_0_122"/>
          <p:cNvPicPr preferRelativeResize="0"/>
          <p:nvPr/>
        </p:nvPicPr>
        <p:blipFill>
          <a:blip r:embed="rId6">
            <a:alphaModFix/>
          </a:blip>
          <a:stretch>
            <a:fillRect/>
          </a:stretch>
        </p:blipFill>
        <p:spPr>
          <a:xfrm>
            <a:off x="152400" y="1956775"/>
            <a:ext cx="3785675" cy="1227775"/>
          </a:xfrm>
          <a:prstGeom prst="rect">
            <a:avLst/>
          </a:prstGeom>
          <a:noFill/>
          <a:ln>
            <a:noFill/>
          </a:ln>
        </p:spPr>
      </p:pic>
      <p:pic>
        <p:nvPicPr>
          <p:cNvPr id="204" name="Google Shape;204;g127720d782c_0_122"/>
          <p:cNvPicPr preferRelativeResize="0"/>
          <p:nvPr/>
        </p:nvPicPr>
        <p:blipFill>
          <a:blip r:embed="rId7">
            <a:alphaModFix/>
          </a:blip>
          <a:stretch>
            <a:fillRect/>
          </a:stretch>
        </p:blipFill>
        <p:spPr>
          <a:xfrm>
            <a:off x="212936" y="3184550"/>
            <a:ext cx="5188714" cy="1309775"/>
          </a:xfrm>
          <a:prstGeom prst="rect">
            <a:avLst/>
          </a:prstGeom>
          <a:noFill/>
          <a:ln>
            <a:noFill/>
          </a:ln>
        </p:spPr>
      </p:pic>
      <p:pic>
        <p:nvPicPr>
          <p:cNvPr id="205" name="Google Shape;205;g127720d782c_0_122"/>
          <p:cNvPicPr preferRelativeResize="0"/>
          <p:nvPr/>
        </p:nvPicPr>
        <p:blipFill>
          <a:blip r:embed="rId8">
            <a:alphaModFix/>
          </a:blip>
          <a:stretch>
            <a:fillRect/>
          </a:stretch>
        </p:blipFill>
        <p:spPr>
          <a:xfrm>
            <a:off x="3492150" y="2072878"/>
            <a:ext cx="2159696" cy="997749"/>
          </a:xfrm>
          <a:prstGeom prst="rect">
            <a:avLst/>
          </a:prstGeom>
          <a:noFill/>
          <a:ln>
            <a:noFill/>
          </a:ln>
        </p:spPr>
      </p:pic>
      <p:pic>
        <p:nvPicPr>
          <p:cNvPr id="206" name="Google Shape;206;g127720d782c_0_122"/>
          <p:cNvPicPr preferRelativeResize="0"/>
          <p:nvPr/>
        </p:nvPicPr>
        <p:blipFill>
          <a:blip r:embed="rId9">
            <a:alphaModFix/>
          </a:blip>
          <a:stretch>
            <a:fillRect/>
          </a:stretch>
        </p:blipFill>
        <p:spPr>
          <a:xfrm>
            <a:off x="5403072" y="2926047"/>
            <a:ext cx="3083900" cy="130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27720d782c_0_133"/>
          <p:cNvSpPr txBox="1"/>
          <p:nvPr>
            <p:ph type="title"/>
          </p:nvPr>
        </p:nvSpPr>
        <p:spPr>
          <a:xfrm>
            <a:off x="750800" y="903975"/>
            <a:ext cx="74100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NLP vs Computational Linguistics?</a:t>
            </a:r>
            <a:endParaRPr sz="3000"/>
          </a:p>
        </p:txBody>
      </p:sp>
      <p:pic>
        <p:nvPicPr>
          <p:cNvPr id="212" name="Google Shape;212;g127720d782c_0_133"/>
          <p:cNvPicPr preferRelativeResize="0"/>
          <p:nvPr/>
        </p:nvPicPr>
        <p:blipFill rotWithShape="1">
          <a:blip r:embed="rId3">
            <a:alphaModFix/>
          </a:blip>
          <a:srcRect b="1729" l="0" r="0" t="0"/>
          <a:stretch/>
        </p:blipFill>
        <p:spPr>
          <a:xfrm>
            <a:off x="5120775" y="1525850"/>
            <a:ext cx="3795051" cy="2806100"/>
          </a:xfrm>
          <a:prstGeom prst="rect">
            <a:avLst/>
          </a:prstGeom>
          <a:noFill/>
          <a:ln>
            <a:noFill/>
          </a:ln>
        </p:spPr>
      </p:pic>
      <p:sp>
        <p:nvSpPr>
          <p:cNvPr id="213" name="Google Shape;213;g127720d782c_0_133"/>
          <p:cNvSpPr txBox="1"/>
          <p:nvPr/>
        </p:nvSpPr>
        <p:spPr>
          <a:xfrm>
            <a:off x="883675" y="1546400"/>
            <a:ext cx="3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14" name="Google Shape;214;g127720d782c_0_133"/>
          <p:cNvSpPr txBox="1"/>
          <p:nvPr>
            <p:ph idx="1" type="body"/>
          </p:nvPr>
        </p:nvSpPr>
        <p:spPr>
          <a:xfrm>
            <a:off x="883675" y="1583475"/>
            <a:ext cx="4062900" cy="274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a:t>NLP ⊆ CL</a:t>
            </a:r>
            <a:endParaRPr/>
          </a:p>
          <a:p>
            <a:pPr indent="-368300" lvl="0" marL="457200" rtl="0" algn="l">
              <a:spcBef>
                <a:spcPts val="0"/>
              </a:spcBef>
              <a:spcAft>
                <a:spcPts val="0"/>
              </a:spcAft>
              <a:buSzPts val="2200"/>
              <a:buChar char="●"/>
            </a:pPr>
            <a:r>
              <a:rPr lang="en"/>
              <a:t>Both are very cool fields!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27720d782c_0_140"/>
          <p:cNvSpPr txBox="1"/>
          <p:nvPr>
            <p:ph idx="1" type="body"/>
          </p:nvPr>
        </p:nvSpPr>
        <p:spPr>
          <a:xfrm>
            <a:off x="1131800" y="1583475"/>
            <a:ext cx="5937600" cy="2482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a:t>You speak in a natural language</a:t>
            </a:r>
            <a:endParaRPr/>
          </a:p>
          <a:p>
            <a:pPr indent="-368300" lvl="0" marL="457200" rtl="0" algn="l">
              <a:spcBef>
                <a:spcPts val="0"/>
              </a:spcBef>
              <a:spcAft>
                <a:spcPts val="0"/>
              </a:spcAft>
              <a:buSzPts val="2200"/>
              <a:buChar char="●"/>
            </a:pPr>
            <a:r>
              <a:rPr lang="en"/>
              <a:t>Lots of available data (anything and everything that has ever been written)</a:t>
            </a:r>
            <a:endParaRPr/>
          </a:p>
          <a:p>
            <a:pPr indent="-368300" lvl="0" marL="457200" rtl="0" algn="l">
              <a:spcBef>
                <a:spcPts val="0"/>
              </a:spcBef>
              <a:spcAft>
                <a:spcPts val="0"/>
              </a:spcAft>
              <a:buSzPts val="2200"/>
              <a:buChar char="●"/>
            </a:pPr>
            <a:r>
              <a:rPr lang="en"/>
              <a:t>Large research field (has many NLP specific conferences)</a:t>
            </a:r>
            <a:endParaRPr/>
          </a:p>
        </p:txBody>
      </p:sp>
      <p:sp>
        <p:nvSpPr>
          <p:cNvPr id="220" name="Google Shape;220;g127720d782c_0_140"/>
          <p:cNvSpPr txBox="1"/>
          <p:nvPr>
            <p:ph type="title"/>
          </p:nvPr>
        </p:nvSpPr>
        <p:spPr>
          <a:xfrm>
            <a:off x="750800" y="903975"/>
            <a:ext cx="74100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Why should YOU be interested?</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27720d782c_0_145"/>
          <p:cNvSpPr txBox="1"/>
          <p:nvPr>
            <p:ph idx="1" type="body"/>
          </p:nvPr>
        </p:nvSpPr>
        <p:spPr>
          <a:xfrm>
            <a:off x="1131800" y="1583475"/>
            <a:ext cx="3584400" cy="2482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a:t>Lots of resources to learn from! </a:t>
            </a:r>
            <a:endParaRPr/>
          </a:p>
          <a:p>
            <a:pPr indent="-368300" lvl="0" marL="457200" rtl="0" algn="l">
              <a:spcBef>
                <a:spcPts val="0"/>
              </a:spcBef>
              <a:spcAft>
                <a:spcPts val="0"/>
              </a:spcAft>
              <a:buSzPts val="2200"/>
              <a:buChar char="●"/>
            </a:pPr>
            <a:r>
              <a:rPr lang="en"/>
              <a:t>Well supported (NLTK, Sci-kit Learn)  </a:t>
            </a:r>
            <a:endParaRPr/>
          </a:p>
          <a:p>
            <a:pPr indent="-368300" lvl="0" marL="457200" rtl="0" algn="l">
              <a:spcBef>
                <a:spcPts val="0"/>
              </a:spcBef>
              <a:spcAft>
                <a:spcPts val="0"/>
              </a:spcAft>
              <a:buSzPts val="2200"/>
              <a:buChar char="●"/>
            </a:pPr>
            <a:r>
              <a:rPr lang="en"/>
              <a:t>Bad outputs are funny</a:t>
            </a:r>
            <a:endParaRPr/>
          </a:p>
        </p:txBody>
      </p:sp>
      <p:sp>
        <p:nvSpPr>
          <p:cNvPr id="226" name="Google Shape;226;g127720d782c_0_145"/>
          <p:cNvSpPr txBox="1"/>
          <p:nvPr>
            <p:ph type="title"/>
          </p:nvPr>
        </p:nvSpPr>
        <p:spPr>
          <a:xfrm>
            <a:off x="750800" y="903975"/>
            <a:ext cx="74100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Why should YOU be interested?</a:t>
            </a:r>
            <a:endParaRPr sz="3000"/>
          </a:p>
        </p:txBody>
      </p:sp>
      <p:pic>
        <p:nvPicPr>
          <p:cNvPr id="227" name="Google Shape;227;g127720d782c_0_145"/>
          <p:cNvPicPr preferRelativeResize="0"/>
          <p:nvPr/>
        </p:nvPicPr>
        <p:blipFill>
          <a:blip r:embed="rId3">
            <a:alphaModFix/>
          </a:blip>
          <a:stretch>
            <a:fillRect/>
          </a:stretch>
        </p:blipFill>
        <p:spPr>
          <a:xfrm>
            <a:off x="4716200" y="1747800"/>
            <a:ext cx="4244550" cy="250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22bbf34a04_1_0"/>
          <p:cNvSpPr txBox="1"/>
          <p:nvPr>
            <p:ph idx="1" type="body"/>
          </p:nvPr>
        </p:nvSpPr>
        <p:spPr>
          <a:xfrm>
            <a:off x="1131800" y="1813100"/>
            <a:ext cx="6645900" cy="225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Interactive Not</a:t>
            </a:r>
            <a:r>
              <a:rPr lang="en"/>
              <a:t>ebook: </a:t>
            </a:r>
            <a:r>
              <a:rPr lang="en" u="sng">
                <a:solidFill>
                  <a:schemeClr val="hlink"/>
                </a:solidFill>
                <a:hlinkClick r:id="rId3"/>
              </a:rPr>
              <a:t>https://acmurl.com/nlp-interactive-1</a:t>
            </a:r>
            <a:endParaRPr/>
          </a:p>
        </p:txBody>
      </p:sp>
      <p:sp>
        <p:nvSpPr>
          <p:cNvPr id="233" name="Google Shape;233;g122bbf34a04_1_0"/>
          <p:cNvSpPr txBox="1"/>
          <p:nvPr>
            <p:ph type="title"/>
          </p:nvPr>
        </p:nvSpPr>
        <p:spPr>
          <a:xfrm>
            <a:off x="1131800" y="980175"/>
            <a:ext cx="74100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Colab Notebooks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000000"/>
      </a:lt1>
      <a:dk2>
        <a:srgbClr val="333333"/>
      </a:dk2>
      <a:lt2>
        <a:srgbClr val="DBDBDB"/>
      </a:lt2>
      <a:accent1>
        <a:srgbClr val="51C0C0"/>
      </a:accent1>
      <a:accent2>
        <a:srgbClr val="62B0FF"/>
      </a:accent2>
      <a:accent3>
        <a:srgbClr val="816DFF"/>
      </a:accent3>
      <a:accent4>
        <a:srgbClr val="E981A0"/>
      </a:accent4>
      <a:accent5>
        <a:srgbClr val="FF6F6F"/>
      </a:accent5>
      <a:accent6>
        <a:srgbClr val="F9A857"/>
      </a:accent6>
      <a:hlink>
        <a:srgbClr val="51C0C0"/>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000000"/>
      </a:lt1>
      <a:dk2>
        <a:srgbClr val="333333"/>
      </a:dk2>
      <a:lt2>
        <a:srgbClr val="DBDBDB"/>
      </a:lt2>
      <a:accent1>
        <a:srgbClr val="51C0C0"/>
      </a:accent1>
      <a:accent2>
        <a:srgbClr val="62B0FF"/>
      </a:accent2>
      <a:accent3>
        <a:srgbClr val="816DFF"/>
      </a:accent3>
      <a:accent4>
        <a:srgbClr val="E981A0"/>
      </a:accent4>
      <a:accent5>
        <a:srgbClr val="FF6F6F"/>
      </a:accent5>
      <a:accent6>
        <a:srgbClr val="F9A857"/>
      </a:accent6>
      <a:hlink>
        <a:srgbClr val="51C0C0"/>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