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fSxZ3xb4X1IKq3k/7zPZIEwA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5.xml"/><Relationship Id="rId22" Type="http://schemas.openxmlformats.org/officeDocument/2006/relationships/font" Target="fonts/DMSans-italic.fntdata"/><Relationship Id="rId10" Type="http://schemas.openxmlformats.org/officeDocument/2006/relationships/slide" Target="slides/slide4.xml"/><Relationship Id="rId21" Type="http://schemas.openxmlformats.org/officeDocument/2006/relationships/font" Target="fonts/DMSans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d73316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6d73316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bbf34a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22bbf34a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d7331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26d7331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2"/>
          <p:cNvSpPr/>
          <p:nvPr/>
        </p:nvSpPr>
        <p:spPr>
          <a:xfrm>
            <a:off x="171225" y="4458575"/>
            <a:ext cx="68406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 rot="8098816">
            <a:off x="247656" y="484685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 rot="8098816">
            <a:off x="-311234" y="429821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 rot="8098816">
            <a:off x="1344936" y="484685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/>
          <p:nvPr/>
        </p:nvSpPr>
        <p:spPr>
          <a:xfrm rot="8098816">
            <a:off x="793630" y="429821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/>
          <p:nvPr/>
        </p:nvSpPr>
        <p:spPr>
          <a:xfrm rot="8098816">
            <a:off x="2385380" y="484684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/>
          <p:nvPr/>
        </p:nvSpPr>
        <p:spPr>
          <a:xfrm rot="8098816">
            <a:off x="6643949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/>
          <p:nvPr/>
        </p:nvSpPr>
        <p:spPr>
          <a:xfrm rot="8098816">
            <a:off x="8292516" y="77809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2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2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2"/>
          <p:cNvSpPr txBox="1"/>
          <p:nvPr/>
        </p:nvSpPr>
        <p:spPr>
          <a:xfrm>
            <a:off x="259950" y="2234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multicla$$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 with callout">
  <p:cSld name="CUSTOM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311700" y="915150"/>
            <a:ext cx="5628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6" name="Google Shape;76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31"/>
          <p:cNvSpPr/>
          <p:nvPr/>
        </p:nvSpPr>
        <p:spPr>
          <a:xfrm>
            <a:off x="6025275" y="956800"/>
            <a:ext cx="2734200" cy="2186400"/>
          </a:xfrm>
          <a:prstGeom prst="roundRect">
            <a:avLst>
              <a:gd fmla="val 3148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 txBox="1"/>
          <p:nvPr>
            <p:ph idx="2" type="subTitle"/>
          </p:nvPr>
        </p:nvSpPr>
        <p:spPr>
          <a:xfrm>
            <a:off x="6253525" y="1198925"/>
            <a:ext cx="2309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 b="1"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I">
  <p:cSld name="CUSTOM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32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2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">
  <p:cSld name="CUSTOM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720d782c_0_216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g127720d782c_0_21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g127720d782c_0_216"/>
          <p:cNvSpPr/>
          <p:nvPr/>
        </p:nvSpPr>
        <p:spPr>
          <a:xfrm rot="8098816">
            <a:off x="6643949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27720d782c_0_216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7720d782c_0_216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27720d782c_0_216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27720d782c_0_216"/>
          <p:cNvSpPr/>
          <p:nvPr/>
        </p:nvSpPr>
        <p:spPr>
          <a:xfrm rot="8098816">
            <a:off x="8292516" y="77809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27720d782c_0_216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27720d782c_0_216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720d782c_0_158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g127720d782c_0_158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127720d782c_0_158"/>
          <p:cNvSpPr/>
          <p:nvPr/>
        </p:nvSpPr>
        <p:spPr>
          <a:xfrm>
            <a:off x="171225" y="4458575"/>
            <a:ext cx="68406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7720d782c_0_158"/>
          <p:cNvSpPr/>
          <p:nvPr/>
        </p:nvSpPr>
        <p:spPr>
          <a:xfrm rot="8098816">
            <a:off x="247656" y="484685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27720d782c_0_158"/>
          <p:cNvSpPr/>
          <p:nvPr/>
        </p:nvSpPr>
        <p:spPr>
          <a:xfrm rot="8098816">
            <a:off x="-311234" y="429821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27720d782c_0_158"/>
          <p:cNvSpPr/>
          <p:nvPr/>
        </p:nvSpPr>
        <p:spPr>
          <a:xfrm rot="8098816">
            <a:off x="1344936" y="484685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27720d782c_0_158"/>
          <p:cNvSpPr/>
          <p:nvPr/>
        </p:nvSpPr>
        <p:spPr>
          <a:xfrm rot="8098816">
            <a:off x="793630" y="429821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27720d782c_0_158"/>
          <p:cNvSpPr/>
          <p:nvPr/>
        </p:nvSpPr>
        <p:spPr>
          <a:xfrm rot="8098816">
            <a:off x="2385380" y="484684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7720d782c_0_158"/>
          <p:cNvSpPr/>
          <p:nvPr/>
        </p:nvSpPr>
        <p:spPr>
          <a:xfrm rot="8098816">
            <a:off x="6643949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7720d782c_0_158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27720d782c_0_158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27720d782c_0_158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27720d782c_0_158"/>
          <p:cNvSpPr/>
          <p:nvPr/>
        </p:nvSpPr>
        <p:spPr>
          <a:xfrm rot="8098816">
            <a:off x="8292516" y="77809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7720d782c_0_158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27720d782c_0_158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27720d782c_0_158"/>
          <p:cNvSpPr txBox="1"/>
          <p:nvPr/>
        </p:nvSpPr>
        <p:spPr>
          <a:xfrm>
            <a:off x="259950" y="2234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r>
              <a:rPr b="0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code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-In Code">
  <p:cSld name="TITLE_1"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720d782c_0_175"/>
          <p:cNvSpPr txBox="1"/>
          <p:nvPr/>
        </p:nvSpPr>
        <p:spPr>
          <a:xfrm>
            <a:off x="46350" y="1767000"/>
            <a:ext cx="9051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62B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5200" u="none" cap="none" strike="noStrike">
              <a:solidFill>
                <a:srgbClr val="62B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acmucsd.com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g127720d782c_0_175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">
  <p:cSld name="TITLE_1_1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720d782c_0_178"/>
          <p:cNvSpPr txBox="1"/>
          <p:nvPr>
            <p:ph idx="1" type="subTitle"/>
          </p:nvPr>
        </p:nvSpPr>
        <p:spPr>
          <a:xfrm>
            <a:off x="2352600" y="2555225"/>
            <a:ext cx="443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27720d782c_0_178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720d782c_0_181"/>
          <p:cNvSpPr txBox="1"/>
          <p:nvPr>
            <p:ph idx="1" type="subTitle"/>
          </p:nvPr>
        </p:nvSpPr>
        <p:spPr>
          <a:xfrm>
            <a:off x="3081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27720d782c_0_181"/>
          <p:cNvSpPr txBox="1"/>
          <p:nvPr/>
        </p:nvSpPr>
        <p:spPr>
          <a:xfrm>
            <a:off x="2631436" y="1327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g127720d782c_0_181"/>
          <p:cNvSpPr txBox="1"/>
          <p:nvPr/>
        </p:nvSpPr>
        <p:spPr>
          <a:xfrm>
            <a:off x="2702875" y="656744"/>
            <a:ext cx="342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today’s agenda</a:t>
            </a:r>
            <a:endParaRPr b="1" i="0" sz="25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g127720d782c_0_181"/>
          <p:cNvSpPr txBox="1"/>
          <p:nvPr>
            <p:ph idx="2" type="body"/>
          </p:nvPr>
        </p:nvSpPr>
        <p:spPr>
          <a:xfrm>
            <a:off x="3081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" name="Google Shape;133;g127720d782c_0_181"/>
          <p:cNvSpPr txBox="1"/>
          <p:nvPr>
            <p:ph idx="3" type="subTitle"/>
          </p:nvPr>
        </p:nvSpPr>
        <p:spPr>
          <a:xfrm>
            <a:off x="3081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27720d782c_0_181"/>
          <p:cNvSpPr txBox="1"/>
          <p:nvPr/>
        </p:nvSpPr>
        <p:spPr>
          <a:xfrm>
            <a:off x="2631436" y="2089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g127720d782c_0_181"/>
          <p:cNvSpPr txBox="1"/>
          <p:nvPr>
            <p:ph idx="4" type="body"/>
          </p:nvPr>
        </p:nvSpPr>
        <p:spPr>
          <a:xfrm>
            <a:off x="3081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6" name="Google Shape;136;g127720d782c_0_181"/>
          <p:cNvSpPr txBox="1"/>
          <p:nvPr>
            <p:ph idx="5" type="subTitle"/>
          </p:nvPr>
        </p:nvSpPr>
        <p:spPr>
          <a:xfrm>
            <a:off x="3081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27720d782c_0_181"/>
          <p:cNvSpPr txBox="1"/>
          <p:nvPr/>
        </p:nvSpPr>
        <p:spPr>
          <a:xfrm>
            <a:off x="2631436" y="2851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g127720d782c_0_181"/>
          <p:cNvSpPr txBox="1"/>
          <p:nvPr>
            <p:ph idx="6" type="body"/>
          </p:nvPr>
        </p:nvSpPr>
        <p:spPr>
          <a:xfrm>
            <a:off x="3081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9" name="Google Shape;139;g127720d782c_0_181"/>
          <p:cNvSpPr txBox="1"/>
          <p:nvPr>
            <p:ph idx="7" type="subTitle"/>
          </p:nvPr>
        </p:nvSpPr>
        <p:spPr>
          <a:xfrm>
            <a:off x="3081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27720d782c_0_181"/>
          <p:cNvSpPr txBox="1"/>
          <p:nvPr/>
        </p:nvSpPr>
        <p:spPr>
          <a:xfrm>
            <a:off x="2631436" y="3613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g127720d782c_0_181"/>
          <p:cNvSpPr txBox="1"/>
          <p:nvPr>
            <p:ph idx="8" type="body"/>
          </p:nvPr>
        </p:nvSpPr>
        <p:spPr>
          <a:xfrm>
            <a:off x="3081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SECTION_HEADER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720d782c_0_195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g127720d782c_0_195"/>
          <p:cNvSpPr txBox="1"/>
          <p:nvPr>
            <p:ph idx="1" type="subTitle"/>
          </p:nvPr>
        </p:nvSpPr>
        <p:spPr>
          <a:xfrm>
            <a:off x="2700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5" name="Google Shape;145;g127720d782c_0_195"/>
          <p:cNvSpPr txBox="1"/>
          <p:nvPr>
            <p:ph idx="2" type="body"/>
          </p:nvPr>
        </p:nvSpPr>
        <p:spPr>
          <a:xfrm>
            <a:off x="2700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g127720d782c_0_195"/>
          <p:cNvSpPr txBox="1"/>
          <p:nvPr>
            <p:ph idx="3" type="subTitle"/>
          </p:nvPr>
        </p:nvSpPr>
        <p:spPr>
          <a:xfrm>
            <a:off x="2700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7" name="Google Shape;147;g127720d782c_0_195"/>
          <p:cNvSpPr txBox="1"/>
          <p:nvPr>
            <p:ph idx="4" type="body"/>
          </p:nvPr>
        </p:nvSpPr>
        <p:spPr>
          <a:xfrm>
            <a:off x="2700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g127720d782c_0_195"/>
          <p:cNvSpPr txBox="1"/>
          <p:nvPr>
            <p:ph idx="5" type="subTitle"/>
          </p:nvPr>
        </p:nvSpPr>
        <p:spPr>
          <a:xfrm>
            <a:off x="2700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9" name="Google Shape;149;g127720d782c_0_195"/>
          <p:cNvSpPr txBox="1"/>
          <p:nvPr>
            <p:ph idx="6" type="body"/>
          </p:nvPr>
        </p:nvSpPr>
        <p:spPr>
          <a:xfrm>
            <a:off x="2700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g127720d782c_0_195"/>
          <p:cNvSpPr txBox="1"/>
          <p:nvPr>
            <p:ph idx="7" type="subTitle"/>
          </p:nvPr>
        </p:nvSpPr>
        <p:spPr>
          <a:xfrm>
            <a:off x="2700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1" name="Google Shape;151;g127720d782c_0_195"/>
          <p:cNvSpPr txBox="1"/>
          <p:nvPr>
            <p:ph idx="8" type="body"/>
          </p:nvPr>
        </p:nvSpPr>
        <p:spPr>
          <a:xfrm>
            <a:off x="2700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I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20d782c_0_206"/>
          <p:cNvSpPr/>
          <p:nvPr/>
        </p:nvSpPr>
        <p:spPr>
          <a:xfrm>
            <a:off x="144875" y="4254425"/>
            <a:ext cx="8838300" cy="79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-In Code">
  <p:cSld name="TITLE_1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/>
        </p:nvSpPr>
        <p:spPr>
          <a:xfrm>
            <a:off x="46350" y="1767000"/>
            <a:ext cx="9051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62B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5200" u="none" cap="none" strike="noStrike">
              <a:solidFill>
                <a:srgbClr val="62B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acmucsd.com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23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720d782c_0_208"/>
          <p:cNvSpPr txBox="1"/>
          <p:nvPr>
            <p:ph idx="1" type="body"/>
          </p:nvPr>
        </p:nvSpPr>
        <p:spPr>
          <a:xfrm>
            <a:off x="311700" y="915150"/>
            <a:ext cx="83685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6" name="Google Shape;156;g127720d782c_0_2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 with callout">
  <p:cSld name="CUSTOM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720d782c_0_211"/>
          <p:cNvSpPr txBox="1"/>
          <p:nvPr>
            <p:ph idx="1" type="body"/>
          </p:nvPr>
        </p:nvSpPr>
        <p:spPr>
          <a:xfrm>
            <a:off x="311700" y="915150"/>
            <a:ext cx="5628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9" name="Google Shape;159;g127720d782c_0_21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Google Shape;160;g127720d782c_0_211"/>
          <p:cNvSpPr/>
          <p:nvPr/>
        </p:nvSpPr>
        <p:spPr>
          <a:xfrm>
            <a:off x="6025275" y="956800"/>
            <a:ext cx="2734200" cy="2186400"/>
          </a:xfrm>
          <a:prstGeom prst="roundRect">
            <a:avLst>
              <a:gd fmla="val 3148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7720d782c_0_211"/>
          <p:cNvSpPr txBox="1"/>
          <p:nvPr>
            <p:ph idx="2" type="subTitle"/>
          </p:nvPr>
        </p:nvSpPr>
        <p:spPr>
          <a:xfrm>
            <a:off x="6253525" y="1198925"/>
            <a:ext cx="2309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 b="1"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I">
  <p:cSld name="CUSTOM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720d782c_0_226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g127720d782c_0_22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g127720d782c_0_226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27720d782c_0_226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27720d782c_0_226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7720d782c_0_226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7720d782c_0_226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SECTION_HEADER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" type="subTitle"/>
          </p:nvPr>
        </p:nvSpPr>
        <p:spPr>
          <a:xfrm>
            <a:off x="2700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2700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3" type="subTitle"/>
          </p:nvPr>
        </p:nvSpPr>
        <p:spPr>
          <a:xfrm>
            <a:off x="2700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4" type="body"/>
          </p:nvPr>
        </p:nvSpPr>
        <p:spPr>
          <a:xfrm>
            <a:off x="2700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5" type="subTitle"/>
          </p:nvPr>
        </p:nvSpPr>
        <p:spPr>
          <a:xfrm>
            <a:off x="2700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6" type="body"/>
          </p:nvPr>
        </p:nvSpPr>
        <p:spPr>
          <a:xfrm>
            <a:off x="2700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7" type="subTitle"/>
          </p:nvPr>
        </p:nvSpPr>
        <p:spPr>
          <a:xfrm>
            <a:off x="2700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8" type="body"/>
          </p:nvPr>
        </p:nvSpPr>
        <p:spPr>
          <a:xfrm>
            <a:off x="2700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">
  <p:cSld name="CUSTOM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25"/>
          <p:cNvSpPr/>
          <p:nvPr/>
        </p:nvSpPr>
        <p:spPr>
          <a:xfrm rot="8098816">
            <a:off x="6643949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5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5"/>
          <p:cNvSpPr/>
          <p:nvPr/>
        </p:nvSpPr>
        <p:spPr>
          <a:xfrm rot="8098816">
            <a:off x="8292516" y="77809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5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311700" y="915150"/>
            <a:ext cx="83685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">
  <p:cSld name="TITLE_1_1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" type="subTitle"/>
          </p:nvPr>
        </p:nvSpPr>
        <p:spPr>
          <a:xfrm>
            <a:off x="2352600" y="2555225"/>
            <a:ext cx="443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subTitle"/>
          </p:nvPr>
        </p:nvSpPr>
        <p:spPr>
          <a:xfrm>
            <a:off x="3081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/>
        </p:nvSpPr>
        <p:spPr>
          <a:xfrm>
            <a:off x="2631436" y="1327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28"/>
          <p:cNvSpPr txBox="1"/>
          <p:nvPr/>
        </p:nvSpPr>
        <p:spPr>
          <a:xfrm>
            <a:off x="2702875" y="656744"/>
            <a:ext cx="342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today’s agenda</a:t>
            </a:r>
            <a:endParaRPr b="1" i="0" sz="25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3081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3" type="subTitle"/>
          </p:nvPr>
        </p:nvSpPr>
        <p:spPr>
          <a:xfrm>
            <a:off x="3081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/>
        </p:nvSpPr>
        <p:spPr>
          <a:xfrm>
            <a:off x="2631436" y="2089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28"/>
          <p:cNvSpPr txBox="1"/>
          <p:nvPr>
            <p:ph idx="4" type="body"/>
          </p:nvPr>
        </p:nvSpPr>
        <p:spPr>
          <a:xfrm>
            <a:off x="3081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28"/>
          <p:cNvSpPr txBox="1"/>
          <p:nvPr>
            <p:ph idx="5" type="subTitle"/>
          </p:nvPr>
        </p:nvSpPr>
        <p:spPr>
          <a:xfrm>
            <a:off x="3081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/>
        </p:nvSpPr>
        <p:spPr>
          <a:xfrm>
            <a:off x="2631436" y="2851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28"/>
          <p:cNvSpPr txBox="1"/>
          <p:nvPr>
            <p:ph idx="6" type="body"/>
          </p:nvPr>
        </p:nvSpPr>
        <p:spPr>
          <a:xfrm>
            <a:off x="3081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7" type="subTitle"/>
          </p:nvPr>
        </p:nvSpPr>
        <p:spPr>
          <a:xfrm>
            <a:off x="3081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/>
        </p:nvSpPr>
        <p:spPr>
          <a:xfrm>
            <a:off x="2631436" y="3613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28"/>
          <p:cNvSpPr txBox="1"/>
          <p:nvPr>
            <p:ph idx="8" type="body"/>
          </p:nvPr>
        </p:nvSpPr>
        <p:spPr>
          <a:xfrm>
            <a:off x="3081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I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/>
          <p:nvPr/>
        </p:nvSpPr>
        <p:spPr>
          <a:xfrm>
            <a:off x="144875" y="4254425"/>
            <a:ext cx="8838300" cy="79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idx="12" type="sldNum"/>
          </p:nvPr>
        </p:nvSpPr>
        <p:spPr>
          <a:xfrm>
            <a:off x="8777253" y="91225"/>
            <a:ext cx="32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M Sans"/>
              <a:buNone/>
              <a:defRPr b="1" i="0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6525" y="4384475"/>
            <a:ext cx="612650" cy="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1"/>
          <p:cNvSpPr txBox="1"/>
          <p:nvPr/>
        </p:nvSpPr>
        <p:spPr>
          <a:xfrm>
            <a:off x="7356019" y="4343400"/>
            <a:ext cx="144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 </a:t>
            </a: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720d782c_0_151"/>
          <p:cNvSpPr txBox="1"/>
          <p:nvPr>
            <p:ph idx="12" type="sldNum"/>
          </p:nvPr>
        </p:nvSpPr>
        <p:spPr>
          <a:xfrm>
            <a:off x="8777253" y="91225"/>
            <a:ext cx="32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127720d782c_0_1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M Sans"/>
              <a:buNone/>
              <a:defRPr b="1" i="0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g127720d782c_0_15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1" name="Google Shape;91;g127720d782c_0_151"/>
          <p:cNvSpPr txBox="1"/>
          <p:nvPr/>
        </p:nvSpPr>
        <p:spPr>
          <a:xfrm>
            <a:off x="259950" y="45668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r>
              <a:rPr b="0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multicla$$</a:t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" name="Google Shape;92;g127720d782c_0_1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6525" y="4384475"/>
            <a:ext cx="612650" cy="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27720d782c_0_151"/>
          <p:cNvSpPr txBox="1"/>
          <p:nvPr/>
        </p:nvSpPr>
        <p:spPr>
          <a:xfrm>
            <a:off x="7356019" y="4343400"/>
            <a:ext cx="144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 </a:t>
            </a: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murl.com/nlp-interactive-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murl.com/nlp-main-2" TargetMode="External"/><Relationship Id="rId4" Type="http://schemas.openxmlformats.org/officeDocument/2006/relationships/hyperlink" Target="https://acmurl.com/nlp-interactive-2" TargetMode="External"/><Relationship Id="rId5" Type="http://schemas.openxmlformats.org/officeDocument/2006/relationships/hyperlink" Target="https://acmurl.com/nlp-summary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RNN for Multi-Classification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d7331697_0_5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Code: cla$$ification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5" name="Google Shape;185;p3"/>
          <p:cNvSpPr txBox="1"/>
          <p:nvPr>
            <p:ph idx="3" type="subTitle"/>
          </p:nvPr>
        </p:nvSpPr>
        <p:spPr>
          <a:xfrm>
            <a:off x="2668650" y="1322850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Interactive Notebook</a:t>
            </a:r>
            <a:endParaRPr/>
          </a:p>
        </p:txBody>
      </p:sp>
      <p:sp>
        <p:nvSpPr>
          <p:cNvPr id="186" name="Google Shape;186;p3"/>
          <p:cNvSpPr txBox="1"/>
          <p:nvPr>
            <p:ph idx="4" type="body"/>
          </p:nvPr>
        </p:nvSpPr>
        <p:spPr>
          <a:xfrm>
            <a:off x="2668650" y="1645200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Setup and</a:t>
            </a:r>
            <a:r>
              <a:rPr lang="en">
                <a:solidFill>
                  <a:schemeClr val="dk1"/>
                </a:solidFill>
              </a:rPr>
              <a:t> Exploration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Preprocessing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Building RNN Model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Training and Evaluation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2bbf34a04_1_0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200"/>
              <a:buNone/>
            </a:pPr>
            <a:r>
              <a:rPr lang="en"/>
              <a:t>Interactive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https://acmurl.com/nlp-interactive-2</a:t>
            </a:r>
            <a:endParaRPr/>
          </a:p>
        </p:txBody>
      </p:sp>
      <p:sp>
        <p:nvSpPr>
          <p:cNvPr id="192" name="Google Shape;192;g122bbf34a04_1_0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Colab Notebooks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d7331697_0_0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Main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https://acmurl.com/nlp-main-2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"/>
              <a:t>Interactive Notebook: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https://acmurl.com/nlp-interactive-2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rPr lang="en"/>
              <a:t>Summary Graphic: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https://acmurl.com/nlp-summary-2</a:t>
            </a:r>
            <a:endParaRPr/>
          </a:p>
        </p:txBody>
      </p:sp>
      <p:sp>
        <p:nvSpPr>
          <p:cNvPr id="198" name="Google Shape;198;g126d7331697_0_0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Colab Notebooks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33333"/>
      </a:dk2>
      <a:lt2>
        <a:srgbClr val="DBDBDB"/>
      </a:lt2>
      <a:accent1>
        <a:srgbClr val="51C0C0"/>
      </a:accent1>
      <a:accent2>
        <a:srgbClr val="62B0FF"/>
      </a:accent2>
      <a:accent3>
        <a:srgbClr val="816DFF"/>
      </a:accent3>
      <a:accent4>
        <a:srgbClr val="E981A0"/>
      </a:accent4>
      <a:accent5>
        <a:srgbClr val="FF6F6F"/>
      </a:accent5>
      <a:accent6>
        <a:srgbClr val="F9A857"/>
      </a:accent6>
      <a:hlink>
        <a:srgbClr val="51C0C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33333"/>
      </a:dk2>
      <a:lt2>
        <a:srgbClr val="DBDBDB"/>
      </a:lt2>
      <a:accent1>
        <a:srgbClr val="51C0C0"/>
      </a:accent1>
      <a:accent2>
        <a:srgbClr val="62B0FF"/>
      </a:accent2>
      <a:accent3>
        <a:srgbClr val="816DFF"/>
      </a:accent3>
      <a:accent4>
        <a:srgbClr val="E981A0"/>
      </a:accent4>
      <a:accent5>
        <a:srgbClr val="FF6F6F"/>
      </a:accent5>
      <a:accent6>
        <a:srgbClr val="F9A857"/>
      </a:accent6>
      <a:hlink>
        <a:srgbClr val="51C0C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