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  <p:embeddedFont>
      <p:font typeface="DM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jfSxZ3xb4X1IKq3k/7zPZIEwAJ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regular.fntdata"/><Relationship Id="rId11" Type="http://schemas.openxmlformats.org/officeDocument/2006/relationships/slide" Target="slides/slide5.xml"/><Relationship Id="rId22" Type="http://schemas.openxmlformats.org/officeDocument/2006/relationships/font" Target="fonts/DMSans-italic.fntdata"/><Relationship Id="rId10" Type="http://schemas.openxmlformats.org/officeDocument/2006/relationships/slide" Target="slides/slide4.xml"/><Relationship Id="rId21" Type="http://schemas.openxmlformats.org/officeDocument/2006/relationships/font" Target="fonts/DMSans-bold.fntdata"/><Relationship Id="rId13" Type="http://schemas.openxmlformats.org/officeDocument/2006/relationships/font" Target="fonts/Roboto-bold.fntdata"/><Relationship Id="rId24" Type="http://customschemas.google.com/relationships/presentationmetadata" Target="metadata"/><Relationship Id="rId12" Type="http://schemas.openxmlformats.org/officeDocument/2006/relationships/font" Target="fonts/Roboto-regular.fntdata"/><Relationship Id="rId23" Type="http://schemas.openxmlformats.org/officeDocument/2006/relationships/font" Target="fonts/DMSans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6d73316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26d73316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2bbf34a0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22bbf34a0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6d73316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26d73316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ctrTitle"/>
          </p:nvPr>
        </p:nvSpPr>
        <p:spPr>
          <a:xfrm>
            <a:off x="311700" y="2004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2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2"/>
          <p:cNvSpPr/>
          <p:nvPr/>
        </p:nvSpPr>
        <p:spPr>
          <a:xfrm>
            <a:off x="171225" y="4458575"/>
            <a:ext cx="68406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2"/>
          <p:cNvSpPr/>
          <p:nvPr/>
        </p:nvSpPr>
        <p:spPr>
          <a:xfrm rot="8098816">
            <a:off x="247656" y="484685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2"/>
          <p:cNvSpPr/>
          <p:nvPr/>
        </p:nvSpPr>
        <p:spPr>
          <a:xfrm rot="8098816">
            <a:off x="-311234" y="429821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2"/>
          <p:cNvSpPr/>
          <p:nvPr/>
        </p:nvSpPr>
        <p:spPr>
          <a:xfrm rot="8098816">
            <a:off x="1344936" y="484685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2"/>
          <p:cNvSpPr/>
          <p:nvPr/>
        </p:nvSpPr>
        <p:spPr>
          <a:xfrm rot="8098816">
            <a:off x="793630" y="429821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2"/>
          <p:cNvSpPr/>
          <p:nvPr/>
        </p:nvSpPr>
        <p:spPr>
          <a:xfrm rot="8098816">
            <a:off x="2385380" y="484684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2"/>
          <p:cNvSpPr/>
          <p:nvPr/>
        </p:nvSpPr>
        <p:spPr>
          <a:xfrm rot="8098816">
            <a:off x="6643949" y="22945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2"/>
          <p:cNvSpPr/>
          <p:nvPr/>
        </p:nvSpPr>
        <p:spPr>
          <a:xfrm rot="8098816">
            <a:off x="6092643" y="-31918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2"/>
          <p:cNvSpPr/>
          <p:nvPr/>
        </p:nvSpPr>
        <p:spPr>
          <a:xfrm rot="8098816">
            <a:off x="7741226" y="22945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2"/>
          <p:cNvSpPr/>
          <p:nvPr/>
        </p:nvSpPr>
        <p:spPr>
          <a:xfrm rot="8098816">
            <a:off x="8289866" y="-31918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2"/>
          <p:cNvSpPr/>
          <p:nvPr/>
        </p:nvSpPr>
        <p:spPr>
          <a:xfrm rot="8098816">
            <a:off x="8292516" y="77809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2"/>
          <p:cNvSpPr/>
          <p:nvPr/>
        </p:nvSpPr>
        <p:spPr>
          <a:xfrm rot="8098816">
            <a:off x="7191264" y="-31917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2"/>
          <p:cNvSpPr/>
          <p:nvPr/>
        </p:nvSpPr>
        <p:spPr>
          <a:xfrm rot="8098816">
            <a:off x="8838491" y="22944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2"/>
          <p:cNvSpPr txBox="1"/>
          <p:nvPr/>
        </p:nvSpPr>
        <p:spPr>
          <a:xfrm>
            <a:off x="259950" y="223400"/>
            <a:ext cx="3764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Check-In Code:</a:t>
            </a:r>
            <a:endParaRPr b="0" i="0" sz="18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multicla$$</a:t>
            </a:r>
            <a:endParaRPr b="0" i="0" sz="18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nippet with callout">
  <p:cSld name="CUSTOM_3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idx="1" type="body"/>
          </p:nvPr>
        </p:nvSpPr>
        <p:spPr>
          <a:xfrm>
            <a:off x="311700" y="915150"/>
            <a:ext cx="56286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76" name="Google Shape;76;p3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31"/>
          <p:cNvSpPr/>
          <p:nvPr/>
        </p:nvSpPr>
        <p:spPr>
          <a:xfrm>
            <a:off x="6025275" y="956800"/>
            <a:ext cx="2734200" cy="2186400"/>
          </a:xfrm>
          <a:prstGeom prst="roundRect">
            <a:avLst>
              <a:gd fmla="val 3148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1"/>
          <p:cNvSpPr txBox="1"/>
          <p:nvPr>
            <p:ph idx="2" type="subTitle"/>
          </p:nvPr>
        </p:nvSpPr>
        <p:spPr>
          <a:xfrm>
            <a:off x="6253525" y="1198925"/>
            <a:ext cx="2309700" cy="17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 b="1" sz="1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II">
  <p:cSld name="CUSTOM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 txBox="1"/>
          <p:nvPr>
            <p:ph idx="1" type="body"/>
          </p:nvPr>
        </p:nvSpPr>
        <p:spPr>
          <a:xfrm>
            <a:off x="1131800" y="1813100"/>
            <a:ext cx="66459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type="title"/>
          </p:nvPr>
        </p:nvSpPr>
        <p:spPr>
          <a:xfrm>
            <a:off x="1131800" y="980175"/>
            <a:ext cx="74100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6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32"/>
          <p:cNvSpPr/>
          <p:nvPr/>
        </p:nvSpPr>
        <p:spPr>
          <a:xfrm rot="8098816">
            <a:off x="6092643" y="-31918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2"/>
          <p:cNvSpPr/>
          <p:nvPr/>
        </p:nvSpPr>
        <p:spPr>
          <a:xfrm rot="8098816">
            <a:off x="7741226" y="22945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2"/>
          <p:cNvSpPr/>
          <p:nvPr/>
        </p:nvSpPr>
        <p:spPr>
          <a:xfrm rot="8098816">
            <a:off x="8289866" y="-31918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2"/>
          <p:cNvSpPr/>
          <p:nvPr/>
        </p:nvSpPr>
        <p:spPr>
          <a:xfrm rot="8098816">
            <a:off x="7191264" y="-31917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2"/>
          <p:cNvSpPr/>
          <p:nvPr/>
        </p:nvSpPr>
        <p:spPr>
          <a:xfrm rot="8098816">
            <a:off x="8838491" y="22944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I">
  <p:cSld name="CUSTOM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7720d782c_0_216"/>
          <p:cNvSpPr txBox="1"/>
          <p:nvPr>
            <p:ph idx="1" type="body"/>
          </p:nvPr>
        </p:nvSpPr>
        <p:spPr>
          <a:xfrm>
            <a:off x="1131800" y="1813100"/>
            <a:ext cx="66459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g127720d782c_0_216"/>
          <p:cNvSpPr txBox="1"/>
          <p:nvPr>
            <p:ph type="title"/>
          </p:nvPr>
        </p:nvSpPr>
        <p:spPr>
          <a:xfrm>
            <a:off x="1131800" y="980175"/>
            <a:ext cx="74100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6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g127720d782c_0_216"/>
          <p:cNvSpPr/>
          <p:nvPr/>
        </p:nvSpPr>
        <p:spPr>
          <a:xfrm rot="8098816">
            <a:off x="6643949" y="22945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27720d782c_0_216"/>
          <p:cNvSpPr/>
          <p:nvPr/>
        </p:nvSpPr>
        <p:spPr>
          <a:xfrm rot="8098816">
            <a:off x="6092643" y="-31918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127720d782c_0_216"/>
          <p:cNvSpPr/>
          <p:nvPr/>
        </p:nvSpPr>
        <p:spPr>
          <a:xfrm rot="8098816">
            <a:off x="7741226" y="22945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27720d782c_0_216"/>
          <p:cNvSpPr/>
          <p:nvPr/>
        </p:nvSpPr>
        <p:spPr>
          <a:xfrm rot="8098816">
            <a:off x="8289866" y="-31918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127720d782c_0_216"/>
          <p:cNvSpPr/>
          <p:nvPr/>
        </p:nvSpPr>
        <p:spPr>
          <a:xfrm rot="8098816">
            <a:off x="8292516" y="77809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127720d782c_0_216"/>
          <p:cNvSpPr/>
          <p:nvPr/>
        </p:nvSpPr>
        <p:spPr>
          <a:xfrm rot="8098816">
            <a:off x="7191264" y="-31917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27720d782c_0_216"/>
          <p:cNvSpPr/>
          <p:nvPr/>
        </p:nvSpPr>
        <p:spPr>
          <a:xfrm rot="8098816">
            <a:off x="8838491" y="22944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7720d782c_0_158"/>
          <p:cNvSpPr txBox="1"/>
          <p:nvPr>
            <p:ph type="ctrTitle"/>
          </p:nvPr>
        </p:nvSpPr>
        <p:spPr>
          <a:xfrm>
            <a:off x="311700" y="2004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7" name="Google Shape;107;g127720d782c_0_158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g127720d782c_0_158"/>
          <p:cNvSpPr/>
          <p:nvPr/>
        </p:nvSpPr>
        <p:spPr>
          <a:xfrm>
            <a:off x="171225" y="4458575"/>
            <a:ext cx="6840600" cy="5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27720d782c_0_158"/>
          <p:cNvSpPr/>
          <p:nvPr/>
        </p:nvSpPr>
        <p:spPr>
          <a:xfrm rot="8098816">
            <a:off x="247656" y="484685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127720d782c_0_158"/>
          <p:cNvSpPr/>
          <p:nvPr/>
        </p:nvSpPr>
        <p:spPr>
          <a:xfrm rot="8098816">
            <a:off x="-311234" y="429821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27720d782c_0_158"/>
          <p:cNvSpPr/>
          <p:nvPr/>
        </p:nvSpPr>
        <p:spPr>
          <a:xfrm rot="8098816">
            <a:off x="1344936" y="484685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27720d782c_0_158"/>
          <p:cNvSpPr/>
          <p:nvPr/>
        </p:nvSpPr>
        <p:spPr>
          <a:xfrm rot="8098816">
            <a:off x="793630" y="429821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27720d782c_0_158"/>
          <p:cNvSpPr/>
          <p:nvPr/>
        </p:nvSpPr>
        <p:spPr>
          <a:xfrm rot="8098816">
            <a:off x="2385380" y="484684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27720d782c_0_158"/>
          <p:cNvSpPr/>
          <p:nvPr/>
        </p:nvSpPr>
        <p:spPr>
          <a:xfrm rot="8098816">
            <a:off x="6643949" y="22945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27720d782c_0_158"/>
          <p:cNvSpPr/>
          <p:nvPr/>
        </p:nvSpPr>
        <p:spPr>
          <a:xfrm rot="8098816">
            <a:off x="6092643" y="-31918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27720d782c_0_158"/>
          <p:cNvSpPr/>
          <p:nvPr/>
        </p:nvSpPr>
        <p:spPr>
          <a:xfrm rot="8098816">
            <a:off x="7741226" y="22945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27720d782c_0_158"/>
          <p:cNvSpPr/>
          <p:nvPr/>
        </p:nvSpPr>
        <p:spPr>
          <a:xfrm rot="8098816">
            <a:off x="8289866" y="-31918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27720d782c_0_158"/>
          <p:cNvSpPr/>
          <p:nvPr/>
        </p:nvSpPr>
        <p:spPr>
          <a:xfrm rot="8098816">
            <a:off x="8292516" y="77809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27720d782c_0_158"/>
          <p:cNvSpPr/>
          <p:nvPr/>
        </p:nvSpPr>
        <p:spPr>
          <a:xfrm rot="8098816">
            <a:off x="7191264" y="-31917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27720d782c_0_158"/>
          <p:cNvSpPr/>
          <p:nvPr/>
        </p:nvSpPr>
        <p:spPr>
          <a:xfrm rot="8098816">
            <a:off x="8838491" y="22944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27720d782c_0_158"/>
          <p:cNvSpPr txBox="1"/>
          <p:nvPr/>
        </p:nvSpPr>
        <p:spPr>
          <a:xfrm>
            <a:off x="259950" y="223400"/>
            <a:ext cx="3764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Check-In Code:</a:t>
            </a:r>
            <a:r>
              <a:rPr b="0" i="0" lang="en" sz="1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code</a:t>
            </a:r>
            <a:endParaRPr b="0" i="0" sz="18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eck-In Code">
  <p:cSld name="TITLE_1"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7720d782c_0_175"/>
          <p:cNvSpPr txBox="1"/>
          <p:nvPr/>
        </p:nvSpPr>
        <p:spPr>
          <a:xfrm>
            <a:off x="46350" y="1767000"/>
            <a:ext cx="90513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en" sz="5200" u="none" cap="none" strike="noStrike">
                <a:solidFill>
                  <a:srgbClr val="62B0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i="0" sz="5200" u="none" cap="none" strike="noStrike">
              <a:solidFill>
                <a:srgbClr val="62B0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Check-In</a:t>
            </a:r>
            <a:endParaRPr b="0" i="0" sz="20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acmucsd.com</a:t>
            </a:r>
            <a:endParaRPr b="0" i="0" sz="20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4" name="Google Shape;124;g127720d782c_0_175"/>
          <p:cNvSpPr txBox="1"/>
          <p:nvPr>
            <p:ph type="ctrTitle"/>
          </p:nvPr>
        </p:nvSpPr>
        <p:spPr>
          <a:xfrm>
            <a:off x="311700" y="1691050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b="1" sz="5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I">
  <p:cSld name="TITLE_1_1">
    <p:bg>
      <p:bgPr>
        <a:solidFill>
          <a:schemeClr val="dk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7720d782c_0_178"/>
          <p:cNvSpPr txBox="1"/>
          <p:nvPr>
            <p:ph idx="1" type="subTitle"/>
          </p:nvPr>
        </p:nvSpPr>
        <p:spPr>
          <a:xfrm>
            <a:off x="2352600" y="2555225"/>
            <a:ext cx="44388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ans"/>
              <a:buNone/>
              <a:defRPr sz="20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127720d782c_0_178"/>
          <p:cNvSpPr txBox="1"/>
          <p:nvPr>
            <p:ph type="ctrTitle"/>
          </p:nvPr>
        </p:nvSpPr>
        <p:spPr>
          <a:xfrm>
            <a:off x="311700" y="1691050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b="1" sz="5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secHead">
  <p:cSld name="SECTION_HEAD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720d782c_0_181"/>
          <p:cNvSpPr txBox="1"/>
          <p:nvPr>
            <p:ph idx="1" type="subTitle"/>
          </p:nvPr>
        </p:nvSpPr>
        <p:spPr>
          <a:xfrm>
            <a:off x="3081425" y="1373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M Sans"/>
              <a:buNone/>
              <a:defRPr b="1" sz="16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127720d782c_0_181"/>
          <p:cNvSpPr txBox="1"/>
          <p:nvPr/>
        </p:nvSpPr>
        <p:spPr>
          <a:xfrm>
            <a:off x="2631436" y="1327287"/>
            <a:ext cx="45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1" i="0" sz="3000" u="none" cap="none" strike="noStrike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1" name="Google Shape;131;g127720d782c_0_181"/>
          <p:cNvSpPr txBox="1"/>
          <p:nvPr/>
        </p:nvSpPr>
        <p:spPr>
          <a:xfrm>
            <a:off x="2702875" y="656744"/>
            <a:ext cx="34287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today’s agenda</a:t>
            </a:r>
            <a:endParaRPr b="1" i="0" sz="25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2" name="Google Shape;132;g127720d782c_0_181"/>
          <p:cNvSpPr txBox="1"/>
          <p:nvPr>
            <p:ph idx="2" type="body"/>
          </p:nvPr>
        </p:nvSpPr>
        <p:spPr>
          <a:xfrm>
            <a:off x="3081425" y="1620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3" name="Google Shape;133;g127720d782c_0_181"/>
          <p:cNvSpPr txBox="1"/>
          <p:nvPr>
            <p:ph idx="3" type="subTitle"/>
          </p:nvPr>
        </p:nvSpPr>
        <p:spPr>
          <a:xfrm>
            <a:off x="3081425" y="2135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M Sans"/>
              <a:buNone/>
              <a:defRPr b="1" sz="16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27720d782c_0_181"/>
          <p:cNvSpPr txBox="1"/>
          <p:nvPr/>
        </p:nvSpPr>
        <p:spPr>
          <a:xfrm>
            <a:off x="2631436" y="2089287"/>
            <a:ext cx="45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b="1" i="0" sz="3000" u="none" cap="none" strike="noStrike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5" name="Google Shape;135;g127720d782c_0_181"/>
          <p:cNvSpPr txBox="1"/>
          <p:nvPr>
            <p:ph idx="4" type="body"/>
          </p:nvPr>
        </p:nvSpPr>
        <p:spPr>
          <a:xfrm>
            <a:off x="3081425" y="2382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6" name="Google Shape;136;g127720d782c_0_181"/>
          <p:cNvSpPr txBox="1"/>
          <p:nvPr>
            <p:ph idx="5" type="subTitle"/>
          </p:nvPr>
        </p:nvSpPr>
        <p:spPr>
          <a:xfrm>
            <a:off x="3081425" y="2897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M Sans"/>
              <a:buNone/>
              <a:defRPr b="1" sz="16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g127720d782c_0_181"/>
          <p:cNvSpPr txBox="1"/>
          <p:nvPr/>
        </p:nvSpPr>
        <p:spPr>
          <a:xfrm>
            <a:off x="2631436" y="2851287"/>
            <a:ext cx="45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b="1" i="0" sz="3000" u="none" cap="none" strike="noStrike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8" name="Google Shape;138;g127720d782c_0_181"/>
          <p:cNvSpPr txBox="1"/>
          <p:nvPr>
            <p:ph idx="6" type="body"/>
          </p:nvPr>
        </p:nvSpPr>
        <p:spPr>
          <a:xfrm>
            <a:off x="3081425" y="3144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9" name="Google Shape;139;g127720d782c_0_181"/>
          <p:cNvSpPr txBox="1"/>
          <p:nvPr>
            <p:ph idx="7" type="subTitle"/>
          </p:nvPr>
        </p:nvSpPr>
        <p:spPr>
          <a:xfrm>
            <a:off x="3081425" y="3659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M Sans"/>
              <a:buNone/>
              <a:defRPr b="1" sz="16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127720d782c_0_181"/>
          <p:cNvSpPr txBox="1"/>
          <p:nvPr/>
        </p:nvSpPr>
        <p:spPr>
          <a:xfrm>
            <a:off x="2631436" y="3613287"/>
            <a:ext cx="45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4</a:t>
            </a:r>
            <a:endParaRPr b="1" i="0" sz="3000" u="none" cap="none" strike="noStrike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1" name="Google Shape;141;g127720d782c_0_181"/>
          <p:cNvSpPr txBox="1"/>
          <p:nvPr>
            <p:ph idx="8" type="body"/>
          </p:nvPr>
        </p:nvSpPr>
        <p:spPr>
          <a:xfrm>
            <a:off x="3081425" y="3906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s">
  <p:cSld name="SECTION_HEADER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7720d782c_0_195"/>
          <p:cNvSpPr txBox="1"/>
          <p:nvPr>
            <p:ph type="title"/>
          </p:nvPr>
        </p:nvSpPr>
        <p:spPr>
          <a:xfrm>
            <a:off x="2702875" y="656745"/>
            <a:ext cx="5854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g127720d782c_0_195"/>
          <p:cNvSpPr txBox="1"/>
          <p:nvPr>
            <p:ph idx="1" type="subTitle"/>
          </p:nvPr>
        </p:nvSpPr>
        <p:spPr>
          <a:xfrm>
            <a:off x="2700425" y="1373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None/>
              <a:defRPr b="1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5" name="Google Shape;145;g127720d782c_0_195"/>
          <p:cNvSpPr txBox="1"/>
          <p:nvPr>
            <p:ph idx="2" type="body"/>
          </p:nvPr>
        </p:nvSpPr>
        <p:spPr>
          <a:xfrm>
            <a:off x="2700425" y="1620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6" name="Google Shape;146;g127720d782c_0_195"/>
          <p:cNvSpPr txBox="1"/>
          <p:nvPr>
            <p:ph idx="3" type="subTitle"/>
          </p:nvPr>
        </p:nvSpPr>
        <p:spPr>
          <a:xfrm>
            <a:off x="2700425" y="2135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None/>
              <a:defRPr b="1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7" name="Google Shape;147;g127720d782c_0_195"/>
          <p:cNvSpPr txBox="1"/>
          <p:nvPr>
            <p:ph idx="4" type="body"/>
          </p:nvPr>
        </p:nvSpPr>
        <p:spPr>
          <a:xfrm>
            <a:off x="2700425" y="2382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8" name="Google Shape;148;g127720d782c_0_195"/>
          <p:cNvSpPr txBox="1"/>
          <p:nvPr>
            <p:ph idx="5" type="subTitle"/>
          </p:nvPr>
        </p:nvSpPr>
        <p:spPr>
          <a:xfrm>
            <a:off x="2700425" y="2897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None/>
              <a:defRPr b="1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9" name="Google Shape;149;g127720d782c_0_195"/>
          <p:cNvSpPr txBox="1"/>
          <p:nvPr>
            <p:ph idx="6" type="body"/>
          </p:nvPr>
        </p:nvSpPr>
        <p:spPr>
          <a:xfrm>
            <a:off x="2700425" y="3144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0" name="Google Shape;150;g127720d782c_0_195"/>
          <p:cNvSpPr txBox="1"/>
          <p:nvPr>
            <p:ph idx="7" type="subTitle"/>
          </p:nvPr>
        </p:nvSpPr>
        <p:spPr>
          <a:xfrm>
            <a:off x="2700425" y="3659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None/>
              <a:defRPr b="1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51" name="Google Shape;151;g127720d782c_0_195"/>
          <p:cNvSpPr txBox="1"/>
          <p:nvPr>
            <p:ph idx="8" type="body"/>
          </p:nvPr>
        </p:nvSpPr>
        <p:spPr>
          <a:xfrm>
            <a:off x="2700425" y="3906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I">
  <p:cSld name="BLANK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7720d782c_0_206"/>
          <p:cNvSpPr/>
          <p:nvPr/>
        </p:nvSpPr>
        <p:spPr>
          <a:xfrm>
            <a:off x="144875" y="4254425"/>
            <a:ext cx="8838300" cy="79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eck-In Code">
  <p:cSld name="TITLE_1">
    <p:bg>
      <p:bgPr>
        <a:solidFill>
          <a:schemeClr val="dk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/>
        </p:nvSpPr>
        <p:spPr>
          <a:xfrm>
            <a:off x="46350" y="1767000"/>
            <a:ext cx="9051300" cy="16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en" sz="5200" u="none" cap="none" strike="noStrike">
                <a:solidFill>
                  <a:srgbClr val="62B0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i="0" sz="5200" u="none" cap="none" strike="noStrike">
              <a:solidFill>
                <a:srgbClr val="62B0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Check-In</a:t>
            </a:r>
            <a:endParaRPr b="0" i="0" sz="20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acmucsd.com</a:t>
            </a:r>
            <a:endParaRPr b="0" i="0" sz="20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43434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" name="Google Shape;30;p23"/>
          <p:cNvSpPr txBox="1"/>
          <p:nvPr>
            <p:ph type="ctrTitle"/>
          </p:nvPr>
        </p:nvSpPr>
        <p:spPr>
          <a:xfrm>
            <a:off x="311700" y="1691050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b="1" sz="52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nippet">
  <p:cSld name="CUSTOM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7720d782c_0_208"/>
          <p:cNvSpPr txBox="1"/>
          <p:nvPr>
            <p:ph idx="1" type="body"/>
          </p:nvPr>
        </p:nvSpPr>
        <p:spPr>
          <a:xfrm>
            <a:off x="311700" y="915150"/>
            <a:ext cx="83685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56" name="Google Shape;156;g127720d782c_0_20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nippet with callout">
  <p:cSld name="CUSTOM_3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7720d782c_0_211"/>
          <p:cNvSpPr txBox="1"/>
          <p:nvPr>
            <p:ph idx="1" type="body"/>
          </p:nvPr>
        </p:nvSpPr>
        <p:spPr>
          <a:xfrm>
            <a:off x="311700" y="915150"/>
            <a:ext cx="56286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59" name="Google Shape;159;g127720d782c_0_21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0" name="Google Shape;160;g127720d782c_0_211"/>
          <p:cNvSpPr/>
          <p:nvPr/>
        </p:nvSpPr>
        <p:spPr>
          <a:xfrm>
            <a:off x="6025275" y="956800"/>
            <a:ext cx="2734200" cy="2186400"/>
          </a:xfrm>
          <a:prstGeom prst="roundRect">
            <a:avLst>
              <a:gd fmla="val 3148" name="adj"/>
            </a:avLst>
          </a:pr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127720d782c_0_211"/>
          <p:cNvSpPr txBox="1"/>
          <p:nvPr>
            <p:ph idx="2" type="subTitle"/>
          </p:nvPr>
        </p:nvSpPr>
        <p:spPr>
          <a:xfrm>
            <a:off x="6253525" y="1198925"/>
            <a:ext cx="2309700" cy="17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 b="1" sz="14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II">
  <p:cSld name="CUSTOM_1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7720d782c_0_226"/>
          <p:cNvSpPr txBox="1"/>
          <p:nvPr>
            <p:ph idx="1" type="body"/>
          </p:nvPr>
        </p:nvSpPr>
        <p:spPr>
          <a:xfrm>
            <a:off x="1131800" y="1813100"/>
            <a:ext cx="66459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4" name="Google Shape;164;g127720d782c_0_226"/>
          <p:cNvSpPr txBox="1"/>
          <p:nvPr>
            <p:ph type="title"/>
          </p:nvPr>
        </p:nvSpPr>
        <p:spPr>
          <a:xfrm>
            <a:off x="1131800" y="980175"/>
            <a:ext cx="74100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6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5" name="Google Shape;165;g127720d782c_0_226"/>
          <p:cNvSpPr/>
          <p:nvPr/>
        </p:nvSpPr>
        <p:spPr>
          <a:xfrm rot="8098816">
            <a:off x="6092643" y="-31918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27720d782c_0_226"/>
          <p:cNvSpPr/>
          <p:nvPr/>
        </p:nvSpPr>
        <p:spPr>
          <a:xfrm rot="8098816">
            <a:off x="7741226" y="22945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27720d782c_0_226"/>
          <p:cNvSpPr/>
          <p:nvPr/>
        </p:nvSpPr>
        <p:spPr>
          <a:xfrm rot="8098816">
            <a:off x="8289866" y="-319185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7720d782c_0_226"/>
          <p:cNvSpPr/>
          <p:nvPr/>
        </p:nvSpPr>
        <p:spPr>
          <a:xfrm rot="8098816">
            <a:off x="7191264" y="-31917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27720d782c_0_226"/>
          <p:cNvSpPr/>
          <p:nvPr/>
        </p:nvSpPr>
        <p:spPr>
          <a:xfrm rot="8098816">
            <a:off x="8838491" y="229440"/>
            <a:ext cx="615819" cy="615819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 Points">
  <p:cSld name="SECTION_HEADER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type="title"/>
          </p:nvPr>
        </p:nvSpPr>
        <p:spPr>
          <a:xfrm>
            <a:off x="2702875" y="656745"/>
            <a:ext cx="5854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" name="Google Shape;33;p24"/>
          <p:cNvSpPr txBox="1"/>
          <p:nvPr>
            <p:ph idx="1" type="subTitle"/>
          </p:nvPr>
        </p:nvSpPr>
        <p:spPr>
          <a:xfrm>
            <a:off x="2700425" y="1373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None/>
              <a:defRPr b="1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4" name="Google Shape;34;p24"/>
          <p:cNvSpPr txBox="1"/>
          <p:nvPr>
            <p:ph idx="2" type="body"/>
          </p:nvPr>
        </p:nvSpPr>
        <p:spPr>
          <a:xfrm>
            <a:off x="2700425" y="1620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5" name="Google Shape;35;p24"/>
          <p:cNvSpPr txBox="1"/>
          <p:nvPr>
            <p:ph idx="3" type="subTitle"/>
          </p:nvPr>
        </p:nvSpPr>
        <p:spPr>
          <a:xfrm>
            <a:off x="2700425" y="2135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None/>
              <a:defRPr b="1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6" name="Google Shape;36;p24"/>
          <p:cNvSpPr txBox="1"/>
          <p:nvPr>
            <p:ph idx="4" type="body"/>
          </p:nvPr>
        </p:nvSpPr>
        <p:spPr>
          <a:xfrm>
            <a:off x="2700425" y="2382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7" name="Google Shape;37;p24"/>
          <p:cNvSpPr txBox="1"/>
          <p:nvPr>
            <p:ph idx="5" type="subTitle"/>
          </p:nvPr>
        </p:nvSpPr>
        <p:spPr>
          <a:xfrm>
            <a:off x="2700425" y="2897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None/>
              <a:defRPr b="1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8" name="Google Shape;38;p24"/>
          <p:cNvSpPr txBox="1"/>
          <p:nvPr>
            <p:ph idx="6" type="body"/>
          </p:nvPr>
        </p:nvSpPr>
        <p:spPr>
          <a:xfrm>
            <a:off x="2700425" y="3144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9" name="Google Shape;39;p24"/>
          <p:cNvSpPr txBox="1"/>
          <p:nvPr>
            <p:ph idx="7" type="subTitle"/>
          </p:nvPr>
        </p:nvSpPr>
        <p:spPr>
          <a:xfrm>
            <a:off x="2700425" y="3659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DM Sans"/>
              <a:buNone/>
              <a:defRPr b="1" sz="1600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0" name="Google Shape;40;p24"/>
          <p:cNvSpPr txBox="1"/>
          <p:nvPr>
            <p:ph idx="8" type="body"/>
          </p:nvPr>
        </p:nvSpPr>
        <p:spPr>
          <a:xfrm>
            <a:off x="2700425" y="3906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I">
  <p:cSld name="CUSTOM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1131800" y="1813100"/>
            <a:ext cx="66459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type="title"/>
          </p:nvPr>
        </p:nvSpPr>
        <p:spPr>
          <a:xfrm>
            <a:off x="1131800" y="980175"/>
            <a:ext cx="74100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b="1" sz="36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Google Shape;44;p25"/>
          <p:cNvSpPr/>
          <p:nvPr/>
        </p:nvSpPr>
        <p:spPr>
          <a:xfrm rot="8098816">
            <a:off x="6643949" y="22945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5"/>
          <p:cNvSpPr/>
          <p:nvPr/>
        </p:nvSpPr>
        <p:spPr>
          <a:xfrm rot="8098816">
            <a:off x="6092643" y="-31918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5"/>
          <p:cNvSpPr/>
          <p:nvPr/>
        </p:nvSpPr>
        <p:spPr>
          <a:xfrm rot="8098816">
            <a:off x="7741226" y="22945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5"/>
          <p:cNvSpPr/>
          <p:nvPr/>
        </p:nvSpPr>
        <p:spPr>
          <a:xfrm rot="8098816">
            <a:off x="8289866" y="-31918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5"/>
          <p:cNvSpPr/>
          <p:nvPr/>
        </p:nvSpPr>
        <p:spPr>
          <a:xfrm rot="8098816">
            <a:off x="8292516" y="778095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5"/>
          <p:cNvSpPr/>
          <p:nvPr/>
        </p:nvSpPr>
        <p:spPr>
          <a:xfrm rot="8098816">
            <a:off x="7191264" y="-31917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5"/>
          <p:cNvSpPr/>
          <p:nvPr/>
        </p:nvSpPr>
        <p:spPr>
          <a:xfrm rot="8098816">
            <a:off x="8838491" y="229440"/>
            <a:ext cx="615819" cy="6158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nippet">
  <p:cSld name="CUSTOM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idx="1" type="body"/>
          </p:nvPr>
        </p:nvSpPr>
        <p:spPr>
          <a:xfrm>
            <a:off x="311700" y="915150"/>
            <a:ext cx="83685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●"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Mono"/>
              <a:buChar char="○"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Mono"/>
              <a:buChar char="■"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53" name="Google Shape;53;p2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I">
  <p:cSld name="TITLE_1_1">
    <p:bg>
      <p:bgPr>
        <a:solidFill>
          <a:schemeClr val="dk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idx="1" type="subTitle"/>
          </p:nvPr>
        </p:nvSpPr>
        <p:spPr>
          <a:xfrm>
            <a:off x="2352600" y="2555225"/>
            <a:ext cx="44388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M Sans"/>
              <a:buNone/>
              <a:defRPr sz="20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type="ctrTitle"/>
          </p:nvPr>
        </p:nvSpPr>
        <p:spPr>
          <a:xfrm>
            <a:off x="311700" y="1691050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b="1" sz="5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/>
          <p:nvPr>
            <p:ph idx="1" type="subTitle"/>
          </p:nvPr>
        </p:nvSpPr>
        <p:spPr>
          <a:xfrm>
            <a:off x="3081425" y="1373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M Sans"/>
              <a:buNone/>
              <a:defRPr b="1" sz="16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/>
        </p:nvSpPr>
        <p:spPr>
          <a:xfrm>
            <a:off x="2631436" y="1327287"/>
            <a:ext cx="45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1" i="0" sz="3000" u="none" cap="none" strike="noStrike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" name="Google Shape;60;p28"/>
          <p:cNvSpPr txBox="1"/>
          <p:nvPr/>
        </p:nvSpPr>
        <p:spPr>
          <a:xfrm>
            <a:off x="2702875" y="656744"/>
            <a:ext cx="34287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today’s agenda</a:t>
            </a:r>
            <a:endParaRPr b="1" i="0" sz="25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" name="Google Shape;61;p28"/>
          <p:cNvSpPr txBox="1"/>
          <p:nvPr>
            <p:ph idx="2" type="body"/>
          </p:nvPr>
        </p:nvSpPr>
        <p:spPr>
          <a:xfrm>
            <a:off x="3081425" y="1620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2" name="Google Shape;62;p28"/>
          <p:cNvSpPr txBox="1"/>
          <p:nvPr>
            <p:ph idx="3" type="subTitle"/>
          </p:nvPr>
        </p:nvSpPr>
        <p:spPr>
          <a:xfrm>
            <a:off x="3081425" y="2135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M Sans"/>
              <a:buNone/>
              <a:defRPr b="1" sz="16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/>
        </p:nvSpPr>
        <p:spPr>
          <a:xfrm>
            <a:off x="2631436" y="2089287"/>
            <a:ext cx="45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b="1" i="0" sz="3000" u="none" cap="none" strike="noStrike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" name="Google Shape;64;p28"/>
          <p:cNvSpPr txBox="1"/>
          <p:nvPr>
            <p:ph idx="4" type="body"/>
          </p:nvPr>
        </p:nvSpPr>
        <p:spPr>
          <a:xfrm>
            <a:off x="3081425" y="2382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" name="Google Shape;65;p28"/>
          <p:cNvSpPr txBox="1"/>
          <p:nvPr>
            <p:ph idx="5" type="subTitle"/>
          </p:nvPr>
        </p:nvSpPr>
        <p:spPr>
          <a:xfrm>
            <a:off x="3081425" y="2897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M Sans"/>
              <a:buNone/>
              <a:defRPr b="1" sz="16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/>
        </p:nvSpPr>
        <p:spPr>
          <a:xfrm>
            <a:off x="2631436" y="2851287"/>
            <a:ext cx="45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b="1" i="0" sz="3000" u="none" cap="none" strike="noStrike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" name="Google Shape;67;p28"/>
          <p:cNvSpPr txBox="1"/>
          <p:nvPr>
            <p:ph idx="6" type="body"/>
          </p:nvPr>
        </p:nvSpPr>
        <p:spPr>
          <a:xfrm>
            <a:off x="3081425" y="3144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8" name="Google Shape;68;p28"/>
          <p:cNvSpPr txBox="1"/>
          <p:nvPr>
            <p:ph idx="7" type="subTitle"/>
          </p:nvPr>
        </p:nvSpPr>
        <p:spPr>
          <a:xfrm>
            <a:off x="3081425" y="3659925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M Sans"/>
              <a:buNone/>
              <a:defRPr b="1" sz="1600">
                <a:latin typeface="DM Sans"/>
                <a:ea typeface="DM Sans"/>
                <a:cs typeface="DM Sans"/>
                <a:sym typeface="DM Sans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/>
        </p:nvSpPr>
        <p:spPr>
          <a:xfrm>
            <a:off x="2631436" y="3613287"/>
            <a:ext cx="4500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</a:rPr>
              <a:t>4</a:t>
            </a:r>
            <a:endParaRPr b="1" i="0" sz="3000" u="none" cap="none" strike="noStrike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" name="Google Shape;70;p28"/>
          <p:cNvSpPr txBox="1"/>
          <p:nvPr>
            <p:ph idx="8" type="body"/>
          </p:nvPr>
        </p:nvSpPr>
        <p:spPr>
          <a:xfrm>
            <a:off x="3081425" y="3906075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DM Sans"/>
              <a:buChar char="○"/>
              <a:defRPr sz="1200"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DM Sans"/>
              <a:buChar char="■"/>
              <a:defRPr sz="12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II">
  <p:cSld name="BLANK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/>
          <p:nvPr/>
        </p:nvSpPr>
        <p:spPr>
          <a:xfrm>
            <a:off x="144875" y="4254425"/>
            <a:ext cx="8838300" cy="79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idx="12" type="sldNum"/>
          </p:nvPr>
        </p:nvSpPr>
        <p:spPr>
          <a:xfrm>
            <a:off x="8777253" y="91225"/>
            <a:ext cx="32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M Sans"/>
              <a:buNone/>
              <a:defRPr b="1" i="0" sz="2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M Sans"/>
              <a:buChar char="●"/>
              <a:defRPr b="0" i="0" sz="1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pic>
        <p:nvPicPr>
          <p:cNvPr id="9" name="Google Shape;9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66525" y="4384475"/>
            <a:ext cx="612650" cy="6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1"/>
          <p:cNvSpPr txBox="1"/>
          <p:nvPr/>
        </p:nvSpPr>
        <p:spPr>
          <a:xfrm>
            <a:off x="7356019" y="4343400"/>
            <a:ext cx="1445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ACM </a:t>
            </a:r>
            <a:r>
              <a:rPr b="0" i="0" lang="en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AI</a:t>
            </a:r>
            <a:endParaRPr b="0" i="0" sz="20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7720d782c_0_151"/>
          <p:cNvSpPr txBox="1"/>
          <p:nvPr>
            <p:ph idx="12" type="sldNum"/>
          </p:nvPr>
        </p:nvSpPr>
        <p:spPr>
          <a:xfrm>
            <a:off x="8777253" y="91225"/>
            <a:ext cx="324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g127720d782c_0_15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DM Sans"/>
              <a:buNone/>
              <a:defRPr b="1" i="0" sz="2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0" name="Google Shape;90;g127720d782c_0_151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M Sans"/>
              <a:buChar char="●"/>
              <a:defRPr b="0" i="0" sz="18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1" name="Google Shape;91;g127720d782c_0_151"/>
          <p:cNvSpPr txBox="1"/>
          <p:nvPr/>
        </p:nvSpPr>
        <p:spPr>
          <a:xfrm>
            <a:off x="259950" y="4566800"/>
            <a:ext cx="3764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Check-In Code:</a:t>
            </a:r>
            <a:r>
              <a:rPr b="0" i="0" lang="en" sz="14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multicla$$</a:t>
            </a:r>
            <a:endParaRPr b="0" i="0" sz="14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2" name="Google Shape;92;g127720d782c_0_15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66525" y="4384475"/>
            <a:ext cx="612650" cy="6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127720d782c_0_151"/>
          <p:cNvSpPr txBox="1"/>
          <p:nvPr/>
        </p:nvSpPr>
        <p:spPr>
          <a:xfrm>
            <a:off x="7356019" y="4343400"/>
            <a:ext cx="14454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ACM </a:t>
            </a:r>
            <a:r>
              <a:rPr b="0" i="0" lang="en" sz="2000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AI</a:t>
            </a:r>
            <a:endParaRPr b="0" i="0" sz="2000" u="none" cap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cmurl.com/nlp-interactive-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cmurl.com/nlp-main-2" TargetMode="External"/><Relationship Id="rId4" Type="http://schemas.openxmlformats.org/officeDocument/2006/relationships/hyperlink" Target="https://acmurl.com/nlp-interactive-2" TargetMode="External"/><Relationship Id="rId5" Type="http://schemas.openxmlformats.org/officeDocument/2006/relationships/hyperlink" Target="https://acmurl.com/nlp-summary-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"/>
          <p:cNvSpPr txBox="1"/>
          <p:nvPr>
            <p:ph type="ctrTitle"/>
          </p:nvPr>
        </p:nvSpPr>
        <p:spPr>
          <a:xfrm>
            <a:off x="311700" y="2004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RNN for Multi-Classification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6d7331697_0_5"/>
          <p:cNvSpPr txBox="1"/>
          <p:nvPr>
            <p:ph type="ctrTitle"/>
          </p:nvPr>
        </p:nvSpPr>
        <p:spPr>
          <a:xfrm>
            <a:off x="311700" y="1691050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Code: multicla$$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 txBox="1"/>
          <p:nvPr>
            <p:ph type="title"/>
          </p:nvPr>
        </p:nvSpPr>
        <p:spPr>
          <a:xfrm>
            <a:off x="2702875" y="656745"/>
            <a:ext cx="58548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85" name="Google Shape;185;p3"/>
          <p:cNvSpPr txBox="1"/>
          <p:nvPr>
            <p:ph idx="3" type="subTitle"/>
          </p:nvPr>
        </p:nvSpPr>
        <p:spPr>
          <a:xfrm>
            <a:off x="2668650" y="1322850"/>
            <a:ext cx="38067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/>
              <a:t>Interactive Notebook</a:t>
            </a:r>
            <a:endParaRPr/>
          </a:p>
        </p:txBody>
      </p:sp>
      <p:sp>
        <p:nvSpPr>
          <p:cNvPr id="186" name="Google Shape;186;p3"/>
          <p:cNvSpPr txBox="1"/>
          <p:nvPr>
            <p:ph idx="4" type="body"/>
          </p:nvPr>
        </p:nvSpPr>
        <p:spPr>
          <a:xfrm>
            <a:off x="2668650" y="1645200"/>
            <a:ext cx="37275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Setup and</a:t>
            </a:r>
            <a:r>
              <a:rPr lang="en">
                <a:solidFill>
                  <a:schemeClr val="dk1"/>
                </a:solidFill>
              </a:rPr>
              <a:t> Exploration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Preprocessing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Building RNN Model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Training and Evaluation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2bbf34a04_1_0"/>
          <p:cNvSpPr txBox="1"/>
          <p:nvPr>
            <p:ph idx="1" type="body"/>
          </p:nvPr>
        </p:nvSpPr>
        <p:spPr>
          <a:xfrm>
            <a:off x="1131800" y="1813100"/>
            <a:ext cx="66459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200"/>
              <a:buNone/>
            </a:pPr>
            <a:r>
              <a:rPr lang="en"/>
              <a:t>Interactive Notebook: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https://acmurl.com/nlp-interactive-2</a:t>
            </a:r>
            <a:endParaRPr/>
          </a:p>
        </p:txBody>
      </p:sp>
      <p:sp>
        <p:nvSpPr>
          <p:cNvPr id="192" name="Google Shape;192;g122bbf34a04_1_0"/>
          <p:cNvSpPr txBox="1"/>
          <p:nvPr>
            <p:ph type="title"/>
          </p:nvPr>
        </p:nvSpPr>
        <p:spPr>
          <a:xfrm>
            <a:off x="1131800" y="980175"/>
            <a:ext cx="74100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Colab Notebooks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6d7331697_0_0"/>
          <p:cNvSpPr txBox="1"/>
          <p:nvPr>
            <p:ph idx="1" type="body"/>
          </p:nvPr>
        </p:nvSpPr>
        <p:spPr>
          <a:xfrm>
            <a:off x="1131800" y="1813100"/>
            <a:ext cx="66459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Main Notebook: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https://acmurl.com/nlp-main-2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rPr lang="en"/>
              <a:t>Interactive Notebook: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https://acmurl.com/nlp-interactive-2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200"/>
              <a:buNone/>
            </a:pPr>
            <a:r>
              <a:rPr lang="en"/>
              <a:t>Summary Graphic: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https://acmurl.com/nlp-summary-2</a:t>
            </a:r>
            <a:endParaRPr/>
          </a:p>
        </p:txBody>
      </p:sp>
      <p:sp>
        <p:nvSpPr>
          <p:cNvPr id="198" name="Google Shape;198;g126d7331697_0_0"/>
          <p:cNvSpPr txBox="1"/>
          <p:nvPr>
            <p:ph type="title"/>
          </p:nvPr>
        </p:nvSpPr>
        <p:spPr>
          <a:xfrm>
            <a:off x="1131800" y="980175"/>
            <a:ext cx="74100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Colab Notebooks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000000"/>
      </a:lt1>
      <a:dk2>
        <a:srgbClr val="333333"/>
      </a:dk2>
      <a:lt2>
        <a:srgbClr val="DBDBDB"/>
      </a:lt2>
      <a:accent1>
        <a:srgbClr val="51C0C0"/>
      </a:accent1>
      <a:accent2>
        <a:srgbClr val="62B0FF"/>
      </a:accent2>
      <a:accent3>
        <a:srgbClr val="816DFF"/>
      </a:accent3>
      <a:accent4>
        <a:srgbClr val="E981A0"/>
      </a:accent4>
      <a:accent5>
        <a:srgbClr val="FF6F6F"/>
      </a:accent5>
      <a:accent6>
        <a:srgbClr val="F9A857"/>
      </a:accent6>
      <a:hlink>
        <a:srgbClr val="51C0C0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000000"/>
      </a:lt1>
      <a:dk2>
        <a:srgbClr val="333333"/>
      </a:dk2>
      <a:lt2>
        <a:srgbClr val="DBDBDB"/>
      </a:lt2>
      <a:accent1>
        <a:srgbClr val="51C0C0"/>
      </a:accent1>
      <a:accent2>
        <a:srgbClr val="62B0FF"/>
      </a:accent2>
      <a:accent3>
        <a:srgbClr val="816DFF"/>
      </a:accent3>
      <a:accent4>
        <a:srgbClr val="E981A0"/>
      </a:accent4>
      <a:accent5>
        <a:srgbClr val="FF6F6F"/>
      </a:accent5>
      <a:accent6>
        <a:srgbClr val="F9A857"/>
      </a:accent6>
      <a:hlink>
        <a:srgbClr val="51C0C0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