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SqtmDLjs4xvI7XwUc5SXJ53k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5.xml"/><Relationship Id="rId22" Type="http://schemas.openxmlformats.org/officeDocument/2006/relationships/font" Target="fonts/DMSans-italic.fntdata"/><Relationship Id="rId10" Type="http://schemas.openxmlformats.org/officeDocument/2006/relationships/slide" Target="slides/slide4.xml"/><Relationship Id="rId21" Type="http://schemas.openxmlformats.org/officeDocument/2006/relationships/font" Target="fonts/DMSans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d7331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6d7331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bbf34a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2bbf34a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d7331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6d7331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2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 rot="8098816">
            <a:off x="24765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rot="8098816">
            <a:off x="-311234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 rot="8098816">
            <a:off x="134493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/>
          <p:nvPr/>
        </p:nvSpPr>
        <p:spPr>
          <a:xfrm rot="8098816">
            <a:off x="793630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rot="8098816">
            <a:off x="2385380" y="484684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tran$late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3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3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20d782c_0_21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127720d782c_0_21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g127720d782c_0_216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7720d782c_0_21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7720d782c_0_21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27720d782c_0_21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27720d782c_0_216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27720d782c_0_21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7720d782c_0_21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20d782c_0_158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g127720d782c_0_158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127720d782c_0_158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7720d782c_0_158"/>
          <p:cNvSpPr/>
          <p:nvPr/>
        </p:nvSpPr>
        <p:spPr>
          <a:xfrm rot="8098816">
            <a:off x="24765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7720d782c_0_158"/>
          <p:cNvSpPr/>
          <p:nvPr/>
        </p:nvSpPr>
        <p:spPr>
          <a:xfrm rot="8098816">
            <a:off x="-311234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7720d782c_0_158"/>
          <p:cNvSpPr/>
          <p:nvPr/>
        </p:nvSpPr>
        <p:spPr>
          <a:xfrm rot="8098816">
            <a:off x="134493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7720d782c_0_158"/>
          <p:cNvSpPr/>
          <p:nvPr/>
        </p:nvSpPr>
        <p:spPr>
          <a:xfrm rot="8098816">
            <a:off x="793630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7720d782c_0_158"/>
          <p:cNvSpPr/>
          <p:nvPr/>
        </p:nvSpPr>
        <p:spPr>
          <a:xfrm rot="8098816">
            <a:off x="2385380" y="484684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7720d782c_0_158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7720d782c_0_158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7720d782c_0_158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7720d782c_0_158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7720d782c_0_158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7720d782c_0_158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7720d782c_0_158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7720d782c_0_158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code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20d782c_0_175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g127720d782c_0_17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720d782c_0_178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7720d782c_0_178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720d782c_0_181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27720d782c_0_181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g127720d782c_0_181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g127720d782c_0_181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g127720d782c_0_181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7720d782c_0_181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g127720d782c_0_181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g127720d782c_0_181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27720d782c_0_181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g127720d782c_0_181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g127720d782c_0_181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27720d782c_0_181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g127720d782c_0_181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20d782c_0_195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g127720d782c_0_195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5" name="Google Shape;145;g127720d782c_0_195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g127720d782c_0_195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7" name="Google Shape;147;g127720d782c_0_195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g127720d782c_0_195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9" name="Google Shape;149;g127720d782c_0_195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g127720d782c_0_195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1" name="Google Shape;151;g127720d782c_0_195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0d782c_0_206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23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20d782c_0_208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6" name="Google Shape;156;g127720d782c_0_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720d782c_0_21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9" name="Google Shape;159;g127720d782c_0_2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g127720d782c_0_21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7720d782c_0_21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20d782c_0_22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g127720d782c_0_22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g127720d782c_0_22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7720d782c_0_22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27720d782c_0_22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7720d782c_0_22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7720d782c_0_22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25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5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28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28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28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720d782c_0_15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127720d782c_0_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g127720d782c_0_15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g127720d782c_0_151"/>
          <p:cNvSpPr txBox="1"/>
          <p:nvPr/>
        </p:nvSpPr>
        <p:spPr>
          <a:xfrm>
            <a:off x="259950" y="45668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tran$late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g127720d782c_0_1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7720d782c_0_15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murl.com/nlp-main-3" TargetMode="External"/><Relationship Id="rId4" Type="http://schemas.openxmlformats.org/officeDocument/2006/relationships/hyperlink" Target="https://acmurl.com/nlp-main-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murl.com/nlp-main-3" TargetMode="External"/><Relationship Id="rId4" Type="http://schemas.openxmlformats.org/officeDocument/2006/relationships/hyperlink" Target="https://acmurl.com/nlp-main-3" TargetMode="External"/><Relationship Id="rId5" Type="http://schemas.openxmlformats.org/officeDocument/2006/relationships/hyperlink" Target="https://acmurl.com/nlp-summary-3" TargetMode="External"/><Relationship Id="rId6" Type="http://schemas.openxmlformats.org/officeDocument/2006/relationships/hyperlink" Target="https://acmurl.com/nlp-summary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Seq2Seq for Machine Translation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7331697_0_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Code: tran$alte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600"/>
              <a:t>Outline</a:t>
            </a:r>
            <a:endParaRPr sz="2600"/>
          </a:p>
        </p:txBody>
      </p:sp>
      <p:sp>
        <p:nvSpPr>
          <p:cNvPr id="185" name="Google Shape;185;p3"/>
          <p:cNvSpPr txBox="1"/>
          <p:nvPr>
            <p:ph idx="3" type="subTitle"/>
          </p:nvPr>
        </p:nvSpPr>
        <p:spPr>
          <a:xfrm>
            <a:off x="2668650" y="1322850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 sz="1800"/>
              <a:t>Main Notebook</a:t>
            </a:r>
            <a:endParaRPr sz="1800"/>
          </a:p>
        </p:txBody>
      </p:sp>
      <p:sp>
        <p:nvSpPr>
          <p:cNvPr id="186" name="Google Shape;186;p3"/>
          <p:cNvSpPr txBox="1"/>
          <p:nvPr>
            <p:ph idx="4" type="body"/>
          </p:nvPr>
        </p:nvSpPr>
        <p:spPr>
          <a:xfrm>
            <a:off x="2668650" y="1645200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Setup and Exploration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Preprocessing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Building the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Training the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Inference (if time permits)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Conclusion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bbf34a04_1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None/>
            </a:pPr>
            <a:r>
              <a:rPr lang="en"/>
              <a:t>Main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</a:t>
            </a:r>
            <a:r>
              <a:rPr lang="en" u="sng">
                <a:solidFill>
                  <a:schemeClr val="hlink"/>
                </a:solidFill>
                <a:hlinkClick r:id="rId4"/>
              </a:rPr>
              <a:t>main-3</a:t>
            </a:r>
            <a:endParaRPr/>
          </a:p>
        </p:txBody>
      </p:sp>
      <p:sp>
        <p:nvSpPr>
          <p:cNvPr id="192" name="Google Shape;192;g122bbf34a04_1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d7331697_0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Main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https://acmurl.com/nlp-main-</a:t>
            </a:r>
            <a:r>
              <a:rPr lang="en" u="sng">
                <a:solidFill>
                  <a:schemeClr val="hlink"/>
                </a:solidFill>
                <a:hlinkClick r:id="rId4"/>
              </a:rPr>
              <a:t>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lang="en"/>
              <a:t>Summary Graphic: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https://acmurl.com/nlp-summary-</a:t>
            </a:r>
            <a:r>
              <a:rPr lang="en" u="sng">
                <a:solidFill>
                  <a:schemeClr val="hlink"/>
                </a:solidFill>
                <a:hlinkClick r:id="rId6"/>
              </a:rPr>
              <a:t>3</a:t>
            </a:r>
            <a:endParaRPr/>
          </a:p>
        </p:txBody>
      </p:sp>
      <p:sp>
        <p:nvSpPr>
          <p:cNvPr id="198" name="Google Shape;198;g126d7331697_0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