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3B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5138-4174-4636-A756-6766A232A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79B7A-ABA1-4D9A-9FCD-14993492F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3183B-8523-421D-BB35-8B842EA4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9886-381F-4470-B6EC-2528EBA6C2AA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5CB0F-4E48-4F81-BBB8-9CB9DB27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06D46-0171-49BB-8DAF-82196ED4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88EA-A169-4492-898E-863C67C21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1C47-1E0F-4E41-B2F6-CFA6A250E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5C452-A03F-4093-87B1-E05C014C0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073DD-B51D-43E2-8EDB-F33ABCB9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9886-381F-4470-B6EC-2528EBA6C2AA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794EA-0255-49F3-BA2F-0A1D7356F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C3B96-7C9E-4894-9754-C71F4852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88EA-A169-4492-898E-863C67C21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F26D7B-32E3-4E63-8C4A-D5D1A6A3A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5A1B2-58C7-4F47-BA31-907B5C530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405F8-B7ED-4AA8-8D92-8D5A07CD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9886-381F-4470-B6EC-2528EBA6C2AA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A741F-3927-4548-882E-1CC81502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98E8F-8069-4F6F-820B-8849C168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88EA-A169-4492-898E-863C67C21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8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0428-B5A9-4193-AA96-4556193A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34766-572C-4721-8C3E-5ACBBD84E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EA7F0-BCB7-4155-B711-ECDF99B7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9886-381F-4470-B6EC-2528EBA6C2AA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13FA4-5B04-4203-BADF-7E511719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96D58-BEB6-4619-A13C-1715A0B1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88EA-A169-4492-898E-863C67C21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3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4F776-BDA5-47FC-9073-3B77A31D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C8FA5-0073-4F32-AE3B-66F6F2463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FF175-FCAE-4ACE-BCAC-D2891104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9886-381F-4470-B6EC-2528EBA6C2AA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27488-801E-4CCA-B987-3AEB2E57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C0B2F-0728-49C7-9A9A-07C62685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88EA-A169-4492-898E-863C67C21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1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E7C8-5464-42AD-AE81-70A22A0C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43DF-516D-4424-BF37-1F107024F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8D739-BB7E-419F-AC93-46F4C6A6F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B5190-4F11-42EC-A042-09933876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9886-381F-4470-B6EC-2528EBA6C2AA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49753-E037-41C3-99C6-F1FA1B34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1F096-DE0B-4502-A006-1911F9E4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88EA-A169-4492-898E-863C67C21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9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4804-E1B8-48F9-9F8B-9593611B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C5149-0F7B-44D3-B378-5F41E3B28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26E21-C0FD-4552-980B-02DF48FC6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EB5B6-B659-4037-8C2E-79181A467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E5D376-71DE-4256-A462-2ACCF606A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B051D-70A8-47AE-B744-BEB1EF0E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9886-381F-4470-B6EC-2528EBA6C2AA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EF6B5-A6FB-456F-B0F6-53305D48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C22EF-4449-4D1C-88DC-CF8A33AD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88EA-A169-4492-898E-863C67C21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2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FE40-02B4-42C7-90A4-F017589B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C2EF1-3266-4A33-98ED-FA43766C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9886-381F-4470-B6EC-2528EBA6C2AA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6A5FD-A22B-4D2D-A415-74F706EC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6327B-CC52-4C12-9FC8-1E79619A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88EA-A169-4492-898E-863C67C21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5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A52162-B28C-4937-833B-BBC67853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9886-381F-4470-B6EC-2528EBA6C2AA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1A5BB-C061-4504-9F22-1F80E62D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2DCC9-96D3-4AED-84BB-60FBE4F3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88EA-A169-4492-898E-863C67C21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3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026D-E1A3-42EC-AD6C-E152815D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0CE6-D3EE-4E67-8815-61C9D6A9C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0A12D-6044-406E-9704-B0757A190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0F6AA-3F0B-4658-BA6A-78D435AB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9886-381F-4470-B6EC-2528EBA6C2AA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3D80F-58E7-496C-9A57-B0B065C7C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4948F-65EC-41B7-B530-ABAFC95B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88EA-A169-4492-898E-863C67C21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9A1E-84E3-4313-86C9-8B0D29BB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102B2-9214-4188-B102-D95265A25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AC73A-5EC1-46C5-80DE-33F40A085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FBECB-AF93-44B7-8C83-AFF31BEF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9886-381F-4470-B6EC-2528EBA6C2AA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34D2A-76FC-43B3-8459-095D25FF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FC58E-A4B5-445E-9E70-981A250D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88EA-A169-4492-898E-863C67C21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8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D9C6D9-E0FD-47D7-B077-BDC8A745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217CC-AD65-4CC1-B024-9FC01BB75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3975C-8738-4D2A-98C4-CC43155C1F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F9886-381F-4470-B6EC-2528EBA6C2AA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2BBE1-F43C-44B0-9B81-3B44A4CE9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B1508-2979-47C3-94E1-C66A95C21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888EA-A169-4492-898E-863C67C21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5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534AB2-E6EE-45EA-9CE2-135D0CD5351F}"/>
              </a:ext>
            </a:extLst>
          </p:cNvPr>
          <p:cNvSpPr/>
          <p:nvPr/>
        </p:nvSpPr>
        <p:spPr>
          <a:xfrm rot="2700000">
            <a:off x="4317627" y="2602656"/>
            <a:ext cx="1882869" cy="1882869"/>
          </a:xfrm>
          <a:prstGeom prst="roundRect">
            <a:avLst/>
          </a:prstGeom>
          <a:solidFill>
            <a:srgbClr val="FC3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05CEA-1BAD-4B7B-B060-5C053388C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9267" y="3021996"/>
            <a:ext cx="2479587" cy="1010681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DM Sans" pitchFamily="2" charset="0"/>
              </a:rPr>
              <a:t>acm</a:t>
            </a:r>
            <a:endParaRPr lang="en-US" sz="3200" b="1" dirty="0">
              <a:latin typeface="DM Sans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9C2C3-AAD9-46BA-84ED-2C163B68C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6027"/>
            <a:ext cx="9144000" cy="1655762"/>
          </a:xfrm>
        </p:spPr>
        <p:txBody>
          <a:bodyPr/>
          <a:lstStyle/>
          <a:p>
            <a:r>
              <a:rPr lang="en-US" dirty="0">
                <a:latin typeface="DM Sans" pitchFamily="2" charset="0"/>
              </a:rPr>
              <a:t>welcome to the stream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4C99EA1-18B6-41B6-9A61-B57ED3967FCE}"/>
              </a:ext>
            </a:extLst>
          </p:cNvPr>
          <p:cNvSpPr txBox="1">
            <a:spLocks/>
          </p:cNvSpPr>
          <p:nvPr/>
        </p:nvSpPr>
        <p:spPr>
          <a:xfrm>
            <a:off x="5526141" y="3169266"/>
            <a:ext cx="2479587" cy="1010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DM Sans" pitchFamily="2" charset="0"/>
              </a:rPr>
              <a:t>LIVE</a:t>
            </a:r>
            <a:endParaRPr lang="en-US" sz="1800" b="1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58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DM Sans</vt:lpstr>
      <vt:lpstr>Office Theme</vt:lpstr>
      <vt:lpstr>acm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 LIVE</dc:title>
  <dc:creator>Aaron Eason</dc:creator>
  <cp:lastModifiedBy>Aaron Eason</cp:lastModifiedBy>
  <cp:revision>2</cp:revision>
  <dcterms:created xsi:type="dcterms:W3CDTF">2020-04-07T07:25:12Z</dcterms:created>
  <dcterms:modified xsi:type="dcterms:W3CDTF">2020-04-07T07:41:31Z</dcterms:modified>
</cp:coreProperties>
</file>