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7" r:id="rId6"/>
    <p:sldId id="261" r:id="rId7"/>
    <p:sldId id="268" r:id="rId8"/>
    <p:sldId id="260" r:id="rId9"/>
    <p:sldId id="259" r:id="rId10"/>
    <p:sldId id="269" r:id="rId11"/>
    <p:sldId id="270" r:id="rId12"/>
    <p:sldId id="267" r:id="rId13"/>
    <p:sldId id="271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JavaScript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080"/>
          </a:xfrm>
        </p:spPr>
        <p:txBody>
          <a:bodyPr/>
          <a:p>
            <a:r>
              <a:rPr lang="" altLang="en-US"/>
              <a:t>DOM manupulation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Select dom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getElementById()</a:t>
            </a:r>
            <a:endParaRPr lang="" altLang="en-US"/>
          </a:p>
          <a:p>
            <a:r>
              <a:rPr lang="" altLang="en-US"/>
              <a:t>getElementsByClassName()</a:t>
            </a:r>
            <a:endParaRPr lang="" altLang="en-US"/>
          </a:p>
          <a:p>
            <a:r>
              <a:rPr lang="" altLang="en-US"/>
              <a:t>getElementsByName()</a:t>
            </a:r>
            <a:endParaRPr lang="" altLang="en-US"/>
          </a:p>
          <a:p>
            <a:r>
              <a:rPr lang="" altLang="en-US"/>
              <a:t>getElementsByTagName()</a:t>
            </a:r>
            <a:endParaRPr lang="" altLang="en-US"/>
          </a:p>
          <a:p>
            <a:r>
              <a:rPr lang="" altLang="en-US"/>
              <a:t>querySelector()</a:t>
            </a:r>
            <a:endParaRPr lang="" altLang="en-US"/>
          </a:p>
          <a:p>
            <a:r>
              <a:rPr lang="" altLang="en-US"/>
              <a:t>querySelectorAll()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Properties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value</a:t>
            </a:r>
            <a:endParaRPr lang="" altLang="en-US"/>
          </a:p>
          <a:p>
            <a:r>
              <a:rPr lang="" altLang="en-US"/>
              <a:t>innerHTML</a:t>
            </a:r>
            <a:endParaRPr lang="" altLang="en-US"/>
          </a:p>
          <a:p>
            <a:r>
              <a:rPr lang="" altLang="en-US"/>
              <a:t>setAttribute</a:t>
            </a:r>
            <a:endParaRPr lang="" altLang="en-US"/>
          </a:p>
          <a:p>
            <a:r>
              <a:rPr lang="" altLang="en-US"/>
              <a:t>removeAttribute</a:t>
            </a:r>
            <a:endParaRPr lang="" altLang="en-US"/>
          </a:p>
          <a:p>
            <a:r>
              <a:rPr lang="" altLang="en-US"/>
              <a:t>style</a:t>
            </a:r>
            <a:endParaRPr lang="" altLang="en-US"/>
          </a:p>
          <a:p>
            <a:r>
              <a:rPr lang="" altLang="en-US"/>
              <a:t>classList</a:t>
            </a:r>
            <a:endParaRPr lang="" altLang="en-US"/>
          </a:p>
          <a:p>
            <a:pPr lvl="1"/>
            <a:r>
              <a:rPr lang="" altLang="en-US"/>
              <a:t>add</a:t>
            </a:r>
            <a:endParaRPr lang="" altLang="en-US"/>
          </a:p>
          <a:p>
            <a:pPr lvl="1"/>
            <a:r>
              <a:rPr lang="" altLang="en-US"/>
              <a:t>contains</a:t>
            </a:r>
            <a:endParaRPr lang="" altLang="en-US"/>
          </a:p>
          <a:p>
            <a:pPr lvl="1"/>
            <a:r>
              <a:rPr lang="" altLang="en-US"/>
              <a:t>remove</a:t>
            </a:r>
            <a:endParaRPr lang="" altLang="en-US"/>
          </a:p>
          <a:p>
            <a:pPr lvl="1"/>
            <a:r>
              <a:rPr lang="" altLang="en-US"/>
              <a:t>toggle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Declaration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let</a:t>
            </a:r>
            <a:endParaRPr lang="en-US" altLang="en-US"/>
          </a:p>
          <a:p>
            <a:r>
              <a:rPr lang="en-US" altLang="en-US"/>
              <a:t>var</a:t>
            </a:r>
            <a:endParaRPr lang="en-US" altLang="en-US"/>
          </a:p>
          <a:p>
            <a:r>
              <a:rPr lang="en-US" altLang="en-US"/>
              <a:t>const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types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string</a:t>
            </a:r>
            <a:endParaRPr lang="en-US" altLang="en-US"/>
          </a:p>
          <a:p>
            <a:r>
              <a:rPr lang="en-US" altLang="en-US"/>
              <a:t>number</a:t>
            </a:r>
            <a:endParaRPr lang="en-US" altLang="en-US"/>
          </a:p>
          <a:p>
            <a:r>
              <a:rPr lang="en-US" altLang="en-US"/>
              <a:t>array</a:t>
            </a:r>
            <a:endParaRPr lang="en-US" altLang="en-US"/>
          </a:p>
          <a:p>
            <a:r>
              <a:rPr lang="en-US" altLang="en-US"/>
              <a:t>object</a:t>
            </a:r>
            <a:endParaRPr lang="en-US" altLang="en-US"/>
          </a:p>
          <a:p>
            <a:r>
              <a:rPr lang="en-US" altLang="en-US"/>
              <a:t>boolian</a:t>
            </a:r>
            <a:endParaRPr lang="en-US" altLang="en-US"/>
          </a:p>
          <a:p>
            <a:r>
              <a:rPr lang="en-US" altLang="en-US"/>
              <a:t>undefined</a:t>
            </a:r>
            <a:endParaRPr lang="en-US" altLang="en-US"/>
          </a:p>
          <a:p>
            <a:r>
              <a:rPr lang="en-US" altLang="en-US"/>
              <a:t>null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Function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function</a:t>
            </a:r>
            <a:endParaRPr lang="en-US" altLang="en-US"/>
          </a:p>
          <a:p>
            <a:r>
              <a:rPr lang="en-US" altLang="en-US">
                <a:sym typeface="+mn-ea"/>
              </a:rPr>
              <a:t>anonymus function</a:t>
            </a:r>
            <a:endParaRPr lang="en-US" altLang="en-US"/>
          </a:p>
          <a:p>
            <a:r>
              <a:rPr lang="en-US" altLang="en-US"/>
              <a:t>arrow function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Operation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basic operators</a:t>
            </a:r>
            <a:endParaRPr lang="en-US" altLang="en-US"/>
          </a:p>
          <a:p>
            <a:r>
              <a:rPr lang="en-US" altLang="en-US"/>
              <a:t>&amp;&amp;, ||</a:t>
            </a:r>
            <a:endParaRPr lang="en-US" altLang="en-US"/>
          </a:p>
          <a:p>
            <a:r>
              <a:rPr lang="en-US" altLang="en-US"/>
              <a:t>==, ===</a:t>
            </a:r>
            <a:endParaRPr lang="en-US" altLang="en-US"/>
          </a:p>
          <a:p>
            <a:r>
              <a:rPr lang="en-US" altLang="en-US"/>
              <a:t>ternary operator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Regex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Async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setTimeout</a:t>
            </a:r>
            <a:endParaRPr lang="en-US" altLang="en-US"/>
          </a:p>
          <a:p>
            <a:r>
              <a:rPr lang="en-US" altLang="en-US"/>
              <a:t>setInterval</a:t>
            </a:r>
            <a:endParaRPr lang="en-US" altLang="en-US"/>
          </a:p>
          <a:p>
            <a:r>
              <a:rPr lang="en-US" altLang="en-US"/>
              <a:t>clearTimout</a:t>
            </a:r>
            <a:endParaRPr lang="en-US" altLang="en-US"/>
          </a:p>
          <a:p>
            <a:r>
              <a:rPr lang="en-US" altLang="en-US"/>
              <a:t>clearInterval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Synchronise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callback</a:t>
            </a:r>
            <a:endParaRPr lang="en-US" altLang="en-US"/>
          </a:p>
          <a:p>
            <a:r>
              <a:rPr lang="en-US" altLang="en-US"/>
              <a:t>promise</a:t>
            </a:r>
            <a:endParaRPr lang="en-US" altLang="en-US"/>
          </a:p>
          <a:p>
            <a:r>
              <a:rPr lang="en-US" altLang="en-US"/>
              <a:t>async/await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Error Handling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" altLang="en-US"/>
              <a:t>try/ catch/ finally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function SpecificError () {}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SpecificError.prototype = new Error()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try {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throw new SpecificError;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} catch (e) {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if (e instanceof SpecificError) {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// specific error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} else { throw e;  }}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Presentation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OpenSymbol</vt:lpstr>
      <vt:lpstr>Abyssinica SIL</vt:lpstr>
      <vt:lpstr>Office Theme</vt:lpstr>
      <vt:lpstr>PowerPoint 演示文稿</vt:lpstr>
      <vt:lpstr>Declaration</vt:lpstr>
      <vt:lpstr>Data types</vt:lpstr>
      <vt:lpstr>Function</vt:lpstr>
      <vt:lpstr>Operation</vt:lpstr>
      <vt:lpstr>PowerPoint 演示文稿</vt:lpstr>
      <vt:lpstr>Async</vt:lpstr>
      <vt:lpstr>Synchronise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shubh</dc:creator>
  <cp:lastModifiedBy>shubh</cp:lastModifiedBy>
  <cp:revision>5</cp:revision>
  <dcterms:created xsi:type="dcterms:W3CDTF">2019-03-30T07:14:04Z</dcterms:created>
  <dcterms:modified xsi:type="dcterms:W3CDTF">2019-03-30T07:14:04Z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