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4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1225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Web Scraping with Selenium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619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56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 is Web Scraping and Benefits of Web Scraping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9870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scraping is the automated process of extracting data from websites. It allows users to gather large amounts of information quickly and efficiently.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1330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01228" y="4174688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209336"/>
            <a:ext cx="2811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Extraction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68975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Efficiently gather data from websites to power your applications and analyses.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41330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37013" y="417468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42093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48399" y="468975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repetitive tasks and free up time for strategic work.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7963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148126" y="5837992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872639"/>
            <a:ext cx="41756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Competitive Advantage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760107" y="635305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 insights into market trends and competitor activities.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7963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32727" y="5837992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8726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148399" y="635305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 content and experiences for your users and customers.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 is Selenium and its Components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Selenium WebDriver 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powerful tool for automating web browsers, enabling programmatic control and testing.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Selenium Grid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Allows for parallel testing across multiple browsers and operating systems.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Selenium IDE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browser extension that records and plays back user actions, simplifying test creation.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Web Scraping with Selenium Components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477929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792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79718" y="2693194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Common.By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Locate web elements using various strategies, including CSS selectors and XPaths.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369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7212" y="4550926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Action Chains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824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Simulate complex user interactions, such as hover, click, and drag-and-drop.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5946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3669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26616" y="6408658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4155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89598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text, press keys, and simulate keyboard shortcuts for automation.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875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XPath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623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927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Element Identification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03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XPath to precisely locate web elements on a page.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26237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8927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Complex Queries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20352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Construct powerful XPath expressions to navigate and extract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2623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927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Dynamic Content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20352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XPath adapts to changes in the HTML structure, maintaining robustness.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26237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892748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Extraction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20352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XPath to extract specific data points from web pages.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Keane Coutinho</cp:lastModifiedBy>
  <cp:revision>2</cp:revision>
  <dcterms:created xsi:type="dcterms:W3CDTF">2024-04-16T03:18:50Z</dcterms:created>
  <dcterms:modified xsi:type="dcterms:W3CDTF">2024-04-16T03:20:00Z</dcterms:modified>
</cp:coreProperties>
</file>