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Amatic SC"/>
      <p:regular r:id="rId19"/>
      <p:bold r:id="rId20"/>
    </p:embeddedFont>
    <p:embeddedFont>
      <p:font typeface="Source Code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maticSC-bold.fntdata"/><Relationship Id="rId11" Type="http://schemas.openxmlformats.org/officeDocument/2006/relationships/slide" Target="slides/slide7.xml"/><Relationship Id="rId22" Type="http://schemas.openxmlformats.org/officeDocument/2006/relationships/font" Target="fonts/SourceCodePro-bold.fntdata"/><Relationship Id="rId10" Type="http://schemas.openxmlformats.org/officeDocument/2006/relationships/slide" Target="slides/slide6.xml"/><Relationship Id="rId21" Type="http://schemas.openxmlformats.org/officeDocument/2006/relationships/font" Target="fonts/SourceCodePro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AmaticSC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4025" y="417075"/>
            <a:ext cx="2675951" cy="267595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/>
        </p:nvSpPr>
        <p:spPr>
          <a:xfrm>
            <a:off x="0" y="3429000"/>
            <a:ext cx="9144000" cy="1714500"/>
          </a:xfrm>
          <a:prstGeom prst="rect">
            <a:avLst/>
          </a:prstGeom>
          <a:solidFill>
            <a:srgbClr val="18B0BC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arduinos and piezo buzzers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0" y="292850"/>
            <a:ext cx="9144000" cy="801000"/>
          </a:xfrm>
          <a:prstGeom prst="rect">
            <a:avLst/>
          </a:prstGeom>
          <a:solidFill>
            <a:srgbClr val="18B0B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Frequencies of notes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85675"/>
            <a:ext cx="8839198" cy="1936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0" y="306900"/>
            <a:ext cx="9144000" cy="801000"/>
          </a:xfrm>
          <a:prstGeom prst="rect">
            <a:avLst/>
          </a:prstGeom>
          <a:solidFill>
            <a:srgbClr val="18B0B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More about loops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r>
              <a:rPr lang="en"/>
              <a:t>Loops are a very important concept in computer science, it’s how we can efficiently make things happen in our code!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-A </a:t>
            </a:r>
            <a:r>
              <a:rPr b="1" lang="en"/>
              <a:t>for loop</a:t>
            </a:r>
            <a:r>
              <a:rPr lang="en"/>
              <a:t> is a special kind of loop that will run our instructions </a:t>
            </a:r>
            <a:r>
              <a:rPr b="1" lang="en"/>
              <a:t>for</a:t>
            </a:r>
            <a:r>
              <a:rPr lang="en"/>
              <a:t> a specific number of times.</a:t>
            </a:r>
            <a:endParaRPr/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0" y="292850"/>
            <a:ext cx="9144000" cy="801000"/>
          </a:xfrm>
          <a:prstGeom prst="rect">
            <a:avLst/>
          </a:prstGeom>
          <a:solidFill>
            <a:srgbClr val="18B0B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For loop syntax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016000"/>
            <a:ext cx="8520600" cy="3795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000FF"/>
                </a:solidFill>
              </a:rPr>
              <a:t>f</a:t>
            </a:r>
            <a:r>
              <a:rPr i="1" lang="en">
                <a:solidFill>
                  <a:srgbClr val="0000FF"/>
                </a:solidFill>
              </a:rPr>
              <a:t>or (init; condition; increment) {</a:t>
            </a:r>
            <a:endParaRPr i="1">
              <a:solidFill>
                <a:srgbClr val="0000FF"/>
              </a:solidFill>
            </a:endParaRPr>
          </a:p>
          <a:p>
            <a:pPr indent="0" lvl="0" mar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000FF"/>
                </a:solidFill>
              </a:rPr>
              <a:t>	//write your code here!</a:t>
            </a:r>
            <a:endParaRPr i="1">
              <a:solidFill>
                <a:srgbClr val="0000FF"/>
              </a:solidFill>
            </a:endParaRPr>
          </a:p>
          <a:p>
            <a:pPr indent="45720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000FF"/>
                </a:solidFill>
              </a:rPr>
              <a:t>}</a:t>
            </a:r>
            <a:endParaRPr i="1"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i</a:t>
            </a:r>
            <a:r>
              <a:rPr b="1" lang="en"/>
              <a:t>nit</a:t>
            </a:r>
            <a:r>
              <a:rPr lang="en"/>
              <a:t> is where you initialize your loop control variable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 will use i as an iterator which will keep track of how many times our for loop has run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condition</a:t>
            </a:r>
            <a:r>
              <a:rPr lang="en"/>
              <a:t> defines the condition your control variable needs to fulfill to run the loop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increment</a:t>
            </a:r>
            <a:r>
              <a:rPr lang="en"/>
              <a:t> will change your control variable at the end of each loop run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0" y="2171250"/>
            <a:ext cx="9144000" cy="801000"/>
          </a:xfrm>
          <a:prstGeom prst="rect">
            <a:avLst/>
          </a:prstGeom>
          <a:solidFill>
            <a:srgbClr val="18B0B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WRite a for loop to play 5 tones 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0" y="2171250"/>
            <a:ext cx="9144000" cy="801000"/>
          </a:xfrm>
          <a:prstGeom prst="rect">
            <a:avLst/>
          </a:prstGeom>
          <a:solidFill>
            <a:srgbClr val="18B0B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Now let’s make music!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0" y="292850"/>
            <a:ext cx="9144000" cy="801000"/>
          </a:xfrm>
          <a:prstGeom prst="rect">
            <a:avLst/>
          </a:prstGeom>
          <a:solidFill>
            <a:srgbClr val="18B0B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What is an Arduino?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613300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</a:t>
            </a:r>
            <a:r>
              <a:rPr lang="en"/>
              <a:t>lectronics platform based on easy to use software and hardware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board is a </a:t>
            </a:r>
            <a:r>
              <a:rPr i="1" lang="en"/>
              <a:t>microcontroller</a:t>
            </a:r>
            <a:r>
              <a:rPr lang="en"/>
              <a:t>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 reads input (force, light, temperature, twitter messages) and creates output (light, sound, motors)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Arduino programs are written in something similar to C++</a:t>
            </a:r>
            <a:endParaRPr/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7450" y="124225"/>
            <a:ext cx="1938604" cy="13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075" y="2019526"/>
            <a:ext cx="3509324" cy="180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2025" y="1720988"/>
            <a:ext cx="2244725" cy="22447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>
            <p:ph type="title"/>
          </p:nvPr>
        </p:nvSpPr>
        <p:spPr>
          <a:xfrm>
            <a:off x="0" y="292850"/>
            <a:ext cx="9144000" cy="801000"/>
          </a:xfrm>
          <a:prstGeom prst="rect">
            <a:avLst/>
          </a:prstGeom>
          <a:solidFill>
            <a:srgbClr val="18B0B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What can i do with arduino?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0" y="292850"/>
            <a:ext cx="9144000" cy="801000"/>
          </a:xfrm>
          <a:prstGeom prst="rect">
            <a:avLst/>
          </a:prstGeom>
          <a:solidFill>
            <a:srgbClr val="18B0B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What is a piezo speaker?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209375"/>
            <a:ext cx="563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Sending voltage to the speaker/buzzer will produce a sound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 is</a:t>
            </a:r>
            <a:r>
              <a:rPr i="1" lang="en"/>
              <a:t> polarized </a:t>
            </a:r>
            <a:r>
              <a:rPr lang="en"/>
              <a:t>which means one leg is negative and one is positive and can only be hooked up in one direction. (the dimple denotes the positive side)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Shape 78"/>
          <p:cNvPicPr preferRelativeResize="0"/>
          <p:nvPr/>
        </p:nvPicPr>
        <p:blipFill rotWithShape="1">
          <a:blip r:embed="rId3">
            <a:alphaModFix/>
          </a:blip>
          <a:srcRect b="17779" l="28909" r="25346" t="9381"/>
          <a:stretch/>
        </p:blipFill>
        <p:spPr>
          <a:xfrm>
            <a:off x="6152925" y="1093850"/>
            <a:ext cx="2568451" cy="2868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0" y="306900"/>
            <a:ext cx="9144000" cy="801000"/>
          </a:xfrm>
          <a:prstGeom prst="rect">
            <a:avLst/>
          </a:prstGeom>
          <a:solidFill>
            <a:srgbClr val="18B0B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How to Hook up the speaker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5594900" y="1196150"/>
            <a:ext cx="30534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Positive side goes to </a:t>
            </a:r>
            <a:r>
              <a:rPr b="1" lang="en"/>
              <a:t>digital pin 9</a:t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Negative side goes to </a:t>
            </a:r>
            <a:r>
              <a:rPr b="1" lang="en"/>
              <a:t>ground</a:t>
            </a:r>
            <a:endParaRPr b="1"/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875" y="1228675"/>
            <a:ext cx="4784026" cy="3566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0" y="292850"/>
            <a:ext cx="9144000" cy="801000"/>
          </a:xfrm>
          <a:prstGeom prst="rect">
            <a:avLst/>
          </a:prstGeom>
          <a:solidFill>
            <a:srgbClr val="18B0B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How to program speaker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Arduino has 2 built in functions for the buzzer</a:t>
            </a:r>
            <a:endParaRPr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sz="1800"/>
              <a:t>Tone() </a:t>
            </a:r>
            <a:r>
              <a:rPr lang="en" sz="1800"/>
              <a:t>This function can be programmed 2 ways</a:t>
            </a:r>
            <a:endParaRPr sz="1800"/>
          </a:p>
          <a:p>
            <a: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en" sz="1800"/>
              <a:t>Tone(pin, frequency)</a:t>
            </a:r>
            <a:endParaRPr i="1" sz="1800"/>
          </a:p>
          <a:p>
            <a: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en" sz="1800"/>
              <a:t>Tone(pin, frequency, duration)</a:t>
            </a:r>
            <a:endParaRPr i="1"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sz="1800"/>
              <a:t>noTone()</a:t>
            </a:r>
            <a:r>
              <a:rPr lang="en" sz="1800"/>
              <a:t> This function can be programmed 1 way</a:t>
            </a:r>
            <a:endParaRPr sz="1800"/>
          </a:p>
          <a:p>
            <a: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en" sz="1800"/>
              <a:t>noTone(pin)</a:t>
            </a:r>
            <a:endParaRPr i="1"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b="1" i="1" lang="en" sz="1800"/>
              <a:t>Pin</a:t>
            </a:r>
            <a:r>
              <a:rPr i="1" lang="en" sz="1800"/>
              <a:t> </a:t>
            </a:r>
            <a:r>
              <a:rPr lang="en" sz="1800"/>
              <a:t>is the pin the buzzer is connected to, </a:t>
            </a:r>
            <a:r>
              <a:rPr b="1" i="1" lang="en" sz="1800"/>
              <a:t>frequency</a:t>
            </a:r>
            <a:r>
              <a:rPr b="1" lang="en" sz="1800"/>
              <a:t> </a:t>
            </a:r>
            <a:r>
              <a:rPr lang="en" sz="1800"/>
              <a:t>is the freq of the note you want to play, </a:t>
            </a:r>
            <a:r>
              <a:rPr i="1" lang="en" sz="1800"/>
              <a:t>and </a:t>
            </a:r>
            <a:r>
              <a:rPr b="1" i="1" lang="en" sz="1800"/>
              <a:t>duration</a:t>
            </a:r>
            <a:r>
              <a:rPr lang="en" sz="1800"/>
              <a:t> is the time in milliseconds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0" y="292850"/>
            <a:ext cx="9189300" cy="801000"/>
          </a:xfrm>
          <a:prstGeom prst="rect">
            <a:avLst/>
          </a:prstGeom>
          <a:solidFill>
            <a:srgbClr val="18B0B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How an Arduino program works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Arduino code has two main sections: the </a:t>
            </a:r>
            <a:r>
              <a:rPr b="1" lang="en"/>
              <a:t>setup</a:t>
            </a:r>
            <a:r>
              <a:rPr lang="en"/>
              <a:t> function and the </a:t>
            </a:r>
            <a:r>
              <a:rPr b="1" lang="en"/>
              <a:t>loop</a:t>
            </a:r>
            <a:r>
              <a:rPr lang="en"/>
              <a:t> function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set up function runs </a:t>
            </a:r>
            <a:r>
              <a:rPr i="1" lang="en"/>
              <a:t>once</a:t>
            </a:r>
            <a:r>
              <a:rPr lang="en"/>
              <a:t>. This is where you can configure the pin mode as input/output, set the data rate for serial data transmission.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loop function will run </a:t>
            </a:r>
            <a:r>
              <a:rPr i="1" lang="en"/>
              <a:t>repeatedly</a:t>
            </a:r>
            <a:r>
              <a:rPr lang="en"/>
              <a:t> until you unplug the board. This is where we will put our code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0" y="292850"/>
            <a:ext cx="9144000" cy="801000"/>
          </a:xfrm>
          <a:prstGeom prst="rect">
            <a:avLst/>
          </a:prstGeom>
          <a:solidFill>
            <a:srgbClr val="18B0B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setup() function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300" y="1658425"/>
            <a:ext cx="8318998" cy="121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0" y="292850"/>
            <a:ext cx="9144000" cy="801000"/>
          </a:xfrm>
          <a:prstGeom prst="rect">
            <a:avLst/>
          </a:prstGeom>
          <a:solidFill>
            <a:srgbClr val="18B0B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Loop() function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58725"/>
            <a:ext cx="8839199" cy="1721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