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69" r:id="rId4"/>
    <p:sldId id="267" r:id="rId5"/>
    <p:sldId id="270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FF9900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1" autoAdjust="0"/>
  </p:normalViewPr>
  <p:slideViewPr>
    <p:cSldViewPr>
      <p:cViewPr>
        <p:scale>
          <a:sx n="100" d="100"/>
          <a:sy n="100" d="100"/>
        </p:scale>
        <p:origin x="-1848" y="-30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DA32-4394-45B6-A0C7-35BD76F1938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3AD4-62B6-4E74-BD02-2DDE175EE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8"/>
          <p:cNvSpPr>
            <a:spLocks noChangeShapeType="1"/>
          </p:cNvSpPr>
          <p:nvPr userDrawn="1"/>
        </p:nvSpPr>
        <p:spPr bwMode="auto">
          <a:xfrm flipV="1">
            <a:off x="2931" y="622300"/>
            <a:ext cx="9138138" cy="0"/>
          </a:xfrm>
          <a:prstGeom prst="line">
            <a:avLst/>
          </a:prstGeom>
          <a:ln w="12700">
            <a:solidFill>
              <a:srgbClr val="F25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None/>
              <a:defRPr/>
            </a:pP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6525372"/>
            <a:ext cx="90795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15" y="6462478"/>
            <a:ext cx="92240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05200" y="6492875"/>
            <a:ext cx="2133600" cy="288000"/>
          </a:xfrm>
          <a:prstGeom prst="rect">
            <a:avLst/>
          </a:prstGeom>
        </p:spPr>
        <p:txBody>
          <a:bodyPr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A38184B-1A9A-4C04-9BE8-48F96A8ECF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2767" y="134996"/>
            <a:ext cx="8510314" cy="45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1800" b="1" i="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Slide title: uses this font color (18pt)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7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232-343B-4641-9110-5728D23E8AB3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CA3F-9B2E-4060-A10E-38BB44F75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브랜치 모델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1887736" y="5289341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1887736" y="5926015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120827" y="5154175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645598" y="5145325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Rounded Rectangle 213"/>
          <p:cNvSpPr/>
          <p:nvPr/>
        </p:nvSpPr>
        <p:spPr>
          <a:xfrm>
            <a:off x="645598" y="5781999"/>
            <a:ext cx="1242138" cy="28803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FEATURE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>
            <a:off x="1887736" y="4472647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645598" y="4328631"/>
            <a:ext cx="1242138" cy="28803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324262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324262" y="5784288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7" name="Oval 229"/>
          <p:cNvSpPr/>
          <p:nvPr/>
        </p:nvSpPr>
        <p:spPr>
          <a:xfrm>
            <a:off x="4031940" y="5154175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435908" y="5308479"/>
            <a:ext cx="5960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3700562" y="5784689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076862" y="5781810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2639343" y="5938592"/>
            <a:ext cx="1061219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015643" y="5936114"/>
            <a:ext cx="1061219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632995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67" idx="7"/>
            <a:endCxn id="317" idx="3"/>
          </p:cNvCxnSpPr>
          <p:nvPr/>
        </p:nvCxnSpPr>
        <p:spPr>
          <a:xfrm flipV="1">
            <a:off x="4300878" y="4581991"/>
            <a:ext cx="378260" cy="6173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707"/>
          <p:cNvCxnSpPr>
            <a:stCxn id="119" idx="4"/>
            <a:endCxn id="157" idx="0"/>
          </p:cNvCxnSpPr>
          <p:nvPr/>
        </p:nvCxnSpPr>
        <p:spPr>
          <a:xfrm>
            <a:off x="2261301" y="3359121"/>
            <a:ext cx="220502" cy="95945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072"/>
          <p:cNvCxnSpPr>
            <a:stCxn id="113" idx="3"/>
          </p:cNvCxnSpPr>
          <p:nvPr/>
        </p:nvCxnSpPr>
        <p:spPr>
          <a:xfrm>
            <a:off x="1887736" y="383597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3075"/>
          <p:cNvSpPr/>
          <p:nvPr/>
        </p:nvSpPr>
        <p:spPr>
          <a:xfrm>
            <a:off x="645598" y="3691957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CC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QA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Straight Connector 216"/>
          <p:cNvCxnSpPr>
            <a:stCxn id="118" idx="3"/>
          </p:cNvCxnSpPr>
          <p:nvPr/>
        </p:nvCxnSpPr>
        <p:spPr>
          <a:xfrm flipV="1">
            <a:off x="1887736" y="3194530"/>
            <a:ext cx="6012668" cy="4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217"/>
          <p:cNvSpPr/>
          <p:nvPr/>
        </p:nvSpPr>
        <p:spPr>
          <a:xfrm>
            <a:off x="645598" y="3055283"/>
            <a:ext cx="1242138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Oval 218"/>
          <p:cNvSpPr/>
          <p:nvPr/>
        </p:nvSpPr>
        <p:spPr>
          <a:xfrm>
            <a:off x="2103760" y="3050514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Oval 229"/>
          <p:cNvSpPr/>
          <p:nvPr/>
        </p:nvSpPr>
        <p:spPr>
          <a:xfrm>
            <a:off x="5128096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1" name="Oval 237"/>
          <p:cNvSpPr/>
          <p:nvPr/>
        </p:nvSpPr>
        <p:spPr>
          <a:xfrm>
            <a:off x="5929139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22" name="Straight Arrow Connector 239"/>
          <p:cNvCxnSpPr>
            <a:stCxn id="120" idx="6"/>
            <a:endCxn id="121" idx="2"/>
          </p:cNvCxnSpPr>
          <p:nvPr/>
        </p:nvCxnSpPr>
        <p:spPr>
          <a:xfrm>
            <a:off x="5443177" y="3829147"/>
            <a:ext cx="48596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460"/>
          <p:cNvSpPr/>
          <p:nvPr/>
        </p:nvSpPr>
        <p:spPr>
          <a:xfrm>
            <a:off x="6449230" y="3029939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0" name="Straight Connector 3072"/>
          <p:cNvCxnSpPr>
            <a:stCxn id="177" idx="3"/>
          </p:cNvCxnSpPr>
          <p:nvPr/>
        </p:nvCxnSpPr>
        <p:spPr>
          <a:xfrm>
            <a:off x="1887736" y="2288483"/>
            <a:ext cx="60126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3075"/>
          <p:cNvSpPr/>
          <p:nvPr/>
        </p:nvSpPr>
        <p:spPr>
          <a:xfrm>
            <a:off x="645598" y="2144467"/>
            <a:ext cx="1242138" cy="28803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HOTFIX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8" name="Straight Connector 216"/>
          <p:cNvCxnSpPr>
            <a:stCxn id="179" idx="3"/>
          </p:cNvCxnSpPr>
          <p:nvPr/>
        </p:nvCxnSpPr>
        <p:spPr>
          <a:xfrm flipV="1">
            <a:off x="1887736" y="1619763"/>
            <a:ext cx="6012668" cy="32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217"/>
          <p:cNvSpPr/>
          <p:nvPr/>
        </p:nvSpPr>
        <p:spPr>
          <a:xfrm>
            <a:off x="645598" y="1507793"/>
            <a:ext cx="1242138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+mn-ea"/>
              </a:rPr>
              <a:t>REAL</a:t>
            </a:r>
            <a:endParaRPr 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Oval 237"/>
          <p:cNvSpPr/>
          <p:nvPr/>
        </p:nvSpPr>
        <p:spPr>
          <a:xfrm>
            <a:off x="2819270" y="212393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82" name="Oval 460"/>
          <p:cNvSpPr/>
          <p:nvPr/>
        </p:nvSpPr>
        <p:spPr>
          <a:xfrm>
            <a:off x="4107938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08" name="Oval 237"/>
          <p:cNvSpPr/>
          <p:nvPr/>
        </p:nvSpPr>
        <p:spPr>
          <a:xfrm>
            <a:off x="3480867" y="212393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10" name="Straight Arrow Connector 239"/>
          <p:cNvCxnSpPr>
            <a:stCxn id="181" idx="6"/>
            <a:endCxn id="208" idx="2"/>
          </p:cNvCxnSpPr>
          <p:nvPr/>
        </p:nvCxnSpPr>
        <p:spPr>
          <a:xfrm>
            <a:off x="3134351" y="2278239"/>
            <a:ext cx="34651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460"/>
          <p:cNvSpPr/>
          <p:nvPr/>
        </p:nvSpPr>
        <p:spPr>
          <a:xfrm>
            <a:off x="7549319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21" name="Explosion 1 5"/>
          <p:cNvSpPr/>
          <p:nvPr/>
        </p:nvSpPr>
        <p:spPr bwMode="gray">
          <a:xfrm>
            <a:off x="2365860" y="1649979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Straight Arrow Connector 707"/>
          <p:cNvCxnSpPr>
            <a:stCxn id="157" idx="4"/>
            <a:endCxn id="160" idx="0"/>
          </p:cNvCxnSpPr>
          <p:nvPr/>
        </p:nvCxnSpPr>
        <p:spPr>
          <a:xfrm>
            <a:off x="2481803" y="4627185"/>
            <a:ext cx="0" cy="11571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6"/>
          <p:cNvSpPr/>
          <p:nvPr/>
        </p:nvSpPr>
        <p:spPr>
          <a:xfrm>
            <a:off x="6453163" y="5783197"/>
            <a:ext cx="315081" cy="3086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3" name="Straight Arrow Connector 245"/>
          <p:cNvCxnSpPr>
            <a:stCxn id="172" idx="6"/>
            <a:endCxn id="232" idx="2"/>
          </p:cNvCxnSpPr>
          <p:nvPr/>
        </p:nvCxnSpPr>
        <p:spPr>
          <a:xfrm>
            <a:off x="5391943" y="5936114"/>
            <a:ext cx="1061220" cy="13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18"/>
          <p:cNvSpPr/>
          <p:nvPr/>
        </p:nvSpPr>
        <p:spPr>
          <a:xfrm>
            <a:off x="3045769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36" name="Straight Arrow Connector 461"/>
          <p:cNvCxnSpPr>
            <a:stCxn id="157" idx="5"/>
            <a:endCxn id="134" idx="1"/>
          </p:cNvCxnSpPr>
          <p:nvPr/>
        </p:nvCxnSpPr>
        <p:spPr>
          <a:xfrm>
            <a:off x="2593200" y="4581991"/>
            <a:ext cx="573770" cy="6173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461"/>
          <p:cNvCxnSpPr>
            <a:stCxn id="317" idx="7"/>
            <a:endCxn id="120" idx="3"/>
          </p:cNvCxnSpPr>
          <p:nvPr/>
        </p:nvCxnSpPr>
        <p:spPr>
          <a:xfrm flipV="1">
            <a:off x="4901933" y="3938256"/>
            <a:ext cx="272306" cy="4255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460"/>
          <p:cNvSpPr/>
          <p:nvPr/>
        </p:nvSpPr>
        <p:spPr>
          <a:xfrm>
            <a:off x="6442242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40" name="Straight Arrow Connector 239"/>
          <p:cNvCxnSpPr>
            <a:stCxn id="121" idx="5"/>
            <a:endCxn id="238" idx="1"/>
          </p:cNvCxnSpPr>
          <p:nvPr/>
        </p:nvCxnSpPr>
        <p:spPr>
          <a:xfrm>
            <a:off x="6198077" y="3938256"/>
            <a:ext cx="290308" cy="4255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21" idx="7"/>
            <a:endCxn id="123" idx="3"/>
          </p:cNvCxnSpPr>
          <p:nvPr/>
        </p:nvCxnSpPr>
        <p:spPr>
          <a:xfrm flipV="1">
            <a:off x="6198077" y="3293352"/>
            <a:ext cx="297296" cy="42668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ular Callout 21"/>
          <p:cNvSpPr/>
          <p:nvPr/>
        </p:nvSpPr>
        <p:spPr bwMode="gray">
          <a:xfrm>
            <a:off x="6393257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solidFill>
                  <a:schemeClr val="lt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lt1"/>
              </a:solidFill>
              <a:latin typeface="+mn-ea"/>
            </a:endParaRPr>
          </a:p>
        </p:txBody>
      </p:sp>
      <p:cxnSp>
        <p:nvCxnSpPr>
          <p:cNvPr id="247" name="Straight Arrow Connector 246"/>
          <p:cNvCxnSpPr>
            <a:stCxn id="246" idx="2"/>
            <a:endCxn id="123" idx="0"/>
          </p:cNvCxnSpPr>
          <p:nvPr/>
        </p:nvCxnSpPr>
        <p:spPr>
          <a:xfrm>
            <a:off x="6606771" y="2798059"/>
            <a:ext cx="0" cy="23188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23" idx="7"/>
            <a:endCxn id="211" idx="3"/>
          </p:cNvCxnSpPr>
          <p:nvPr/>
        </p:nvCxnSpPr>
        <p:spPr>
          <a:xfrm flipV="1">
            <a:off x="6718168" y="1750040"/>
            <a:ext cx="877294" cy="132509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460"/>
          <p:cNvSpPr/>
          <p:nvPr/>
        </p:nvSpPr>
        <p:spPr>
          <a:xfrm>
            <a:off x="2256731" y="148662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5" name="Straight Arrow Connector 239"/>
          <p:cNvCxnSpPr>
            <a:stCxn id="254" idx="5"/>
            <a:endCxn id="181" idx="1"/>
          </p:cNvCxnSpPr>
          <p:nvPr/>
        </p:nvCxnSpPr>
        <p:spPr>
          <a:xfrm>
            <a:off x="2525669" y="1750040"/>
            <a:ext cx="339744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39"/>
          <p:cNvCxnSpPr>
            <a:stCxn id="208" idx="7"/>
            <a:endCxn id="182" idx="3"/>
          </p:cNvCxnSpPr>
          <p:nvPr/>
        </p:nvCxnSpPr>
        <p:spPr>
          <a:xfrm flipV="1">
            <a:off x="3749805" y="1750040"/>
            <a:ext cx="404276" cy="41908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460"/>
          <p:cNvSpPr/>
          <p:nvPr/>
        </p:nvSpPr>
        <p:spPr>
          <a:xfrm>
            <a:off x="3831952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258" name="Straight Arrow Connector 239"/>
          <p:cNvCxnSpPr>
            <a:stCxn id="208" idx="4"/>
            <a:endCxn id="273" idx="1"/>
          </p:cNvCxnSpPr>
          <p:nvPr/>
        </p:nvCxnSpPr>
        <p:spPr>
          <a:xfrm>
            <a:off x="3638408" y="2432542"/>
            <a:ext cx="484666" cy="6528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461"/>
          <p:cNvCxnSpPr>
            <a:stCxn id="157" idx="6"/>
            <a:endCxn id="235" idx="2"/>
          </p:cNvCxnSpPr>
          <p:nvPr/>
        </p:nvCxnSpPr>
        <p:spPr>
          <a:xfrm>
            <a:off x="2639343" y="4472882"/>
            <a:ext cx="4064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461"/>
          <p:cNvCxnSpPr>
            <a:stCxn id="235" idx="6"/>
            <a:endCxn id="257" idx="2"/>
          </p:cNvCxnSpPr>
          <p:nvPr/>
        </p:nvCxnSpPr>
        <p:spPr>
          <a:xfrm>
            <a:off x="3360850" y="4472882"/>
            <a:ext cx="4711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461"/>
          <p:cNvCxnSpPr>
            <a:stCxn id="257" idx="6"/>
            <a:endCxn id="317" idx="2"/>
          </p:cNvCxnSpPr>
          <p:nvPr/>
        </p:nvCxnSpPr>
        <p:spPr>
          <a:xfrm>
            <a:off x="4147033" y="4472882"/>
            <a:ext cx="48596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461"/>
          <p:cNvCxnSpPr>
            <a:stCxn id="119" idx="6"/>
            <a:endCxn id="273" idx="2"/>
          </p:cNvCxnSpPr>
          <p:nvPr/>
        </p:nvCxnSpPr>
        <p:spPr>
          <a:xfrm flipV="1">
            <a:off x="2418841" y="3194530"/>
            <a:ext cx="1658090" cy="102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18"/>
          <p:cNvSpPr/>
          <p:nvPr/>
        </p:nvSpPr>
        <p:spPr>
          <a:xfrm>
            <a:off x="4076931" y="3040226"/>
            <a:ext cx="315081" cy="30860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6" name="Straight Arrow Connector 461"/>
          <p:cNvCxnSpPr>
            <a:stCxn id="273" idx="6"/>
            <a:endCxn id="123" idx="2"/>
          </p:cNvCxnSpPr>
          <p:nvPr/>
        </p:nvCxnSpPr>
        <p:spPr>
          <a:xfrm flipV="1">
            <a:off x="4392012" y="3184243"/>
            <a:ext cx="2057218" cy="102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39"/>
          <p:cNvCxnSpPr>
            <a:stCxn id="254" idx="6"/>
            <a:endCxn id="182" idx="2"/>
          </p:cNvCxnSpPr>
          <p:nvPr/>
        </p:nvCxnSpPr>
        <p:spPr>
          <a:xfrm>
            <a:off x="2571812" y="1640931"/>
            <a:ext cx="15361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39"/>
          <p:cNvCxnSpPr>
            <a:stCxn id="182" idx="6"/>
            <a:endCxn id="211" idx="2"/>
          </p:cNvCxnSpPr>
          <p:nvPr/>
        </p:nvCxnSpPr>
        <p:spPr>
          <a:xfrm>
            <a:off x="4423019" y="1640931"/>
            <a:ext cx="31263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ular Callout 21"/>
          <p:cNvSpPr/>
          <p:nvPr/>
        </p:nvSpPr>
        <p:spPr bwMode="gray">
          <a:xfrm>
            <a:off x="2203170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6" name="Straight Arrow Connector 239"/>
          <p:cNvCxnSpPr>
            <a:stCxn id="285" idx="2"/>
            <a:endCxn id="254" idx="0"/>
          </p:cNvCxnSpPr>
          <p:nvPr/>
        </p:nvCxnSpPr>
        <p:spPr>
          <a:xfrm flipH="1">
            <a:off x="2414272" y="1283498"/>
            <a:ext cx="2412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ular Callout 21"/>
          <p:cNvSpPr/>
          <p:nvPr/>
        </p:nvSpPr>
        <p:spPr bwMode="gray">
          <a:xfrm>
            <a:off x="4051965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v1.0.1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0" name="Straight Arrow Connector 239"/>
          <p:cNvCxnSpPr>
            <a:stCxn id="289" idx="2"/>
            <a:endCxn id="182" idx="0"/>
          </p:cNvCxnSpPr>
          <p:nvPr/>
        </p:nvCxnSpPr>
        <p:spPr>
          <a:xfrm>
            <a:off x="4265479" y="1283498"/>
            <a:ext cx="0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ular Callout 21"/>
          <p:cNvSpPr/>
          <p:nvPr/>
        </p:nvSpPr>
        <p:spPr bwMode="gray">
          <a:xfrm>
            <a:off x="7493345" y="1057108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v1.1.0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4" name="Straight Arrow Connector 239"/>
          <p:cNvCxnSpPr>
            <a:stCxn id="293" idx="2"/>
            <a:endCxn id="211" idx="0"/>
          </p:cNvCxnSpPr>
          <p:nvPr/>
        </p:nvCxnSpPr>
        <p:spPr>
          <a:xfrm>
            <a:off x="7706859" y="1283498"/>
            <a:ext cx="1" cy="2031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ular Callout 21"/>
          <p:cNvSpPr/>
          <p:nvPr/>
        </p:nvSpPr>
        <p:spPr bwMode="gray">
          <a:xfrm>
            <a:off x="4020958" y="2571669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1000" smtClean="0">
                <a:latin typeface="+mn-ea"/>
              </a:rPr>
              <a:t>v1.0.1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298" name="Straight Arrow Connector 297"/>
          <p:cNvCxnSpPr>
            <a:stCxn id="297" idx="2"/>
            <a:endCxn id="273" idx="0"/>
          </p:cNvCxnSpPr>
          <p:nvPr/>
        </p:nvCxnSpPr>
        <p:spPr>
          <a:xfrm>
            <a:off x="4234472" y="2798059"/>
            <a:ext cx="0" cy="242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239"/>
          <p:cNvCxnSpPr/>
          <p:nvPr/>
        </p:nvCxnSpPr>
        <p:spPr>
          <a:xfrm>
            <a:off x="4264000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239"/>
          <p:cNvCxnSpPr/>
          <p:nvPr/>
        </p:nvCxnSpPr>
        <p:spPr>
          <a:xfrm>
            <a:off x="3760911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239"/>
          <p:cNvCxnSpPr/>
          <p:nvPr/>
        </p:nvCxnSpPr>
        <p:spPr>
          <a:xfrm>
            <a:off x="3291892" y="3372423"/>
            <a:ext cx="359073" cy="9772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ular Callout 81"/>
          <p:cNvSpPr/>
          <p:nvPr/>
        </p:nvSpPr>
        <p:spPr>
          <a:xfrm>
            <a:off x="1641171" y="6226905"/>
            <a:ext cx="684076" cy="334443"/>
          </a:xfrm>
          <a:prstGeom prst="wedgeRoundRectCallout">
            <a:avLst>
              <a:gd name="adj1" fmla="val 52963"/>
              <a:gd name="adj2" fmla="val -9260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차기 출시 예정기능</a:t>
            </a:r>
            <a:endParaRPr lang="en-US" sz="800"/>
          </a:p>
        </p:txBody>
      </p:sp>
      <p:sp>
        <p:nvSpPr>
          <p:cNvPr id="312" name="Rounded Rectangular Callout 311"/>
          <p:cNvSpPr/>
          <p:nvPr/>
        </p:nvSpPr>
        <p:spPr>
          <a:xfrm>
            <a:off x="2645270" y="5517232"/>
            <a:ext cx="666590" cy="334443"/>
          </a:xfrm>
          <a:prstGeom prst="wedgeRoundRectCallout">
            <a:avLst>
              <a:gd name="adj1" fmla="val 28204"/>
              <a:gd name="adj2" fmla="val -6982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금번 출시 예정기능</a:t>
            </a:r>
            <a:endParaRPr lang="en-US" sz="800"/>
          </a:p>
        </p:txBody>
      </p:sp>
      <p:sp>
        <p:nvSpPr>
          <p:cNvPr id="313" name="Rounded Rectangular Callout 312"/>
          <p:cNvSpPr/>
          <p:nvPr/>
        </p:nvSpPr>
        <p:spPr>
          <a:xfrm>
            <a:off x="3671900" y="4737760"/>
            <a:ext cx="669006" cy="334443"/>
          </a:xfrm>
          <a:prstGeom prst="wedgeRoundRectCallout">
            <a:avLst>
              <a:gd name="adj1" fmla="val 86287"/>
              <a:gd name="adj2" fmla="val -10847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기능 통합</a:t>
            </a:r>
            <a:endParaRPr lang="en-US" sz="800"/>
          </a:p>
        </p:txBody>
      </p:sp>
      <p:cxnSp>
        <p:nvCxnSpPr>
          <p:cNvPr id="314" name="Straight Arrow Connector 239"/>
          <p:cNvCxnSpPr>
            <a:stCxn id="120" idx="4"/>
          </p:cNvCxnSpPr>
          <p:nvPr/>
        </p:nvCxnSpPr>
        <p:spPr>
          <a:xfrm>
            <a:off x="5285637" y="3983450"/>
            <a:ext cx="0" cy="4994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ounded Rectangular Callout 318"/>
          <p:cNvSpPr/>
          <p:nvPr/>
        </p:nvSpPr>
        <p:spPr>
          <a:xfrm>
            <a:off x="5393056" y="4737761"/>
            <a:ext cx="693623" cy="334443"/>
          </a:xfrm>
          <a:prstGeom prst="wedgeRoundRectCallout">
            <a:avLst>
              <a:gd name="adj1" fmla="val -62925"/>
              <a:gd name="adj2" fmla="val -11823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이후 부터 차기 출시</a:t>
            </a:r>
            <a:endParaRPr lang="en-US" sz="800"/>
          </a:p>
        </p:txBody>
      </p:sp>
      <p:sp>
        <p:nvSpPr>
          <p:cNvPr id="320" name="Rounded Rectangular Callout 319"/>
          <p:cNvSpPr/>
          <p:nvPr/>
        </p:nvSpPr>
        <p:spPr>
          <a:xfrm>
            <a:off x="5406580" y="3359121"/>
            <a:ext cx="785600" cy="180523"/>
          </a:xfrm>
          <a:prstGeom prst="wedgeRoundRectCallout">
            <a:avLst>
              <a:gd name="adj1" fmla="val 30980"/>
              <a:gd name="adj2" fmla="val 10180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QA</a:t>
            </a:r>
            <a:r>
              <a:rPr lang="ko-KR" altLang="en-US" sz="800" smtClean="0"/>
              <a:t> 끝</a:t>
            </a:r>
            <a:endParaRPr lang="en-US" sz="800"/>
          </a:p>
        </p:txBody>
      </p:sp>
      <p:cxnSp>
        <p:nvCxnSpPr>
          <p:cNvPr id="324" name="Straight Arrow Connector 461"/>
          <p:cNvCxnSpPr>
            <a:stCxn id="232" idx="7"/>
            <a:endCxn id="327" idx="4"/>
          </p:cNvCxnSpPr>
          <p:nvPr/>
        </p:nvCxnSpPr>
        <p:spPr>
          <a:xfrm flipV="1">
            <a:off x="6722101" y="4627185"/>
            <a:ext cx="500671" cy="120120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460"/>
          <p:cNvSpPr/>
          <p:nvPr/>
        </p:nvSpPr>
        <p:spPr>
          <a:xfrm>
            <a:off x="7065231" y="4318578"/>
            <a:ext cx="315081" cy="30860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0" name="Straight Arrow Connector 461"/>
          <p:cNvCxnSpPr>
            <a:stCxn id="317" idx="6"/>
            <a:endCxn id="238" idx="2"/>
          </p:cNvCxnSpPr>
          <p:nvPr/>
        </p:nvCxnSpPr>
        <p:spPr>
          <a:xfrm>
            <a:off x="4948076" y="4472882"/>
            <a:ext cx="149416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238" idx="6"/>
            <a:endCxn id="327" idx="2"/>
          </p:cNvCxnSpPr>
          <p:nvPr/>
        </p:nvCxnSpPr>
        <p:spPr>
          <a:xfrm>
            <a:off x="6757323" y="4472882"/>
            <a:ext cx="30790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237"/>
          <p:cNvSpPr/>
          <p:nvPr/>
        </p:nvSpPr>
        <p:spPr>
          <a:xfrm>
            <a:off x="7497279" y="367484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39" name="Straight Arrow Connector 461"/>
          <p:cNvCxnSpPr>
            <a:stCxn id="327" idx="7"/>
            <a:endCxn id="338" idx="3"/>
          </p:cNvCxnSpPr>
          <p:nvPr/>
        </p:nvCxnSpPr>
        <p:spPr>
          <a:xfrm flipV="1">
            <a:off x="7334169" y="3938256"/>
            <a:ext cx="209253" cy="4255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ounded Rectangular Callout 341"/>
          <p:cNvSpPr/>
          <p:nvPr/>
        </p:nvSpPr>
        <p:spPr>
          <a:xfrm>
            <a:off x="4467231" y="3359121"/>
            <a:ext cx="818405" cy="180523"/>
          </a:xfrm>
          <a:prstGeom prst="wedgeRoundRectCallout">
            <a:avLst>
              <a:gd name="adj1" fmla="val 34617"/>
              <a:gd name="adj2" fmla="val 10708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/>
              <a:t>QA </a:t>
            </a:r>
            <a:r>
              <a:rPr lang="ko-KR" altLang="en-US" sz="800" smtClean="0"/>
              <a:t>시작</a:t>
            </a:r>
            <a:endParaRPr lang="en-US" sz="800"/>
          </a:p>
        </p:txBody>
      </p:sp>
      <p:sp>
        <p:nvSpPr>
          <p:cNvPr id="343" name="Rounded Rectangular Callout 342"/>
          <p:cNvSpPr/>
          <p:nvPr/>
        </p:nvSpPr>
        <p:spPr>
          <a:xfrm>
            <a:off x="2889499" y="2617536"/>
            <a:ext cx="706901" cy="296463"/>
          </a:xfrm>
          <a:prstGeom prst="wedgeRoundRectCallout">
            <a:avLst>
              <a:gd name="adj1" fmla="val 39211"/>
              <a:gd name="adj2" fmla="val -12253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운영 환경 오류 수정</a:t>
            </a:r>
            <a:endParaRPr lang="en-US" sz="800"/>
          </a:p>
        </p:txBody>
      </p:sp>
      <p:sp>
        <p:nvSpPr>
          <p:cNvPr id="1039" name="Right Brace 1038"/>
          <p:cNvSpPr/>
          <p:nvPr/>
        </p:nvSpPr>
        <p:spPr>
          <a:xfrm>
            <a:off x="7956376" y="4472647"/>
            <a:ext cx="216024" cy="1503682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/>
          <p:cNvSpPr txBox="1"/>
          <p:nvPr/>
        </p:nvSpPr>
        <p:spPr>
          <a:xfrm>
            <a:off x="8136718" y="50936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개발단</a:t>
            </a:r>
            <a:r>
              <a:rPr lang="ko-KR" altLang="en-US" sz="1100" b="1"/>
              <a:t>계</a:t>
            </a:r>
            <a:endParaRPr lang="en-US" sz="1100" b="1"/>
          </a:p>
        </p:txBody>
      </p:sp>
      <p:sp>
        <p:nvSpPr>
          <p:cNvPr id="346" name="Right Brace 345"/>
          <p:cNvSpPr/>
          <p:nvPr/>
        </p:nvSpPr>
        <p:spPr>
          <a:xfrm>
            <a:off x="7956376" y="1569121"/>
            <a:ext cx="216024" cy="2903526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8136396" y="28900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출시단계</a:t>
            </a:r>
            <a:endParaRPr lang="en-US" sz="1100" b="1"/>
          </a:p>
        </p:txBody>
      </p:sp>
      <p:sp>
        <p:nvSpPr>
          <p:cNvPr id="348" name="Right Brace 347"/>
          <p:cNvSpPr/>
          <p:nvPr/>
        </p:nvSpPr>
        <p:spPr>
          <a:xfrm>
            <a:off x="8208404" y="1569122"/>
            <a:ext cx="216024" cy="8434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8352420" y="18600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운영단계</a:t>
            </a:r>
            <a:endParaRPr lang="en-US" sz="1100" b="1"/>
          </a:p>
        </p:txBody>
      </p:sp>
      <p:sp>
        <p:nvSpPr>
          <p:cNvPr id="1043" name="Notched Right Arrow 1042"/>
          <p:cNvSpPr/>
          <p:nvPr/>
        </p:nvSpPr>
        <p:spPr>
          <a:xfrm>
            <a:off x="2103760" y="657862"/>
            <a:ext cx="6032636" cy="349345"/>
          </a:xfrm>
          <a:prstGeom prst="notched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136396" y="70172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Time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50163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브랜치 모델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5598" y="1486627"/>
            <a:ext cx="7254806" cy="3297975"/>
            <a:chOff x="645598" y="1486627"/>
            <a:chExt cx="7254806" cy="3297975"/>
          </a:xfrm>
        </p:grpSpPr>
        <p:cxnSp>
          <p:nvCxnSpPr>
            <p:cNvPr id="132" name="Straight Connector 3072"/>
            <p:cNvCxnSpPr>
              <a:stCxn id="145" idx="3"/>
            </p:cNvCxnSpPr>
            <p:nvPr/>
          </p:nvCxnSpPr>
          <p:spPr>
            <a:xfrm>
              <a:off x="1887736" y="4113076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209"/>
            <p:cNvCxnSpPr>
              <a:stCxn id="150" idx="3"/>
            </p:cNvCxnSpPr>
            <p:nvPr/>
          </p:nvCxnSpPr>
          <p:spPr>
            <a:xfrm>
              <a:off x="1887736" y="4617321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3074"/>
            <p:cNvSpPr/>
            <p:nvPr/>
          </p:nvSpPr>
          <p:spPr>
            <a:xfrm>
              <a:off x="3120827" y="3977910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45" name="Rounded Rectangle 3075"/>
            <p:cNvSpPr/>
            <p:nvPr/>
          </p:nvSpPr>
          <p:spPr>
            <a:xfrm>
              <a:off x="645598" y="3969060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FEATURE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0" name="Rounded Rectangle 213"/>
            <p:cNvSpPr/>
            <p:nvPr/>
          </p:nvSpPr>
          <p:spPr>
            <a:xfrm>
              <a:off x="645598" y="4473305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FEATURE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3" name="Straight Connector 216"/>
            <p:cNvCxnSpPr>
              <a:stCxn id="154" idx="3"/>
            </p:cNvCxnSpPr>
            <p:nvPr/>
          </p:nvCxnSpPr>
          <p:spPr>
            <a:xfrm>
              <a:off x="1887736" y="3619073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ounded Rectangle 217"/>
            <p:cNvSpPr/>
            <p:nvPr/>
          </p:nvSpPr>
          <p:spPr>
            <a:xfrm>
              <a:off x="645598" y="3475057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DQA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7" name="Oval 218"/>
            <p:cNvSpPr/>
            <p:nvPr/>
          </p:nvSpPr>
          <p:spPr>
            <a:xfrm>
              <a:off x="232426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60" name="Oval 222"/>
            <p:cNvSpPr/>
            <p:nvPr/>
          </p:nvSpPr>
          <p:spPr>
            <a:xfrm>
              <a:off x="2324262" y="447559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67" name="Oval 229"/>
            <p:cNvSpPr/>
            <p:nvPr/>
          </p:nvSpPr>
          <p:spPr>
            <a:xfrm>
              <a:off x="4031940" y="3977910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69" name="Straight Arrow Connector 231"/>
            <p:cNvCxnSpPr>
              <a:stCxn id="134" idx="6"/>
              <a:endCxn id="167" idx="2"/>
            </p:cNvCxnSpPr>
            <p:nvPr/>
          </p:nvCxnSpPr>
          <p:spPr>
            <a:xfrm>
              <a:off x="3435908" y="4132214"/>
              <a:ext cx="59603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235"/>
            <p:cNvSpPr/>
            <p:nvPr/>
          </p:nvSpPr>
          <p:spPr>
            <a:xfrm>
              <a:off x="3700562" y="4475995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2" name="Oval 236"/>
            <p:cNvSpPr/>
            <p:nvPr/>
          </p:nvSpPr>
          <p:spPr>
            <a:xfrm>
              <a:off x="5076862" y="4473116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75" name="Straight Arrow Connector 242"/>
            <p:cNvCxnSpPr>
              <a:stCxn id="160" idx="6"/>
              <a:endCxn id="171" idx="2"/>
            </p:cNvCxnSpPr>
            <p:nvPr/>
          </p:nvCxnSpPr>
          <p:spPr>
            <a:xfrm>
              <a:off x="2639343" y="4629898"/>
              <a:ext cx="1061219" cy="40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245"/>
            <p:cNvCxnSpPr>
              <a:stCxn id="171" idx="6"/>
              <a:endCxn id="172" idx="2"/>
            </p:cNvCxnSpPr>
            <p:nvPr/>
          </p:nvCxnSpPr>
          <p:spPr>
            <a:xfrm flipV="1">
              <a:off x="4015643" y="4627420"/>
              <a:ext cx="1061219" cy="28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460"/>
            <p:cNvSpPr/>
            <p:nvPr/>
          </p:nvSpPr>
          <p:spPr>
            <a:xfrm>
              <a:off x="4632995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18" name="Straight Arrow Connector 461"/>
            <p:cNvCxnSpPr>
              <a:stCxn id="167" idx="7"/>
              <a:endCxn id="317" idx="3"/>
            </p:cNvCxnSpPr>
            <p:nvPr/>
          </p:nvCxnSpPr>
          <p:spPr>
            <a:xfrm flipV="1">
              <a:off x="4300878" y="3728417"/>
              <a:ext cx="378260" cy="2946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707"/>
            <p:cNvCxnSpPr>
              <a:stCxn id="119" idx="4"/>
              <a:endCxn id="157" idx="0"/>
            </p:cNvCxnSpPr>
            <p:nvPr/>
          </p:nvCxnSpPr>
          <p:spPr>
            <a:xfrm>
              <a:off x="2261301" y="2786074"/>
              <a:ext cx="220502" cy="67893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072"/>
            <p:cNvCxnSpPr>
              <a:stCxn id="113" idx="3"/>
            </p:cNvCxnSpPr>
            <p:nvPr/>
          </p:nvCxnSpPr>
          <p:spPr>
            <a:xfrm>
              <a:off x="1887736" y="3122078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3075"/>
            <p:cNvSpPr/>
            <p:nvPr/>
          </p:nvSpPr>
          <p:spPr>
            <a:xfrm>
              <a:off x="645598" y="2978062"/>
              <a:ext cx="1242138" cy="28803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C6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QA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4" name="Straight Connector 216"/>
            <p:cNvCxnSpPr>
              <a:stCxn id="118" idx="3"/>
            </p:cNvCxnSpPr>
            <p:nvPr/>
          </p:nvCxnSpPr>
          <p:spPr>
            <a:xfrm flipV="1">
              <a:off x="1887736" y="2621483"/>
              <a:ext cx="6012668" cy="47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217"/>
            <p:cNvSpPr/>
            <p:nvPr/>
          </p:nvSpPr>
          <p:spPr>
            <a:xfrm>
              <a:off x="645598" y="2482236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MASTER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9" name="Oval 218"/>
            <p:cNvSpPr/>
            <p:nvPr/>
          </p:nvSpPr>
          <p:spPr>
            <a:xfrm>
              <a:off x="2103760" y="2477467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0" name="Oval 229"/>
            <p:cNvSpPr/>
            <p:nvPr/>
          </p:nvSpPr>
          <p:spPr>
            <a:xfrm>
              <a:off x="5128096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21" name="Oval 237"/>
            <p:cNvSpPr/>
            <p:nvPr/>
          </p:nvSpPr>
          <p:spPr>
            <a:xfrm>
              <a:off x="5929139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22" name="Straight Arrow Connector 239"/>
            <p:cNvCxnSpPr>
              <a:stCxn id="120" idx="6"/>
              <a:endCxn id="121" idx="2"/>
            </p:cNvCxnSpPr>
            <p:nvPr/>
          </p:nvCxnSpPr>
          <p:spPr>
            <a:xfrm>
              <a:off x="5443177" y="3115252"/>
              <a:ext cx="4859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460"/>
            <p:cNvSpPr/>
            <p:nvPr/>
          </p:nvSpPr>
          <p:spPr>
            <a:xfrm>
              <a:off x="6449230" y="2456892"/>
              <a:ext cx="315081" cy="30860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170" name="Straight Connector 3072"/>
            <p:cNvCxnSpPr>
              <a:stCxn id="177" idx="3"/>
            </p:cNvCxnSpPr>
            <p:nvPr/>
          </p:nvCxnSpPr>
          <p:spPr>
            <a:xfrm>
              <a:off x="1887736" y="2153388"/>
              <a:ext cx="6012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3075"/>
            <p:cNvSpPr/>
            <p:nvPr/>
          </p:nvSpPr>
          <p:spPr>
            <a:xfrm>
              <a:off x="645598" y="2009372"/>
              <a:ext cx="1242138" cy="288032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HOTFIX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8" name="Straight Connector 216"/>
            <p:cNvCxnSpPr>
              <a:stCxn id="179" idx="3"/>
            </p:cNvCxnSpPr>
            <p:nvPr/>
          </p:nvCxnSpPr>
          <p:spPr>
            <a:xfrm flipV="1">
              <a:off x="1887736" y="1619763"/>
              <a:ext cx="6012668" cy="320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217"/>
            <p:cNvSpPr/>
            <p:nvPr/>
          </p:nvSpPr>
          <p:spPr>
            <a:xfrm>
              <a:off x="645598" y="1507793"/>
              <a:ext cx="1242138" cy="2880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  <a:latin typeface="+mn-ea"/>
                </a:rPr>
                <a:t>REAL</a:t>
              </a:r>
              <a:endParaRPr lang="en-US" sz="10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Oval 237"/>
            <p:cNvSpPr/>
            <p:nvPr/>
          </p:nvSpPr>
          <p:spPr>
            <a:xfrm>
              <a:off x="2819270" y="1988840"/>
              <a:ext cx="315081" cy="3086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2" name="Oval 460"/>
            <p:cNvSpPr/>
            <p:nvPr/>
          </p:nvSpPr>
          <p:spPr>
            <a:xfrm>
              <a:off x="4107938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08" name="Oval 237"/>
            <p:cNvSpPr/>
            <p:nvPr/>
          </p:nvSpPr>
          <p:spPr>
            <a:xfrm>
              <a:off x="3480867" y="1988840"/>
              <a:ext cx="315081" cy="3086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10" name="Straight Arrow Connector 239"/>
            <p:cNvCxnSpPr>
              <a:stCxn id="181" idx="6"/>
              <a:endCxn id="208" idx="2"/>
            </p:cNvCxnSpPr>
            <p:nvPr/>
          </p:nvCxnSpPr>
          <p:spPr>
            <a:xfrm>
              <a:off x="3134351" y="2143144"/>
              <a:ext cx="34651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460"/>
            <p:cNvSpPr/>
            <p:nvPr/>
          </p:nvSpPr>
          <p:spPr>
            <a:xfrm>
              <a:off x="7549319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1" name="Straight Arrow Connector 707"/>
            <p:cNvCxnSpPr>
              <a:stCxn id="157" idx="4"/>
              <a:endCxn id="160" idx="0"/>
            </p:cNvCxnSpPr>
            <p:nvPr/>
          </p:nvCxnSpPr>
          <p:spPr>
            <a:xfrm>
              <a:off x="2481803" y="3773611"/>
              <a:ext cx="0" cy="70198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6"/>
            <p:cNvSpPr/>
            <p:nvPr/>
          </p:nvSpPr>
          <p:spPr>
            <a:xfrm>
              <a:off x="6453163" y="4474503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3" name="Straight Arrow Connector 245"/>
            <p:cNvCxnSpPr>
              <a:stCxn id="172" idx="6"/>
              <a:endCxn id="232" idx="2"/>
            </p:cNvCxnSpPr>
            <p:nvPr/>
          </p:nvCxnSpPr>
          <p:spPr>
            <a:xfrm>
              <a:off x="5391943" y="4627420"/>
              <a:ext cx="1061220" cy="13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18"/>
            <p:cNvSpPr/>
            <p:nvPr/>
          </p:nvSpPr>
          <p:spPr>
            <a:xfrm>
              <a:off x="3045769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36" name="Straight Arrow Connector 461"/>
            <p:cNvCxnSpPr>
              <a:stCxn id="157" idx="5"/>
              <a:endCxn id="134" idx="1"/>
            </p:cNvCxnSpPr>
            <p:nvPr/>
          </p:nvCxnSpPr>
          <p:spPr>
            <a:xfrm>
              <a:off x="2593200" y="3728417"/>
              <a:ext cx="573770" cy="2946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61"/>
            <p:cNvCxnSpPr>
              <a:stCxn id="317" idx="7"/>
              <a:endCxn id="120" idx="3"/>
            </p:cNvCxnSpPr>
            <p:nvPr/>
          </p:nvCxnSpPr>
          <p:spPr>
            <a:xfrm flipV="1">
              <a:off x="4901933" y="3224361"/>
              <a:ext cx="272306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460"/>
            <p:cNvSpPr/>
            <p:nvPr/>
          </p:nvSpPr>
          <p:spPr>
            <a:xfrm>
              <a:off x="644224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40" name="Straight Arrow Connector 239"/>
            <p:cNvCxnSpPr>
              <a:stCxn id="121" idx="5"/>
              <a:endCxn id="238" idx="1"/>
            </p:cNvCxnSpPr>
            <p:nvPr/>
          </p:nvCxnSpPr>
          <p:spPr>
            <a:xfrm>
              <a:off x="6198077" y="3224361"/>
              <a:ext cx="290308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121" idx="7"/>
              <a:endCxn id="123" idx="3"/>
            </p:cNvCxnSpPr>
            <p:nvPr/>
          </p:nvCxnSpPr>
          <p:spPr>
            <a:xfrm flipV="1">
              <a:off x="6198077" y="2720305"/>
              <a:ext cx="297296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123" idx="7"/>
              <a:endCxn id="211" idx="3"/>
            </p:cNvCxnSpPr>
            <p:nvPr/>
          </p:nvCxnSpPr>
          <p:spPr>
            <a:xfrm flipV="1">
              <a:off x="6718168" y="1750040"/>
              <a:ext cx="877294" cy="75204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460"/>
            <p:cNvSpPr/>
            <p:nvPr/>
          </p:nvSpPr>
          <p:spPr>
            <a:xfrm>
              <a:off x="2256731" y="1486627"/>
              <a:ext cx="315081" cy="308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55" name="Straight Arrow Connector 239"/>
            <p:cNvCxnSpPr>
              <a:stCxn id="254" idx="5"/>
              <a:endCxn id="181" idx="1"/>
            </p:cNvCxnSpPr>
            <p:nvPr/>
          </p:nvCxnSpPr>
          <p:spPr>
            <a:xfrm>
              <a:off x="2525669" y="1750040"/>
              <a:ext cx="339744" cy="28399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39"/>
            <p:cNvCxnSpPr>
              <a:stCxn id="208" idx="7"/>
              <a:endCxn id="182" idx="3"/>
            </p:cNvCxnSpPr>
            <p:nvPr/>
          </p:nvCxnSpPr>
          <p:spPr>
            <a:xfrm flipV="1">
              <a:off x="3749805" y="1750040"/>
              <a:ext cx="404276" cy="28399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460"/>
            <p:cNvSpPr/>
            <p:nvPr/>
          </p:nvSpPr>
          <p:spPr>
            <a:xfrm>
              <a:off x="3831952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258" name="Straight Arrow Connector 239"/>
            <p:cNvCxnSpPr>
              <a:stCxn id="208" idx="4"/>
              <a:endCxn id="273" idx="1"/>
            </p:cNvCxnSpPr>
            <p:nvPr/>
          </p:nvCxnSpPr>
          <p:spPr>
            <a:xfrm>
              <a:off x="3638408" y="2297447"/>
              <a:ext cx="484666" cy="21492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461"/>
            <p:cNvCxnSpPr>
              <a:stCxn id="157" idx="6"/>
              <a:endCxn id="235" idx="2"/>
            </p:cNvCxnSpPr>
            <p:nvPr/>
          </p:nvCxnSpPr>
          <p:spPr>
            <a:xfrm>
              <a:off x="2639343" y="3619308"/>
              <a:ext cx="40642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461"/>
            <p:cNvCxnSpPr>
              <a:stCxn id="235" idx="6"/>
              <a:endCxn id="257" idx="2"/>
            </p:cNvCxnSpPr>
            <p:nvPr/>
          </p:nvCxnSpPr>
          <p:spPr>
            <a:xfrm>
              <a:off x="3360850" y="3619308"/>
              <a:ext cx="47110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461"/>
            <p:cNvCxnSpPr>
              <a:stCxn id="257" idx="6"/>
              <a:endCxn id="317" idx="2"/>
            </p:cNvCxnSpPr>
            <p:nvPr/>
          </p:nvCxnSpPr>
          <p:spPr>
            <a:xfrm>
              <a:off x="4147033" y="3619308"/>
              <a:ext cx="485962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61"/>
            <p:cNvCxnSpPr>
              <a:stCxn id="119" idx="6"/>
              <a:endCxn id="273" idx="2"/>
            </p:cNvCxnSpPr>
            <p:nvPr/>
          </p:nvCxnSpPr>
          <p:spPr>
            <a:xfrm flipV="1">
              <a:off x="2418841" y="2621483"/>
              <a:ext cx="1658090" cy="102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18"/>
            <p:cNvSpPr/>
            <p:nvPr/>
          </p:nvSpPr>
          <p:spPr>
            <a:xfrm>
              <a:off x="4076931" y="2467179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6" name="Straight Arrow Connector 461"/>
            <p:cNvCxnSpPr>
              <a:stCxn id="273" idx="6"/>
              <a:endCxn id="123" idx="2"/>
            </p:cNvCxnSpPr>
            <p:nvPr/>
          </p:nvCxnSpPr>
          <p:spPr>
            <a:xfrm flipV="1">
              <a:off x="4392012" y="2611196"/>
              <a:ext cx="2057218" cy="1028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39"/>
            <p:cNvCxnSpPr>
              <a:stCxn id="254" idx="6"/>
              <a:endCxn id="182" idx="2"/>
            </p:cNvCxnSpPr>
            <p:nvPr/>
          </p:nvCxnSpPr>
          <p:spPr>
            <a:xfrm>
              <a:off x="2571812" y="1640931"/>
              <a:ext cx="153612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39"/>
            <p:cNvCxnSpPr>
              <a:stCxn id="182" idx="6"/>
              <a:endCxn id="211" idx="2"/>
            </p:cNvCxnSpPr>
            <p:nvPr/>
          </p:nvCxnSpPr>
          <p:spPr>
            <a:xfrm>
              <a:off x="4423019" y="1640931"/>
              <a:ext cx="312630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461"/>
            <p:cNvCxnSpPr>
              <a:stCxn id="232" idx="7"/>
              <a:endCxn id="327" idx="4"/>
            </p:cNvCxnSpPr>
            <p:nvPr/>
          </p:nvCxnSpPr>
          <p:spPr>
            <a:xfrm flipV="1">
              <a:off x="6722101" y="3773611"/>
              <a:ext cx="500671" cy="74608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460"/>
            <p:cNvSpPr/>
            <p:nvPr/>
          </p:nvSpPr>
          <p:spPr>
            <a:xfrm>
              <a:off x="7065231" y="3465004"/>
              <a:ext cx="315081" cy="30860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30" name="Straight Arrow Connector 461"/>
            <p:cNvCxnSpPr>
              <a:stCxn id="317" idx="6"/>
              <a:endCxn id="238" idx="2"/>
            </p:cNvCxnSpPr>
            <p:nvPr/>
          </p:nvCxnSpPr>
          <p:spPr>
            <a:xfrm>
              <a:off x="4948076" y="3619308"/>
              <a:ext cx="149416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238" idx="6"/>
              <a:endCxn id="327" idx="2"/>
            </p:cNvCxnSpPr>
            <p:nvPr/>
          </p:nvCxnSpPr>
          <p:spPr>
            <a:xfrm>
              <a:off x="6757323" y="3619308"/>
              <a:ext cx="30790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237"/>
            <p:cNvSpPr/>
            <p:nvPr/>
          </p:nvSpPr>
          <p:spPr>
            <a:xfrm>
              <a:off x="7497279" y="2960948"/>
              <a:ext cx="315081" cy="3086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39" name="Straight Arrow Connector 461"/>
            <p:cNvCxnSpPr>
              <a:stCxn id="327" idx="7"/>
              <a:endCxn id="338" idx="3"/>
            </p:cNvCxnSpPr>
            <p:nvPr/>
          </p:nvCxnSpPr>
          <p:spPr>
            <a:xfrm flipV="1">
              <a:off x="7334169" y="3224361"/>
              <a:ext cx="209253" cy="285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05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브랜치 모델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" y="1767977"/>
            <a:ext cx="877529" cy="4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통합</a:t>
            </a:r>
            <a:r>
              <a:rPr lang="en-US" altLang="ko-KR" smtClean="0"/>
              <a:t>QA</a:t>
            </a:r>
            <a:r>
              <a:rPr lang="ko-KR" altLang="en-US" smtClean="0"/>
              <a:t>환경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212" y="1625220"/>
            <a:ext cx="1188132" cy="900100"/>
            <a:chOff x="827584" y="1484784"/>
            <a:chExt cx="1188132" cy="9001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76043" y="149802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A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20212" y="2693339"/>
            <a:ext cx="1188132" cy="900100"/>
            <a:chOff x="827584" y="1484784"/>
            <a:chExt cx="1188132" cy="900100"/>
          </a:xfrm>
        </p:grpSpPr>
        <p:sp>
          <p:nvSpPr>
            <p:cNvPr id="109" name="Flowchart: Magnetic Disk 108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076043" y="1498020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320212" y="3761458"/>
            <a:ext cx="1188132" cy="900100"/>
            <a:chOff x="827584" y="1484784"/>
            <a:chExt cx="1188132" cy="900100"/>
          </a:xfrm>
        </p:grpSpPr>
        <p:sp>
          <p:nvSpPr>
            <p:cNvPr id="116" name="Flowchart: Magnetic Disk 115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1076043" y="1498020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C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320212" y="4829576"/>
            <a:ext cx="1188132" cy="900100"/>
            <a:chOff x="827584" y="1484784"/>
            <a:chExt cx="1188132" cy="900100"/>
          </a:xfrm>
        </p:grpSpPr>
        <p:sp>
          <p:nvSpPr>
            <p:cNvPr id="126" name="Flowchart: Magnetic Disk 125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1076043" y="1498020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D</a:t>
              </a:r>
            </a:p>
          </p:txBody>
        </p:sp>
      </p:grp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60" y="195261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22" y="284573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22" y="3782302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34" y="201146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596" y="290458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596" y="384114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590" y="206812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52" y="296124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52" y="389780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urved Connector 7"/>
          <p:cNvCxnSpPr>
            <a:stCxn id="4" idx="4"/>
            <a:endCxn id="129" idx="1"/>
          </p:cNvCxnSpPr>
          <p:nvPr/>
        </p:nvCxnSpPr>
        <p:spPr>
          <a:xfrm>
            <a:off x="3508344" y="2075270"/>
            <a:ext cx="1044116" cy="24770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09" idx="4"/>
            <a:endCxn id="130" idx="1"/>
          </p:cNvCxnSpPr>
          <p:nvPr/>
        </p:nvCxnSpPr>
        <p:spPr>
          <a:xfrm>
            <a:off x="3508344" y="3143389"/>
            <a:ext cx="1055278" cy="7271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16" idx="4"/>
            <a:endCxn id="131" idx="1"/>
          </p:cNvCxnSpPr>
          <p:nvPr/>
        </p:nvCxnSpPr>
        <p:spPr>
          <a:xfrm flipV="1">
            <a:off x="3508344" y="4152663"/>
            <a:ext cx="1055278" cy="5884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7289" y="21572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DQA1</a:t>
            </a:r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4454015" y="30314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DQA2</a:t>
            </a:r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457289" y="39679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DQA3</a:t>
            </a:r>
            <a:endParaRPr lang="en-US"/>
          </a:p>
        </p:txBody>
      </p:sp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60" y="485042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11" descr="Picture1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68" y="857144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4624658" y="1404165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228424" y="1761566"/>
            <a:ext cx="1116124" cy="4076122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Alternate Process 155"/>
          <p:cNvSpPr/>
          <p:nvPr/>
        </p:nvSpPr>
        <p:spPr>
          <a:xfrm>
            <a:off x="5632580" y="1744241"/>
            <a:ext cx="1116124" cy="4076122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11" descr="Picture1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847395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0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통합</a:t>
            </a:r>
            <a:r>
              <a:rPr lang="en-US" altLang="ko-KR" smtClean="0"/>
              <a:t>QA</a:t>
            </a:r>
            <a:r>
              <a:rPr lang="ko-KR" altLang="en-US" smtClean="0"/>
              <a:t>환경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28039" y="1392772"/>
            <a:ext cx="1188132" cy="900100"/>
            <a:chOff x="827584" y="1484784"/>
            <a:chExt cx="1188132" cy="9001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76043" y="149802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A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795751" y="1370146"/>
            <a:ext cx="1188132" cy="900100"/>
            <a:chOff x="827584" y="1484784"/>
            <a:chExt cx="1188132" cy="900100"/>
          </a:xfrm>
        </p:grpSpPr>
        <p:sp>
          <p:nvSpPr>
            <p:cNvPr id="109" name="Flowchart: Magnetic Disk 108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076043" y="1498020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307919" y="1370146"/>
            <a:ext cx="1188132" cy="900100"/>
            <a:chOff x="827584" y="1484784"/>
            <a:chExt cx="1188132" cy="900100"/>
          </a:xfrm>
        </p:grpSpPr>
        <p:sp>
          <p:nvSpPr>
            <p:cNvPr id="116" name="Flowchart: Magnetic Disk 115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1076043" y="1498020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C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820087" y="1369405"/>
            <a:ext cx="1188132" cy="900100"/>
            <a:chOff x="827584" y="1484784"/>
            <a:chExt cx="1188132" cy="900100"/>
          </a:xfrm>
        </p:grpSpPr>
        <p:sp>
          <p:nvSpPr>
            <p:cNvPr id="126" name="Flowchart: Magnetic Disk 125"/>
            <p:cNvSpPr/>
            <p:nvPr/>
          </p:nvSpPr>
          <p:spPr>
            <a:xfrm>
              <a:off x="827584" y="1484784"/>
              <a:ext cx="1188132" cy="900100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885" y="1875989"/>
              <a:ext cx="877529" cy="400883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1076043" y="1498020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Module D</a:t>
              </a:r>
            </a:p>
          </p:txBody>
        </p:sp>
      </p:grpSp>
      <p:pic>
        <p:nvPicPr>
          <p:cNvPr id="152" name="Picture 111" descr="Picture1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68" y="857144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11" descr="Picture1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3" y="1614947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18" y="4742656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38" y="474265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56" y="474265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hevron 2"/>
          <p:cNvSpPr/>
          <p:nvPr/>
        </p:nvSpPr>
        <p:spPr>
          <a:xfrm rot="6417073">
            <a:off x="1423663" y="3248556"/>
            <a:ext cx="1824025" cy="431181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 rot="5400000">
            <a:off x="3325714" y="3271997"/>
            <a:ext cx="1773359" cy="431181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 rot="5400000">
            <a:off x="5049778" y="3276125"/>
            <a:ext cx="1853623" cy="431181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11" y="479558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331" y="479559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49" y="479558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66" y="481936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86" y="481936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4" y="481936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4406039"/>
            <a:ext cx="7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Dev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078003" y="4429970"/>
            <a:ext cx="7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QA</a:t>
            </a:r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400092" y="4450033"/>
            <a:ext cx="8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Staging</a:t>
            </a:r>
            <a:endParaRPr lang="en-US"/>
          </a:p>
        </p:txBody>
      </p:sp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40" y="484851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60" y="484851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78" y="484851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7506066" y="4479187"/>
            <a:ext cx="8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Prod</a:t>
            </a:r>
            <a:endParaRPr lang="en-US"/>
          </a:p>
        </p:txBody>
      </p:sp>
      <p:sp>
        <p:nvSpPr>
          <p:cNvPr id="143" name="Chevron 142"/>
          <p:cNvSpPr/>
          <p:nvPr/>
        </p:nvSpPr>
        <p:spPr>
          <a:xfrm rot="4696216">
            <a:off x="6978760" y="3264595"/>
            <a:ext cx="1853623" cy="431181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8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150" idx="3"/>
          </p:cNvCxnSpPr>
          <p:nvPr/>
        </p:nvCxnSpPr>
        <p:spPr>
          <a:xfrm>
            <a:off x="2638071" y="5332393"/>
            <a:ext cx="3927423" cy="125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074"/>
          <p:cNvSpPr/>
          <p:nvPr/>
        </p:nvSpPr>
        <p:spPr>
          <a:xfrm>
            <a:off x="3239852" y="3546633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/1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Rounded Rectangle 213"/>
          <p:cNvSpPr/>
          <p:nvPr/>
        </p:nvSpPr>
        <p:spPr>
          <a:xfrm>
            <a:off x="1395933" y="5188377"/>
            <a:ext cx="1242138" cy="2880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ft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/2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59" name="Straight Arrow Connector 3080"/>
          <p:cNvCxnSpPr>
            <a:stCxn id="157" idx="4"/>
            <a:endCxn id="134" idx="0"/>
          </p:cNvCxnSpPr>
          <p:nvPr/>
        </p:nvCxnSpPr>
        <p:spPr>
          <a:xfrm>
            <a:off x="3067410" y="2220870"/>
            <a:ext cx="329983" cy="132576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222"/>
          <p:cNvSpPr/>
          <p:nvPr/>
        </p:nvSpPr>
        <p:spPr>
          <a:xfrm>
            <a:off x="2904890" y="5190666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 flipH="1">
            <a:off x="3062431" y="2220870"/>
            <a:ext cx="4979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866682" y="3546633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9" name="Straight Arrow Connector 231"/>
          <p:cNvCxnSpPr>
            <a:stCxn id="134" idx="6"/>
            <a:endCxn id="167" idx="2"/>
          </p:cNvCxnSpPr>
          <p:nvPr/>
        </p:nvCxnSpPr>
        <p:spPr>
          <a:xfrm>
            <a:off x="3554933" y="3700937"/>
            <a:ext cx="31174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235"/>
          <p:cNvSpPr/>
          <p:nvPr/>
        </p:nvSpPr>
        <p:spPr>
          <a:xfrm>
            <a:off x="4067944" y="5191067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214822" y="5188188"/>
            <a:ext cx="315081" cy="308607"/>
          </a:xfrm>
          <a:prstGeom prst="ellips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554506" y="3540297"/>
            <a:ext cx="315081" cy="308607"/>
          </a:xfrm>
          <a:prstGeom prst="ellipse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4" name="Straight Arrow Connector 239"/>
          <p:cNvCxnSpPr>
            <a:stCxn id="167" idx="6"/>
            <a:endCxn id="173" idx="2"/>
          </p:cNvCxnSpPr>
          <p:nvPr/>
        </p:nvCxnSpPr>
        <p:spPr>
          <a:xfrm flipV="1">
            <a:off x="4181763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242"/>
          <p:cNvCxnSpPr>
            <a:stCxn id="160" idx="6"/>
            <a:endCxn id="171" idx="2"/>
          </p:cNvCxnSpPr>
          <p:nvPr/>
        </p:nvCxnSpPr>
        <p:spPr>
          <a:xfrm>
            <a:off x="3219971" y="5344970"/>
            <a:ext cx="847973" cy="4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245"/>
          <p:cNvCxnSpPr>
            <a:stCxn id="171" idx="6"/>
            <a:endCxn id="172" idx="2"/>
          </p:cNvCxnSpPr>
          <p:nvPr/>
        </p:nvCxnSpPr>
        <p:spPr>
          <a:xfrm flipV="1">
            <a:off x="4383025" y="5342492"/>
            <a:ext cx="831797" cy="28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13854" y="1912262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318" name="Straight Arrow Connector 461"/>
          <p:cNvCxnSpPr>
            <a:stCxn id="173" idx="0"/>
            <a:endCxn id="317" idx="4"/>
          </p:cNvCxnSpPr>
          <p:nvPr/>
        </p:nvCxnSpPr>
        <p:spPr>
          <a:xfrm flipV="1">
            <a:off x="4712047" y="2220869"/>
            <a:ext cx="359348" cy="131942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280316" y="448797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A</a:t>
            </a:r>
            <a:r>
              <a:rPr lang="ko-KR" altLang="en-US" sz="800" dirty="0" smtClean="0">
                <a:latin typeface="+mn-ea"/>
              </a:rPr>
              <a:t>그</a:t>
            </a:r>
            <a:r>
              <a:rPr lang="ko-KR" altLang="en-US" sz="800" dirty="0">
                <a:latin typeface="+mn-ea"/>
              </a:rPr>
              <a:t>룹</a:t>
            </a:r>
            <a:endParaRPr lang="en-US" sz="800" dirty="0">
              <a:latin typeface="+mn-ea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7038149" y="250021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917816" y="575445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>
                <a:latin typeface="+mn-ea"/>
              </a:rPr>
              <a:t>2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473" name="Straight Arrow Connector 707"/>
          <p:cNvCxnSpPr>
            <a:stCxn id="157" idx="6"/>
            <a:endCxn id="317" idx="2"/>
          </p:cNvCxnSpPr>
          <p:nvPr/>
        </p:nvCxnSpPr>
        <p:spPr>
          <a:xfrm flipV="1">
            <a:off x="3224950" y="2066566"/>
            <a:ext cx="1688904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3430688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" y="3729947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9" y="402520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9" y="3495481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0" y="3817916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4" y="4100665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9" y="1614554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4" y="2281463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488195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2" y="5181214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" y="5476472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3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2" y="494674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3" y="526918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5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7" y="5551932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6" name="TextBox 495"/>
          <p:cNvSpPr txBox="1"/>
          <p:nvPr/>
        </p:nvSpPr>
        <p:spPr>
          <a:xfrm>
            <a:off x="280316" y="602186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 </a:t>
            </a:r>
            <a:r>
              <a:rPr lang="en-US" altLang="ko-KR" sz="800" dirty="0" smtClean="0">
                <a:latin typeface="+mn-ea"/>
              </a:rPr>
              <a:t>B</a:t>
            </a:r>
            <a:r>
              <a:rPr lang="ko-KR" altLang="en-US" sz="800" dirty="0" smtClean="0">
                <a:latin typeface="+mn-ea"/>
              </a:rPr>
              <a:t>그룹</a:t>
            </a:r>
            <a:endParaRPr lang="en-US" sz="800" dirty="0">
              <a:latin typeface="+mn-ea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01965" y="2025424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348345" y="2716123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0" y="499820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" name="TextBox 500"/>
          <p:cNvSpPr txBox="1"/>
          <p:nvPr/>
        </p:nvSpPr>
        <p:spPr>
          <a:xfrm>
            <a:off x="6956710" y="4125502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Pre-</a:t>
            </a:r>
            <a:r>
              <a:rPr lang="ko-KR" altLang="en-US" sz="900" b="1" i="1" u="sng" dirty="0" smtClean="0">
                <a:latin typeface="+mn-ea"/>
              </a:rPr>
              <a:t>개발서버</a:t>
            </a:r>
            <a:r>
              <a:rPr lang="en-US" altLang="ko-KR" sz="900" b="1" i="1" u="sng" dirty="0" smtClean="0">
                <a:latin typeface="+mn-ea"/>
              </a:rPr>
              <a:t>1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864" y="336621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7397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" name="TextBox 508"/>
          <p:cNvSpPr txBox="1"/>
          <p:nvPr/>
        </p:nvSpPr>
        <p:spPr>
          <a:xfrm>
            <a:off x="6137122" y="2484592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1687678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" name="TextBox 510"/>
          <p:cNvSpPr txBox="1"/>
          <p:nvPr/>
        </p:nvSpPr>
        <p:spPr>
          <a:xfrm>
            <a:off x="7885169" y="1614554"/>
            <a:ext cx="121058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3" name="Rectangular Callout 21"/>
          <p:cNvSpPr/>
          <p:nvPr/>
        </p:nvSpPr>
        <p:spPr bwMode="gray">
          <a:xfrm>
            <a:off x="611560" y="2740299"/>
            <a:ext cx="790158" cy="32866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인수</a:t>
            </a:r>
            <a:r>
              <a:rPr lang="en-US" altLang="ko-KR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회귀</a:t>
            </a:r>
            <a:endParaRPr lang="en-US" altLang="ko-KR" sz="900" b="1" kern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테스트 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개발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9" name="Straight Arrow Connector 707"/>
          <p:cNvCxnSpPr/>
          <p:nvPr/>
        </p:nvCxnSpPr>
        <p:spPr>
          <a:xfrm>
            <a:off x="6709342" y="2074585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707"/>
          <p:cNvCxnSpPr/>
          <p:nvPr/>
        </p:nvCxnSpPr>
        <p:spPr>
          <a:xfrm>
            <a:off x="5724128" y="2058038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955196" y="3392996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7992321" y="5025370"/>
            <a:ext cx="99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개발서버배포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개발자 테스트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1187624" y="2240868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릴리즈대</a:t>
            </a:r>
            <a:r>
              <a:rPr lang="ko-KR" altLang="en-US" sz="1000">
                <a:latin typeface="+mn-ea"/>
              </a:rPr>
              <a:t>상</a:t>
            </a:r>
            <a:r>
              <a:rPr lang="ko-KR" altLang="en-US" sz="1000" dirty="0" smtClean="0">
                <a:latin typeface="+mn-ea"/>
              </a:rPr>
              <a:t> 개발기능확인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400051" y="38792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pic>
        <p:nvPicPr>
          <p:cNvPr id="7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13" y="4053416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463988" y="44183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78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18" y="5793596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217221" y="61585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00401" y="1731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4388" y="17729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7" name="Rectangular Callout 21"/>
          <p:cNvSpPr/>
          <p:nvPr/>
        </p:nvSpPr>
        <p:spPr bwMode="gray">
          <a:xfrm>
            <a:off x="3402079" y="2907833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04" y="2257973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226001" y="26412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35072" y="238488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98730" y="3861048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0052" y="5530399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중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86968" y="4077072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A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(7/15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13134" y="554414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기능단위개발</a:t>
            </a:r>
            <a:endParaRPr lang="en-US" sz="10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0051" y="5741931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2"/>
                </a:solidFill>
                <a:latin typeface="+mn-ea"/>
              </a:rPr>
              <a:t>e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x) B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기능 개발 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(7/31 </a:t>
            </a:r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en-US" altLang="ko-KR" sz="800" b="1" dirty="0" smtClean="0">
                <a:solidFill>
                  <a:schemeClr val="tx2"/>
                </a:solidFill>
                <a:latin typeface="+mn-ea"/>
              </a:rPr>
              <a:t>)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43337" y="413326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06" y="3336351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707"/>
          <p:cNvCxnSpPr/>
          <p:nvPr/>
        </p:nvCxnSpPr>
        <p:spPr>
          <a:xfrm>
            <a:off x="5821012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7285" y="33797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48878" y="5774086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8" y="4977172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707"/>
          <p:cNvCxnSpPr/>
          <p:nvPr/>
        </p:nvCxnSpPr>
        <p:spPr>
          <a:xfrm>
            <a:off x="5835884" y="5347532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12157" y="5020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4" name="Straight Arrow Connector 707"/>
          <p:cNvCxnSpPr/>
          <p:nvPr/>
        </p:nvCxnSpPr>
        <p:spPr>
          <a:xfrm>
            <a:off x="6793105" y="3706711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688151" y="3405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6" name="Straight Arrow Connector 707"/>
          <p:cNvCxnSpPr/>
          <p:nvPr/>
        </p:nvCxnSpPr>
        <p:spPr>
          <a:xfrm>
            <a:off x="6765186" y="5367804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660232" y="50661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08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10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5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97" y="3071835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4887194" y="3455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4028" y="281693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대상 확인</a:t>
            </a:r>
            <a:endParaRPr lang="en-US" altLang="ko-KR" sz="800" b="1" dirty="0" smtClean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14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출</a:t>
            </a:r>
            <a:r>
              <a:rPr lang="ko-KR" altLang="en-US" dirty="0"/>
              <a:t>시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695557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>
            <a:stCxn id="537" idx="3"/>
          </p:cNvCxnSpPr>
          <p:nvPr/>
        </p:nvCxnSpPr>
        <p:spPr>
          <a:xfrm>
            <a:off x="2678836" y="5332456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551541"/>
            <a:ext cx="1242138" cy="28803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qa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/#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60" name="Oval 222"/>
          <p:cNvSpPr/>
          <p:nvPr/>
        </p:nvSpPr>
        <p:spPr>
          <a:xfrm>
            <a:off x="2911575" y="5190666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61" name="Straight Arrow Connector 223"/>
          <p:cNvCxnSpPr>
            <a:stCxn id="157" idx="4"/>
            <a:endCxn id="160" idx="0"/>
          </p:cNvCxnSpPr>
          <p:nvPr/>
        </p:nvCxnSpPr>
        <p:spPr>
          <a:xfrm>
            <a:off x="3067410" y="2220870"/>
            <a:ext cx="1706" cy="296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229"/>
          <p:cNvSpPr/>
          <p:nvPr/>
        </p:nvSpPr>
        <p:spPr>
          <a:xfrm>
            <a:off x="3929135" y="3546633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1" name="Oval 235"/>
          <p:cNvSpPr/>
          <p:nvPr/>
        </p:nvSpPr>
        <p:spPr>
          <a:xfrm>
            <a:off x="3635896" y="5191067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2" name="Oval 236"/>
          <p:cNvSpPr/>
          <p:nvPr/>
        </p:nvSpPr>
        <p:spPr>
          <a:xfrm>
            <a:off x="5184068" y="5178857"/>
            <a:ext cx="315081" cy="30860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652963" y="3540297"/>
            <a:ext cx="315081" cy="308607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74" name="Straight Arrow Connector 239"/>
          <p:cNvCxnSpPr>
            <a:endCxn id="173" idx="2"/>
          </p:cNvCxnSpPr>
          <p:nvPr/>
        </p:nvCxnSpPr>
        <p:spPr>
          <a:xfrm flipV="1">
            <a:off x="4280220" y="3694601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460"/>
          <p:cNvSpPr/>
          <p:nvPr/>
        </p:nvSpPr>
        <p:spPr>
          <a:xfrm>
            <a:off x="4941847" y="1912262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80316" y="41698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8" y="3796941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3" y="22408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2" y="3879281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통합 </a:t>
            </a:r>
            <a:r>
              <a:rPr lang="en-US" altLang="ko-KR" sz="1000" dirty="0" smtClean="0">
                <a:latin typeface="+mn-ea"/>
              </a:rPr>
              <a:t>QA</a:t>
            </a:r>
            <a:endParaRPr lang="en-US" sz="1000" dirty="0">
              <a:latin typeface="+mn-ea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266743" y="552936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대상 </a:t>
            </a:r>
            <a:r>
              <a:rPr lang="ko-KR" altLang="en-US" sz="1000" dirty="0">
                <a:latin typeface="+mn-ea"/>
              </a:rPr>
              <a:t>개발기능확인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37" name="Rounded Rectangle 217"/>
          <p:cNvSpPr/>
          <p:nvPr/>
        </p:nvSpPr>
        <p:spPr>
          <a:xfrm>
            <a:off x="1436698" y="5188440"/>
            <a:ext cx="1242138" cy="28803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dqa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9" name="Straight Arrow Connector 461"/>
          <p:cNvCxnSpPr>
            <a:stCxn id="171" idx="0"/>
            <a:endCxn id="167" idx="4"/>
          </p:cNvCxnSpPr>
          <p:nvPr/>
        </p:nvCxnSpPr>
        <p:spPr>
          <a:xfrm flipV="1">
            <a:off x="3793437" y="3855240"/>
            <a:ext cx="293239" cy="13358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" y="3248980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366114" y="361692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498581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4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6" y="5553236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" name="TextBox 544"/>
          <p:cNvSpPr txBox="1"/>
          <p:nvPr/>
        </p:nvSpPr>
        <p:spPr>
          <a:xfrm>
            <a:off x="287524" y="53372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93327" y="592179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549" name="Rectangular Callout 21"/>
          <p:cNvSpPr/>
          <p:nvPr/>
        </p:nvSpPr>
        <p:spPr bwMode="gray">
          <a:xfrm>
            <a:off x="4023272" y="5827924"/>
            <a:ext cx="841618" cy="271621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통합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요청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50" name="Rectangular Callout 21"/>
          <p:cNvSpPr/>
          <p:nvPr/>
        </p:nvSpPr>
        <p:spPr bwMode="gray">
          <a:xfrm>
            <a:off x="3826817" y="4393650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QA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1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29" y="4257092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" name="TextBox 551"/>
          <p:cNvSpPr txBox="1"/>
          <p:nvPr/>
        </p:nvSpPr>
        <p:spPr>
          <a:xfrm>
            <a:off x="3497762" y="460362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53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9" y="5732046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4" name="TextBox 553"/>
          <p:cNvSpPr txBox="1"/>
          <p:nvPr/>
        </p:nvSpPr>
        <p:spPr>
          <a:xfrm>
            <a:off x="3508567" y="610063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4212586" y="408800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6" y="3771113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TextBox 559"/>
          <p:cNvSpPr txBox="1"/>
          <p:nvPr/>
        </p:nvSpPr>
        <p:spPr>
          <a:xfrm>
            <a:off x="7038149" y="4155847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6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3329605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" name="TextBox 561"/>
          <p:cNvSpPr txBox="1"/>
          <p:nvPr/>
        </p:nvSpPr>
        <p:spPr>
          <a:xfrm>
            <a:off x="6137122" y="414022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3343310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4" name="Straight Arrow Connector 707"/>
          <p:cNvCxnSpPr/>
          <p:nvPr/>
        </p:nvCxnSpPr>
        <p:spPr>
          <a:xfrm>
            <a:off x="6709342" y="3730217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707"/>
          <p:cNvCxnSpPr/>
          <p:nvPr/>
        </p:nvCxnSpPr>
        <p:spPr>
          <a:xfrm>
            <a:off x="5724128" y="371367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707"/>
          <p:cNvCxnSpPr>
            <a:stCxn id="173" idx="0"/>
            <a:endCxn id="317" idx="4"/>
          </p:cNvCxnSpPr>
          <p:nvPr/>
        </p:nvCxnSpPr>
        <p:spPr>
          <a:xfrm flipV="1">
            <a:off x="4810504" y="2220869"/>
            <a:ext cx="288884" cy="131942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ular Callout 21"/>
          <p:cNvSpPr/>
          <p:nvPr/>
        </p:nvSpPr>
        <p:spPr bwMode="gray">
          <a:xfrm>
            <a:off x="4901057" y="162880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7885169" y="3195553"/>
            <a:ext cx="9316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회귀테스트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QA</a:t>
            </a:r>
          </a:p>
        </p:txBody>
      </p:sp>
      <p:sp>
        <p:nvSpPr>
          <p:cNvPr id="573" name="TextBox 572"/>
          <p:cNvSpPr txBox="1"/>
          <p:nvPr/>
        </p:nvSpPr>
        <p:spPr>
          <a:xfrm>
            <a:off x="7920372" y="184482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tag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생성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5529742" y="34060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5" name="TextBox 574"/>
          <p:cNvSpPr txBox="1"/>
          <p:nvPr/>
        </p:nvSpPr>
        <p:spPr>
          <a:xfrm>
            <a:off x="6565494" y="34438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5003351" y="2668472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77" name="Straight Arrow Connector 707"/>
          <p:cNvCxnSpPr>
            <a:stCxn id="173" idx="4"/>
            <a:endCxn id="172" idx="1"/>
          </p:cNvCxnSpPr>
          <p:nvPr/>
        </p:nvCxnSpPr>
        <p:spPr>
          <a:xfrm>
            <a:off x="4810504" y="3848904"/>
            <a:ext cx="419707" cy="137514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>
            <a:off x="4146564" y="341625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5186274" y="4667591"/>
            <a:ext cx="737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 </a:t>
            </a:r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81" name="Rectangular Callout 21"/>
          <p:cNvSpPr/>
          <p:nvPr/>
        </p:nvSpPr>
        <p:spPr bwMode="gray">
          <a:xfrm>
            <a:off x="5253699" y="2190817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여부 판단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82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4" y="1817636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" name="TextBox 582"/>
          <p:cNvSpPr txBox="1"/>
          <p:nvPr/>
        </p:nvSpPr>
        <p:spPr>
          <a:xfrm>
            <a:off x="359664" y="221546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584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73" y="211390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TextBox 584"/>
          <p:cNvSpPr txBox="1"/>
          <p:nvPr/>
        </p:nvSpPr>
        <p:spPr>
          <a:xfrm>
            <a:off x="5973143" y="245747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6601313" y="242017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13" y="1623257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" name="Rectangular Callout 21"/>
          <p:cNvSpPr/>
          <p:nvPr/>
        </p:nvSpPr>
        <p:spPr bwMode="gray">
          <a:xfrm>
            <a:off x="2878076" y="1636297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7173698" y="578300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DQA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pic>
        <p:nvPicPr>
          <p:cNvPr id="5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24" y="495676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1" name="TextBox 590"/>
          <p:cNvSpPr txBox="1"/>
          <p:nvPr/>
        </p:nvSpPr>
        <p:spPr>
          <a:xfrm>
            <a:off x="6272671" y="576738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5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71" y="497046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" name="Straight Arrow Connector 707"/>
          <p:cNvCxnSpPr/>
          <p:nvPr/>
        </p:nvCxnSpPr>
        <p:spPr>
          <a:xfrm>
            <a:off x="6844891" y="535737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707"/>
          <p:cNvCxnSpPr/>
          <p:nvPr/>
        </p:nvCxnSpPr>
        <p:spPr>
          <a:xfrm>
            <a:off x="5859677" y="534082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TextBox 594"/>
          <p:cNvSpPr txBox="1"/>
          <p:nvPr/>
        </p:nvSpPr>
        <p:spPr>
          <a:xfrm>
            <a:off x="5665291" y="503316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자동빌</a:t>
            </a:r>
            <a:r>
              <a:rPr lang="ko-KR" altLang="en-US" sz="800" b="1" dirty="0" err="1">
                <a:solidFill>
                  <a:schemeClr val="accent2"/>
                </a:solidFill>
                <a:latin typeface="+mn-ea"/>
              </a:rPr>
              <a:t>드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6701043" y="50709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7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599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3527884" y="551660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tx2"/>
                </a:solidFill>
                <a:latin typeface="+mn-ea"/>
              </a:rPr>
              <a:t>릴리즈</a:t>
            </a:r>
            <a:r>
              <a:rPr lang="ko-KR" altLang="en-US" sz="800" b="1" dirty="0" smtClean="0">
                <a:solidFill>
                  <a:schemeClr val="tx2"/>
                </a:solidFill>
                <a:latin typeface="+mn-ea"/>
              </a:rPr>
              <a:t> 기능 확인완료</a:t>
            </a:r>
            <a:endParaRPr lang="en-US" sz="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03" name="TextBox 602"/>
          <p:cNvSpPr txBox="1"/>
          <p:nvPr/>
        </p:nvSpPr>
        <p:spPr>
          <a:xfrm>
            <a:off x="4824028" y="3831598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통합</a:t>
            </a:r>
            <a:r>
              <a:rPr lang="en-US" altLang="ko-KR" sz="800" dirty="0" smtClean="0">
                <a:latin typeface="+mn-ea"/>
              </a:rPr>
              <a:t>QA</a:t>
            </a:r>
            <a:r>
              <a:rPr lang="ko-KR" altLang="en-US" sz="800" dirty="0" smtClean="0">
                <a:latin typeface="+mn-ea"/>
              </a:rPr>
              <a:t>완료</a:t>
            </a:r>
            <a:endParaRPr lang="en-US" sz="800" dirty="0">
              <a:latin typeface="+mn-ea"/>
            </a:endParaRPr>
          </a:p>
        </p:txBody>
      </p:sp>
      <p:pic>
        <p:nvPicPr>
          <p:cNvPr id="60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5" y="3794562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8" name="TextBox 607"/>
          <p:cNvSpPr txBox="1"/>
          <p:nvPr/>
        </p:nvSpPr>
        <p:spPr>
          <a:xfrm>
            <a:off x="690069" y="4184658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코드리뷰</a:t>
            </a:r>
            <a:r>
              <a:rPr lang="en-US" altLang="ko-KR" sz="800" dirty="0" smtClean="0">
                <a:latin typeface="+mn-ea"/>
              </a:rPr>
              <a:t>)</a:t>
            </a:r>
            <a:endParaRPr lang="en-US" sz="800" dirty="0">
              <a:latin typeface="+mn-ea"/>
            </a:endParaRPr>
          </a:p>
        </p:txBody>
      </p:sp>
      <p:sp>
        <p:nvSpPr>
          <p:cNvPr id="609" name="TextBox 608"/>
          <p:cNvSpPr txBox="1"/>
          <p:nvPr/>
        </p:nvSpPr>
        <p:spPr>
          <a:xfrm>
            <a:off x="7897916" y="4887741"/>
            <a:ext cx="1210588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DQA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환경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인수테스트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기능테스트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옵션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123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운</a:t>
            </a:r>
            <a:r>
              <a:rPr lang="ko-KR" altLang="en-US" dirty="0"/>
              <a:t>영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cxnSp>
        <p:nvCxnSpPr>
          <p:cNvPr id="132" name="Straight Connector 3072"/>
          <p:cNvCxnSpPr>
            <a:stCxn id="145" idx="3"/>
          </p:cNvCxnSpPr>
          <p:nvPr/>
        </p:nvCxnSpPr>
        <p:spPr>
          <a:xfrm>
            <a:off x="2638071" y="3883922"/>
            <a:ext cx="3966317" cy="53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9"/>
          <p:cNvCxnSpPr/>
          <p:nvPr/>
        </p:nvCxnSpPr>
        <p:spPr>
          <a:xfrm>
            <a:off x="2678836" y="5332456"/>
            <a:ext cx="3886658" cy="125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3075"/>
          <p:cNvSpPr/>
          <p:nvPr/>
        </p:nvSpPr>
        <p:spPr>
          <a:xfrm>
            <a:off x="1395933" y="3739906"/>
            <a:ext cx="124213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n-ea"/>
              </a:rPr>
              <a:t>ht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3" name="Straight Connector 216"/>
          <p:cNvCxnSpPr>
            <a:stCxn id="154" idx="3"/>
          </p:cNvCxnSpPr>
          <p:nvPr/>
        </p:nvCxnSpPr>
        <p:spPr>
          <a:xfrm flipV="1">
            <a:off x="2638071" y="2066565"/>
            <a:ext cx="4107380" cy="16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217"/>
          <p:cNvSpPr/>
          <p:nvPr/>
        </p:nvSpPr>
        <p:spPr>
          <a:xfrm>
            <a:off x="1395933" y="1938590"/>
            <a:ext cx="124213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eal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Oval 218"/>
          <p:cNvSpPr/>
          <p:nvPr/>
        </p:nvSpPr>
        <p:spPr>
          <a:xfrm>
            <a:off x="2909869" y="1912263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3" name="Oval 237"/>
          <p:cNvSpPr/>
          <p:nvPr/>
        </p:nvSpPr>
        <p:spPr>
          <a:xfrm>
            <a:off x="4094171" y="3716375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17" name="Oval 460"/>
          <p:cNvSpPr/>
          <p:nvPr/>
        </p:nvSpPr>
        <p:spPr>
          <a:xfrm>
            <a:off x="3740445" y="1896257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98978" y="45303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287937" y="87971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Owner</a:t>
            </a:r>
            <a:endParaRPr lang="en-US" sz="1400" b="1" u="sng" dirty="0">
              <a:latin typeface="+mn-ea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166773" y="86193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GIT Branch</a:t>
            </a:r>
            <a:endParaRPr lang="en-US" sz="1400" b="1" u="sng" dirty="0">
              <a:latin typeface="+mn-ea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228184" y="88217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Environment</a:t>
            </a:r>
            <a:endParaRPr lang="en-US" sz="1400" b="1" u="sng" dirty="0">
              <a:latin typeface="+mn-ea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8028384" y="884959"/>
            <a:ext cx="57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ea"/>
              </a:rPr>
              <a:t>Task</a:t>
            </a:r>
            <a:endParaRPr lang="en-US" sz="1400" b="1" u="sng" dirty="0">
              <a:latin typeface="+mn-ea"/>
            </a:endParaRPr>
          </a:p>
        </p:txBody>
      </p:sp>
      <p:pic>
        <p:nvPicPr>
          <p:cNvPr id="481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0" y="4157425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0" y="4222218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" name="TextBox 533"/>
          <p:cNvSpPr txBox="1"/>
          <p:nvPr/>
        </p:nvSpPr>
        <p:spPr>
          <a:xfrm>
            <a:off x="1577013" y="224086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완료</a:t>
            </a:r>
            <a:endParaRPr lang="en-US" sz="1000" dirty="0"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633372" y="4067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긴급배</a:t>
            </a:r>
            <a:r>
              <a:rPr lang="ko-KR" altLang="en-US" sz="1000" dirty="0">
                <a:latin typeface="+mn-ea"/>
              </a:rPr>
              <a:t>포</a:t>
            </a:r>
            <a:endParaRPr lang="en-US" sz="1000" dirty="0">
              <a:latin typeface="+mn-ea"/>
            </a:endParaRPr>
          </a:p>
        </p:txBody>
      </p:sp>
      <p:pic>
        <p:nvPicPr>
          <p:cNvPr id="540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035618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TextBox 540"/>
          <p:cNvSpPr txBox="1"/>
          <p:nvPr/>
        </p:nvSpPr>
        <p:spPr>
          <a:xfrm>
            <a:off x="473231" y="24035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pic>
        <p:nvPicPr>
          <p:cNvPr id="542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9" y="212824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5" name="TextBox 554"/>
          <p:cNvSpPr txBox="1"/>
          <p:nvPr/>
        </p:nvSpPr>
        <p:spPr>
          <a:xfrm>
            <a:off x="4323720" y="43502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개발자</a:t>
            </a:r>
            <a:endParaRPr lang="en-US" sz="800" dirty="0">
              <a:latin typeface="+mn-ea"/>
            </a:endParaRPr>
          </a:p>
        </p:txBody>
      </p:sp>
      <p:pic>
        <p:nvPicPr>
          <p:cNvPr id="556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0" y="4033391"/>
            <a:ext cx="288230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217"/>
          <p:cNvSpPr/>
          <p:nvPr/>
        </p:nvSpPr>
        <p:spPr>
          <a:xfrm>
            <a:off x="1466547" y="5178857"/>
            <a:ext cx="1242138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n-ea"/>
              </a:rPr>
              <a:t>master</a:t>
            </a:r>
            <a:endParaRPr 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Oval 218"/>
          <p:cNvSpPr/>
          <p:nvPr/>
        </p:nvSpPr>
        <p:spPr>
          <a:xfrm>
            <a:off x="2958230" y="5182908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Oval 218"/>
          <p:cNvSpPr/>
          <p:nvPr/>
        </p:nvSpPr>
        <p:spPr>
          <a:xfrm>
            <a:off x="3514141" y="5176788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4" name="Rectangular Callout 21"/>
          <p:cNvSpPr/>
          <p:nvPr/>
        </p:nvSpPr>
        <p:spPr bwMode="gray">
          <a:xfrm>
            <a:off x="3492643" y="5528420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33372" y="551850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릴리즈</a:t>
            </a:r>
            <a:r>
              <a:rPr lang="ko-KR" altLang="en-US" sz="1000" dirty="0" smtClean="0">
                <a:latin typeface="+mn-ea"/>
              </a:rPr>
              <a:t> 대</a:t>
            </a:r>
            <a:r>
              <a:rPr lang="ko-KR" altLang="en-US" sz="1000" dirty="0">
                <a:latin typeface="+mn-ea"/>
              </a:rPr>
              <a:t>기</a:t>
            </a:r>
            <a:endParaRPr lang="en-US" sz="1000" dirty="0">
              <a:latin typeface="+mn-ea"/>
            </a:endParaRPr>
          </a:p>
        </p:txBody>
      </p:sp>
      <p:sp>
        <p:nvSpPr>
          <p:cNvPr id="68" name="Rectangular Callout 21"/>
          <p:cNvSpPr/>
          <p:nvPr/>
        </p:nvSpPr>
        <p:spPr bwMode="gray">
          <a:xfrm>
            <a:off x="2909736" y="553209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pic>
        <p:nvPicPr>
          <p:cNvPr id="69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1" y="5093708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73231" y="544522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71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06" y="5774274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455876" y="612579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sp>
        <p:nvSpPr>
          <p:cNvPr id="73" name="Rectangular Callout 21"/>
          <p:cNvSpPr/>
          <p:nvPr/>
        </p:nvSpPr>
        <p:spPr bwMode="gray">
          <a:xfrm>
            <a:off x="3835656" y="5872352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Release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ko-KR" altLang="en-US" sz="900" b="1" kern="0" noProof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요</a:t>
            </a:r>
            <a:r>
              <a:rPr lang="ko-KR" altLang="en-US" sz="900" b="1" kern="0" noProof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청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ular Callout 21"/>
          <p:cNvSpPr/>
          <p:nvPr/>
        </p:nvSpPr>
        <p:spPr bwMode="gray">
          <a:xfrm>
            <a:off x="3707904" y="1609103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8" name="Rectangular Callout 21"/>
          <p:cNvSpPr/>
          <p:nvPr/>
        </p:nvSpPr>
        <p:spPr bwMode="gray">
          <a:xfrm>
            <a:off x="2844053" y="1618434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6773" y="4383312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80" name="Picture 16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1431843"/>
            <a:ext cx="271098" cy="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62570" y="178335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PO</a:t>
            </a:r>
            <a:endParaRPr lang="en-US" sz="800" dirty="0">
              <a:latin typeface="+mn-ea"/>
            </a:endParaRPr>
          </a:p>
        </p:txBody>
      </p:sp>
      <p:pic>
        <p:nvPicPr>
          <p:cNvPr id="82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" y="3579777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87524" y="39311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84" name="Picture 86" descr="Pict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8" y="3673853"/>
            <a:ext cx="293052" cy="3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7038149" y="2517086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Staging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7122" y="250146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22" y="1704549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707"/>
          <p:cNvCxnSpPr/>
          <p:nvPr/>
        </p:nvCxnSpPr>
        <p:spPr>
          <a:xfrm>
            <a:off x="6709342" y="2091456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07"/>
          <p:cNvCxnSpPr/>
          <p:nvPr/>
        </p:nvCxnSpPr>
        <p:spPr>
          <a:xfrm>
            <a:off x="5724128" y="2074909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85169" y="1556792"/>
            <a:ext cx="9509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Staging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 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성능테스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Real </a:t>
            </a:r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배포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97454" y="17672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accent2"/>
                </a:solidFill>
                <a:latin typeface="+mn-ea"/>
              </a:rPr>
              <a:t>빌드클</a:t>
            </a:r>
            <a:r>
              <a:rPr lang="ko-KR" altLang="en-US" sz="800" b="1">
                <a:solidFill>
                  <a:schemeClr val="accent2"/>
                </a:solidFill>
                <a:latin typeface="+mn-ea"/>
              </a:rPr>
              <a:t>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65494" y="18050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자동배포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95" name="Straight Arrow Connector 3080"/>
          <p:cNvCxnSpPr>
            <a:endCxn id="173" idx="0"/>
          </p:cNvCxnSpPr>
          <p:nvPr/>
        </p:nvCxnSpPr>
        <p:spPr>
          <a:xfrm>
            <a:off x="3920464" y="2252391"/>
            <a:ext cx="331248" cy="14639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237"/>
          <p:cNvSpPr/>
          <p:nvPr/>
        </p:nvSpPr>
        <p:spPr>
          <a:xfrm>
            <a:off x="4791772" y="3719331"/>
            <a:ext cx="315081" cy="3086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51712" y="36179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버그수</a:t>
            </a:r>
            <a:r>
              <a:rPr lang="ko-KR" altLang="en-US" sz="800" dirty="0">
                <a:latin typeface="+mn-ea"/>
              </a:rPr>
              <a:t>정</a:t>
            </a:r>
            <a:endParaRPr lang="en-US" sz="800" dirty="0">
              <a:latin typeface="+mn-ea"/>
            </a:endParaRPr>
          </a:p>
        </p:txBody>
      </p:sp>
      <p:cxnSp>
        <p:nvCxnSpPr>
          <p:cNvPr id="107" name="Straight Arrow Connector 239"/>
          <p:cNvCxnSpPr/>
          <p:nvPr/>
        </p:nvCxnSpPr>
        <p:spPr>
          <a:xfrm flipV="1">
            <a:off x="4423292" y="3886134"/>
            <a:ext cx="372743" cy="63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460"/>
          <p:cNvSpPr/>
          <p:nvPr/>
        </p:nvSpPr>
        <p:spPr>
          <a:xfrm>
            <a:off x="5121015" y="1909640"/>
            <a:ext cx="315081" cy="3086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09" name="Straight Arrow Connector 707"/>
          <p:cNvCxnSpPr>
            <a:stCxn id="103" idx="0"/>
            <a:endCxn id="108" idx="4"/>
          </p:cNvCxnSpPr>
          <p:nvPr/>
        </p:nvCxnSpPr>
        <p:spPr>
          <a:xfrm flipV="1">
            <a:off x="4949313" y="2218247"/>
            <a:ext cx="329243" cy="150108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707"/>
          <p:cNvCxnSpPr>
            <a:stCxn id="103" idx="4"/>
            <a:endCxn id="115" idx="0"/>
          </p:cNvCxnSpPr>
          <p:nvPr/>
        </p:nvCxnSpPr>
        <p:spPr>
          <a:xfrm>
            <a:off x="4949313" y="4027938"/>
            <a:ext cx="422889" cy="11819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218"/>
          <p:cNvSpPr/>
          <p:nvPr/>
        </p:nvSpPr>
        <p:spPr>
          <a:xfrm>
            <a:off x="5214661" y="5209897"/>
            <a:ext cx="315081" cy="30860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0" name="Rectangular Callout 21"/>
          <p:cNvSpPr/>
          <p:nvPr/>
        </p:nvSpPr>
        <p:spPr bwMode="gray">
          <a:xfrm>
            <a:off x="5065041" y="162584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1" name="Rectangular Callout 21"/>
          <p:cNvSpPr/>
          <p:nvPr/>
        </p:nvSpPr>
        <p:spPr bwMode="gray">
          <a:xfrm>
            <a:off x="5214661" y="5538335"/>
            <a:ext cx="427027" cy="226390"/>
          </a:xfrm>
          <a:prstGeom prst="wedgeRectCallout">
            <a:avLst>
              <a:gd name="adj1" fmla="val -19723"/>
              <a:gd name="adj2" fmla="val -49694"/>
            </a:avLst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1000" b="1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tag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106853" y="284998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96632" y="455045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자동</a:t>
            </a:r>
            <a:endParaRPr lang="en-US" altLang="ko-KR" sz="8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chemeClr val="accent2"/>
                </a:solidFill>
                <a:latin typeface="+mn-ea"/>
              </a:rPr>
              <a:t>merge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111784" y="432175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u="sng" dirty="0" smtClean="0">
                <a:latin typeface="+mn-ea"/>
              </a:rPr>
              <a:t>CI </a:t>
            </a:r>
            <a:r>
              <a:rPr lang="ko-KR" altLang="en-US" sz="900" b="1" i="1" u="sng" dirty="0" smtClean="0">
                <a:latin typeface="+mn-ea"/>
              </a:rPr>
              <a:t>서버</a:t>
            </a:r>
            <a:endParaRPr lang="en-US" altLang="ko-KR" sz="900" b="1" i="1" u="sng" dirty="0" smtClean="0">
              <a:latin typeface="+mn-ea"/>
            </a:endParaRPr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84" y="3524843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707"/>
          <p:cNvCxnSpPr/>
          <p:nvPr/>
        </p:nvCxnSpPr>
        <p:spPr>
          <a:xfrm>
            <a:off x="5698790" y="3895203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504404" y="358753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2"/>
                </a:solidFill>
                <a:latin typeface="+mn-ea"/>
              </a:rPr>
              <a:t>빌드클릭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885880" y="3524843"/>
            <a:ext cx="8306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빌드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err="1" smtClean="0">
                <a:solidFill>
                  <a:srgbClr val="C00000"/>
                </a:solidFill>
                <a:latin typeface="+mn-ea"/>
              </a:rPr>
              <a:t>정적분석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단위테스트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코드리뷰</a:t>
            </a:r>
            <a:endParaRPr lang="en-US" altLang="ko-KR" sz="10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  <a:latin typeface="+mn-ea"/>
              </a:rPr>
              <a:t>소스</a:t>
            </a: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merge</a:t>
            </a:r>
            <a:endParaRPr 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Rectangular Callout 21"/>
          <p:cNvSpPr/>
          <p:nvPr/>
        </p:nvSpPr>
        <p:spPr bwMode="gray">
          <a:xfrm>
            <a:off x="3887924" y="3031469"/>
            <a:ext cx="695552" cy="361527"/>
          </a:xfrm>
          <a:prstGeom prst="wedgeRectCallout">
            <a:avLst>
              <a:gd name="adj1" fmla="val -27051"/>
              <a:gd name="adj2" fmla="val -62737"/>
            </a:avLst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ko-KR" sz="900" b="1" kern="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</a:t>
            </a: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브랜치</a:t>
            </a: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생성</a:t>
            </a:r>
            <a:endParaRPr kumimoji="0" lang="en-US" sz="900" b="1" i="0" u="none" strike="noStrike" kern="0" cap="none" spc="0" normalizeH="0" baseline="0" noProof="0" dirty="0" err="1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Arrow Connector 707"/>
          <p:cNvCxnSpPr>
            <a:stCxn id="63" idx="0"/>
            <a:endCxn id="317" idx="4"/>
          </p:cNvCxnSpPr>
          <p:nvPr/>
        </p:nvCxnSpPr>
        <p:spPr>
          <a:xfrm flipV="1">
            <a:off x="3671682" y="2204864"/>
            <a:ext cx="226304" cy="297192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xplosion 1 5"/>
          <p:cNvSpPr/>
          <p:nvPr/>
        </p:nvSpPr>
        <p:spPr bwMode="gray">
          <a:xfrm>
            <a:off x="3995936" y="2128243"/>
            <a:ext cx="343799" cy="267305"/>
          </a:xfrm>
          <a:prstGeom prst="irregularSeal1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endParaRPr lang="en-US" sz="1600" kern="0" dirty="0" err="1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71684" y="2133436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Defect </a:t>
            </a:r>
            <a:r>
              <a:rPr lang="ko-KR" altLang="en-US" sz="800" dirty="0" smtClean="0">
                <a:latin typeface="+mn-ea"/>
              </a:rPr>
              <a:t>발생</a:t>
            </a:r>
            <a:endParaRPr lang="en-US" sz="800" dirty="0">
              <a:latin typeface="+mn-ea"/>
            </a:endParaRPr>
          </a:p>
        </p:txBody>
      </p:sp>
      <p:pic>
        <p:nvPicPr>
          <p:cNvPr id="136" name="Picture 16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31" y="3978253"/>
            <a:ext cx="317053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3839653" y="434478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개발리더</a:t>
            </a:r>
            <a:endParaRPr lang="en-US" sz="800" dirty="0">
              <a:latin typeface="+mn-ea"/>
            </a:endParaRPr>
          </a:p>
        </p:txBody>
      </p:sp>
      <p:pic>
        <p:nvPicPr>
          <p:cNvPr id="143" name="Picture 111" descr="Picture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17" y="2917623"/>
            <a:ext cx="298208" cy="4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3404148" y="3285564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+mn-ea"/>
              </a:rPr>
              <a:t>QA</a:t>
            </a:r>
            <a:endParaRPr lang="en-US" sz="800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256020" y="26817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latin typeface="+mn-ea"/>
              </a:rPr>
              <a:t>배포 실행</a:t>
            </a:r>
            <a:endParaRPr lang="en-US" sz="800" dirty="0">
              <a:latin typeface="+mn-ea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75" y="1690844"/>
            <a:ext cx="513680" cy="7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7020272" y="2708920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i="1" u="sng" dirty="0" smtClean="0">
                <a:latin typeface="+mn-ea"/>
              </a:rPr>
              <a:t>Real</a:t>
            </a:r>
            <a:r>
              <a:rPr lang="ko-KR" altLang="en-US" sz="900" b="1" i="1" u="sng" dirty="0" smtClean="0">
                <a:latin typeface="+mn-ea"/>
              </a:rPr>
              <a:t>환경</a:t>
            </a:r>
            <a:endParaRPr lang="en-US" sz="900" b="1" i="1" u="sng" dirty="0">
              <a:latin typeface="+mn-ea"/>
            </a:endParaRPr>
          </a:p>
        </p:txBody>
      </p:sp>
      <p:cxnSp>
        <p:nvCxnSpPr>
          <p:cNvPr id="149" name="Straight Arrow Connector 707"/>
          <p:cNvCxnSpPr/>
          <p:nvPr/>
        </p:nvCxnSpPr>
        <p:spPr>
          <a:xfrm>
            <a:off x="7268903" y="368660"/>
            <a:ext cx="3876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85420" y="260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2"/>
                </a:solidFill>
                <a:latin typeface="+mn-ea"/>
              </a:rPr>
              <a:t>자</a:t>
            </a:r>
            <a:r>
              <a:rPr lang="ko-KR" altLang="en-US" sz="800" b="1" dirty="0">
                <a:solidFill>
                  <a:schemeClr val="accent2"/>
                </a:solidFill>
                <a:latin typeface="+mn-ea"/>
              </a:rPr>
              <a:t>동</a:t>
            </a:r>
            <a:endParaRPr lang="en-US" sz="800" b="1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51" name="Straight Arrow Connector 707"/>
          <p:cNvCxnSpPr/>
          <p:nvPr/>
        </p:nvCxnSpPr>
        <p:spPr>
          <a:xfrm>
            <a:off x="7970089" y="385345"/>
            <a:ext cx="3876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286606" y="277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동</a:t>
            </a:r>
            <a:endParaRPr lang="en-US" sz="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2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353</Words>
  <Application>Microsoft Office PowerPoint</Application>
  <PresentationFormat>On-screen Show (4:3)</PresentationFormat>
  <Paragraphs>227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브랜치 모델</vt:lpstr>
      <vt:lpstr>브랜치 모델</vt:lpstr>
      <vt:lpstr>브랜치 모델</vt:lpstr>
      <vt:lpstr>통합QA환경</vt:lpstr>
      <vt:lpstr>통합QA환경</vt:lpstr>
      <vt:lpstr>개발단계</vt:lpstr>
      <vt:lpstr>출시단계</vt:lpstr>
      <vt:lpstr>운영단계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Junbeom</dc:creator>
  <cp:lastModifiedBy>Kim, Junbeom</cp:lastModifiedBy>
  <cp:revision>143</cp:revision>
  <dcterms:created xsi:type="dcterms:W3CDTF">2014-06-27T03:35:21Z</dcterms:created>
  <dcterms:modified xsi:type="dcterms:W3CDTF">2014-07-01T11:43:08Z</dcterms:modified>
</cp:coreProperties>
</file>