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62" d="100"/>
          <a:sy n="62" d="100"/>
        </p:scale>
        <p:origin x="804" y="76"/>
      </p:cViewPr>
      <p:guideLst/>
    </p:cSldViewPr>
  </p:slideViewPr>
  <p:outlineViewPr>
    <p:cViewPr>
      <p:scale>
        <a:sx n="33" d="100"/>
        <a:sy n="33" d="100"/>
      </p:scale>
      <p:origin x="0" y="-985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A5830F-950B-4EE0-B95A-6BC39E19D09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6CE99BB-4D40-4CC2-840E-E5633B703ACE}">
      <dgm:prSet/>
      <dgm:spPr/>
      <dgm:t>
        <a:bodyPr/>
        <a:lstStyle/>
        <a:p>
          <a:r>
            <a:rPr lang="en-US" b="0" i="0" dirty="0"/>
            <a:t>Final Project description - What you built your code</a:t>
          </a:r>
          <a:endParaRPr lang="en-US" dirty="0"/>
        </a:p>
      </dgm:t>
    </dgm:pt>
    <dgm:pt modelId="{3FC00176-E863-4461-8EEB-229B1F677126}" type="parTrans" cxnId="{7F571ADA-2867-4D7C-BE13-246A912830A5}">
      <dgm:prSet/>
      <dgm:spPr/>
      <dgm:t>
        <a:bodyPr/>
        <a:lstStyle/>
        <a:p>
          <a:endParaRPr lang="en-US"/>
        </a:p>
      </dgm:t>
    </dgm:pt>
    <dgm:pt modelId="{9960CE9D-C1F2-4301-A651-D904574873FF}" type="sibTrans" cxnId="{7F571ADA-2867-4D7C-BE13-246A912830A5}">
      <dgm:prSet/>
      <dgm:spPr/>
      <dgm:t>
        <a:bodyPr/>
        <a:lstStyle/>
        <a:p>
          <a:endParaRPr lang="en-US"/>
        </a:p>
      </dgm:t>
    </dgm:pt>
    <dgm:pt modelId="{A73ADB62-89E0-466C-8841-96DAB30AC599}">
      <dgm:prSet/>
      <dgm:spPr/>
      <dgm:t>
        <a:bodyPr/>
        <a:lstStyle/>
        <a:p>
          <a:r>
            <a:rPr lang="en-US" b="0" i="0" dirty="0"/>
            <a:t>Completion level - Working 50%, 75%, or 100%, or not working</a:t>
          </a:r>
          <a:endParaRPr lang="en-US" dirty="0"/>
        </a:p>
      </dgm:t>
    </dgm:pt>
    <dgm:pt modelId="{42B35849-9F23-4D87-976D-BE9A8D2F524D}" type="parTrans" cxnId="{9641E745-21B5-42D7-A5B3-DA6972687630}">
      <dgm:prSet/>
      <dgm:spPr/>
      <dgm:t>
        <a:bodyPr/>
        <a:lstStyle/>
        <a:p>
          <a:endParaRPr lang="en-US"/>
        </a:p>
      </dgm:t>
    </dgm:pt>
    <dgm:pt modelId="{A3074128-442C-4C00-997F-6F1C2BA3FB86}" type="sibTrans" cxnId="{9641E745-21B5-42D7-A5B3-DA6972687630}">
      <dgm:prSet/>
      <dgm:spPr/>
      <dgm:t>
        <a:bodyPr/>
        <a:lstStyle/>
        <a:p>
          <a:endParaRPr lang="en-US"/>
        </a:p>
      </dgm:t>
    </dgm:pt>
    <dgm:pt modelId="{BCA8EDED-1AF6-48EB-A764-D9C2918085CA}">
      <dgm:prSet/>
      <dgm:spPr/>
      <dgm:t>
        <a:bodyPr/>
        <a:lstStyle/>
        <a:p>
          <a:r>
            <a:rPr lang="en-US" b="0" i="0" dirty="0"/>
            <a:t>Demonstration or demonstration pictures (still or moving)</a:t>
          </a:r>
          <a:endParaRPr lang="en-US" dirty="0"/>
        </a:p>
      </dgm:t>
    </dgm:pt>
    <dgm:pt modelId="{627388F7-5541-4BF0-8507-616BF94B8A55}" type="parTrans" cxnId="{0569D307-9803-489B-B2FD-95406EEE9363}">
      <dgm:prSet/>
      <dgm:spPr/>
      <dgm:t>
        <a:bodyPr/>
        <a:lstStyle/>
        <a:p>
          <a:endParaRPr lang="en-US"/>
        </a:p>
      </dgm:t>
    </dgm:pt>
    <dgm:pt modelId="{CA24EA4D-24F2-45AE-93B3-129DFEF445B4}" type="sibTrans" cxnId="{0569D307-9803-489B-B2FD-95406EEE9363}">
      <dgm:prSet/>
      <dgm:spPr/>
      <dgm:t>
        <a:bodyPr/>
        <a:lstStyle/>
        <a:p>
          <a:endParaRPr lang="en-US"/>
        </a:p>
      </dgm:t>
    </dgm:pt>
    <dgm:pt modelId="{75264846-99F6-4EB3-97BE-7A3D54F1A620}">
      <dgm:prSet/>
      <dgm:spPr/>
      <dgm:t>
        <a:bodyPr/>
        <a:lstStyle/>
        <a:p>
          <a:r>
            <a:rPr lang="en-US" b="0" i="0" dirty="0"/>
            <a:t>Software code structure - Organization of classes and objects</a:t>
          </a:r>
          <a:endParaRPr lang="en-US" dirty="0"/>
        </a:p>
      </dgm:t>
    </dgm:pt>
    <dgm:pt modelId="{ABC76573-D23B-45D4-8128-97E0FA3BF05C}" type="parTrans" cxnId="{F71A2770-179A-45C1-B8DD-E47215821AED}">
      <dgm:prSet/>
      <dgm:spPr/>
      <dgm:t>
        <a:bodyPr/>
        <a:lstStyle/>
        <a:p>
          <a:endParaRPr lang="en-US"/>
        </a:p>
      </dgm:t>
    </dgm:pt>
    <dgm:pt modelId="{669BCD41-0926-4E3F-878C-19C921C3129D}" type="sibTrans" cxnId="{F71A2770-179A-45C1-B8DD-E47215821AED}">
      <dgm:prSet/>
      <dgm:spPr/>
      <dgm:t>
        <a:bodyPr/>
        <a:lstStyle/>
        <a:p>
          <a:endParaRPr lang="en-US"/>
        </a:p>
      </dgm:t>
    </dgm:pt>
    <dgm:pt modelId="{C7F25D98-D8D8-4424-B135-50685C3BA779}">
      <dgm:prSet/>
      <dgm:spPr/>
      <dgm:t>
        <a:bodyPr/>
        <a:lstStyle/>
        <a:p>
          <a:r>
            <a:rPr lang="en-US" b="0" i="0" dirty="0"/>
            <a:t>The project complexity </a:t>
          </a:r>
          <a:endParaRPr lang="en-US" dirty="0"/>
        </a:p>
      </dgm:t>
    </dgm:pt>
    <dgm:pt modelId="{6A689809-4297-4CCF-ACAE-082FB88034CA}" type="parTrans" cxnId="{EF23080E-D3CA-451F-9FF2-BFA45A1DC227}">
      <dgm:prSet/>
      <dgm:spPr/>
      <dgm:t>
        <a:bodyPr/>
        <a:lstStyle/>
        <a:p>
          <a:endParaRPr lang="en-US"/>
        </a:p>
      </dgm:t>
    </dgm:pt>
    <dgm:pt modelId="{58EE8DFD-D8DD-432E-8DE3-F66571DE6500}" type="sibTrans" cxnId="{EF23080E-D3CA-451F-9FF2-BFA45A1DC227}">
      <dgm:prSet/>
      <dgm:spPr/>
      <dgm:t>
        <a:bodyPr/>
        <a:lstStyle/>
        <a:p>
          <a:endParaRPr lang="en-US"/>
        </a:p>
      </dgm:t>
    </dgm:pt>
    <dgm:pt modelId="{CBE7D38E-0A09-49DA-A3D4-CDCCA9D73074}">
      <dgm:prSet/>
      <dgm:spPr/>
      <dgm:t>
        <a:bodyPr/>
        <a:lstStyle/>
        <a:p>
          <a:r>
            <a:rPr lang="en-US" b="0" i="0" dirty="0"/>
            <a:t>Use of design patterns if any</a:t>
          </a:r>
          <a:endParaRPr lang="en-US" dirty="0"/>
        </a:p>
      </dgm:t>
    </dgm:pt>
    <dgm:pt modelId="{31996A8C-6965-4758-905A-B87551873291}" type="parTrans" cxnId="{4EA2137A-D15A-402C-861E-8E567CD2C6EB}">
      <dgm:prSet/>
      <dgm:spPr/>
      <dgm:t>
        <a:bodyPr/>
        <a:lstStyle/>
        <a:p>
          <a:endParaRPr lang="en-US"/>
        </a:p>
      </dgm:t>
    </dgm:pt>
    <dgm:pt modelId="{6B46CCE2-AEED-49FF-BB43-A7CEECAB7715}" type="sibTrans" cxnId="{4EA2137A-D15A-402C-861E-8E567CD2C6EB}">
      <dgm:prSet/>
      <dgm:spPr/>
      <dgm:t>
        <a:bodyPr/>
        <a:lstStyle/>
        <a:p>
          <a:endParaRPr lang="en-US"/>
        </a:p>
      </dgm:t>
    </dgm:pt>
    <dgm:pt modelId="{3730625E-7281-49BF-8466-ECBD11B85971}">
      <dgm:prSet/>
      <dgm:spPr/>
      <dgm:t>
        <a:bodyPr/>
        <a:lstStyle/>
        <a:p>
          <a:r>
            <a:rPr lang="en-US" b="0" i="0" dirty="0"/>
            <a:t>Software code testing - how you tested your code</a:t>
          </a:r>
          <a:endParaRPr lang="en-US" dirty="0"/>
        </a:p>
      </dgm:t>
    </dgm:pt>
    <dgm:pt modelId="{B5E8A52E-A5DD-4E21-A466-924B3428BAAA}" type="parTrans" cxnId="{36B5BFF3-D4C9-4C42-8FCC-2B399DACAE0D}">
      <dgm:prSet/>
      <dgm:spPr/>
      <dgm:t>
        <a:bodyPr/>
        <a:lstStyle/>
        <a:p>
          <a:endParaRPr lang="en-US"/>
        </a:p>
      </dgm:t>
    </dgm:pt>
    <dgm:pt modelId="{51EF58DD-CB77-486E-922E-8554265A668D}" type="sibTrans" cxnId="{36B5BFF3-D4C9-4C42-8FCC-2B399DACAE0D}">
      <dgm:prSet/>
      <dgm:spPr/>
      <dgm:t>
        <a:bodyPr/>
        <a:lstStyle/>
        <a:p>
          <a:endParaRPr lang="en-US"/>
        </a:p>
      </dgm:t>
    </dgm:pt>
    <dgm:pt modelId="{99F007A1-86AB-41C2-9D4F-D08AA7D51518}">
      <dgm:prSet/>
      <dgm:spPr/>
      <dgm:t>
        <a:bodyPr/>
        <a:lstStyle/>
        <a:p>
          <a:r>
            <a:rPr lang="en-US" b="0" i="0" dirty="0"/>
            <a:t>Challenges and/or the project complexity</a:t>
          </a:r>
          <a:endParaRPr lang="en-US" dirty="0"/>
        </a:p>
      </dgm:t>
    </dgm:pt>
    <dgm:pt modelId="{B26FACC3-6541-4E0D-8592-76EE291D1481}" type="parTrans" cxnId="{98542444-4C39-49A3-BD0E-9266A14E9A7E}">
      <dgm:prSet/>
      <dgm:spPr/>
      <dgm:t>
        <a:bodyPr/>
        <a:lstStyle/>
        <a:p>
          <a:endParaRPr lang="en-US"/>
        </a:p>
      </dgm:t>
    </dgm:pt>
    <dgm:pt modelId="{603D5E08-89A6-44C3-AF99-278D3B079B87}" type="sibTrans" cxnId="{98542444-4C39-49A3-BD0E-9266A14E9A7E}">
      <dgm:prSet/>
      <dgm:spPr/>
      <dgm:t>
        <a:bodyPr/>
        <a:lstStyle/>
        <a:p>
          <a:endParaRPr lang="en-US"/>
        </a:p>
      </dgm:t>
    </dgm:pt>
    <dgm:pt modelId="{054EAD58-109C-47DD-9F1B-FA889F331C48}">
      <dgm:prSet/>
      <dgm:spPr/>
      <dgm:t>
        <a:bodyPr/>
        <a:lstStyle/>
        <a:p>
          <a:r>
            <a:rPr lang="en-US" b="0" i="0" dirty="0"/>
            <a:t>Individual contributions</a:t>
          </a:r>
          <a:endParaRPr lang="en-US" dirty="0"/>
        </a:p>
      </dgm:t>
    </dgm:pt>
    <dgm:pt modelId="{D4396C94-EB6D-4BBE-8CD4-487ABA3BCF98}" type="parTrans" cxnId="{1F5178DD-C170-49C0-ACEE-E5C8C14136A3}">
      <dgm:prSet/>
      <dgm:spPr/>
      <dgm:t>
        <a:bodyPr/>
        <a:lstStyle/>
        <a:p>
          <a:endParaRPr lang="en-US"/>
        </a:p>
      </dgm:t>
    </dgm:pt>
    <dgm:pt modelId="{A94F99BB-37E6-4D07-9DA2-0EAD019E0B72}" type="sibTrans" cxnId="{1F5178DD-C170-49C0-ACEE-E5C8C14136A3}">
      <dgm:prSet/>
      <dgm:spPr/>
      <dgm:t>
        <a:bodyPr/>
        <a:lstStyle/>
        <a:p>
          <a:endParaRPr lang="en-US"/>
        </a:p>
      </dgm:t>
    </dgm:pt>
    <dgm:pt modelId="{467438F1-472E-412E-AA8E-3020146D6928}" type="pres">
      <dgm:prSet presAssocID="{69A5830F-950B-4EE0-B95A-6BC39E19D09B}" presName="linear" presStyleCnt="0">
        <dgm:presLayoutVars>
          <dgm:animLvl val="lvl"/>
          <dgm:resizeHandles val="exact"/>
        </dgm:presLayoutVars>
      </dgm:prSet>
      <dgm:spPr/>
    </dgm:pt>
    <dgm:pt modelId="{9D2D539F-D676-4E38-816F-9BF3428F22B3}" type="pres">
      <dgm:prSet presAssocID="{46CE99BB-4D40-4CC2-840E-E5633B703ACE}" presName="parentText" presStyleLbl="node1" presStyleIdx="0" presStyleCnt="9">
        <dgm:presLayoutVars>
          <dgm:chMax val="0"/>
          <dgm:bulletEnabled val="1"/>
        </dgm:presLayoutVars>
      </dgm:prSet>
      <dgm:spPr/>
    </dgm:pt>
    <dgm:pt modelId="{006C531E-2D4F-4166-8E02-7A6B0EBBAA44}" type="pres">
      <dgm:prSet presAssocID="{9960CE9D-C1F2-4301-A651-D904574873FF}" presName="spacer" presStyleCnt="0"/>
      <dgm:spPr/>
    </dgm:pt>
    <dgm:pt modelId="{82B07B4C-99F1-4CFA-9E23-BAC26E700E54}" type="pres">
      <dgm:prSet presAssocID="{A73ADB62-89E0-466C-8841-96DAB30AC599}" presName="parentText" presStyleLbl="node1" presStyleIdx="1" presStyleCnt="9">
        <dgm:presLayoutVars>
          <dgm:chMax val="0"/>
          <dgm:bulletEnabled val="1"/>
        </dgm:presLayoutVars>
      </dgm:prSet>
      <dgm:spPr/>
    </dgm:pt>
    <dgm:pt modelId="{C5F0BB6A-181C-46C1-A7E9-578BB639B67B}" type="pres">
      <dgm:prSet presAssocID="{A3074128-442C-4C00-997F-6F1C2BA3FB86}" presName="spacer" presStyleCnt="0"/>
      <dgm:spPr/>
    </dgm:pt>
    <dgm:pt modelId="{F73BC797-876D-409C-8FC6-62888D2DD214}" type="pres">
      <dgm:prSet presAssocID="{BCA8EDED-1AF6-48EB-A764-D9C2918085CA}" presName="parentText" presStyleLbl="node1" presStyleIdx="2" presStyleCnt="9">
        <dgm:presLayoutVars>
          <dgm:chMax val="0"/>
          <dgm:bulletEnabled val="1"/>
        </dgm:presLayoutVars>
      </dgm:prSet>
      <dgm:spPr/>
    </dgm:pt>
    <dgm:pt modelId="{AC03C605-E997-4DBC-B466-761F0FEE8A40}" type="pres">
      <dgm:prSet presAssocID="{CA24EA4D-24F2-45AE-93B3-129DFEF445B4}" presName="spacer" presStyleCnt="0"/>
      <dgm:spPr/>
    </dgm:pt>
    <dgm:pt modelId="{25795117-9BAA-4080-B0C6-0B041D7F7BC6}" type="pres">
      <dgm:prSet presAssocID="{75264846-99F6-4EB3-97BE-7A3D54F1A620}" presName="parentText" presStyleLbl="node1" presStyleIdx="3" presStyleCnt="9">
        <dgm:presLayoutVars>
          <dgm:chMax val="0"/>
          <dgm:bulletEnabled val="1"/>
        </dgm:presLayoutVars>
      </dgm:prSet>
      <dgm:spPr/>
    </dgm:pt>
    <dgm:pt modelId="{6BEBE883-2EA9-4296-8971-F4916A288DE3}" type="pres">
      <dgm:prSet presAssocID="{669BCD41-0926-4E3F-878C-19C921C3129D}" presName="spacer" presStyleCnt="0"/>
      <dgm:spPr/>
    </dgm:pt>
    <dgm:pt modelId="{D0EBB515-5187-46D1-A5A6-7650CACD847D}" type="pres">
      <dgm:prSet presAssocID="{C7F25D98-D8D8-4424-B135-50685C3BA779}" presName="parentText" presStyleLbl="node1" presStyleIdx="4" presStyleCnt="9">
        <dgm:presLayoutVars>
          <dgm:chMax val="0"/>
          <dgm:bulletEnabled val="1"/>
        </dgm:presLayoutVars>
      </dgm:prSet>
      <dgm:spPr/>
    </dgm:pt>
    <dgm:pt modelId="{03B586C6-3E6A-4B4F-964A-3B34E83B1733}" type="pres">
      <dgm:prSet presAssocID="{58EE8DFD-D8DD-432E-8DE3-F66571DE6500}" presName="spacer" presStyleCnt="0"/>
      <dgm:spPr/>
    </dgm:pt>
    <dgm:pt modelId="{0120C48B-6682-41DA-8993-3543F4714B9A}" type="pres">
      <dgm:prSet presAssocID="{CBE7D38E-0A09-49DA-A3D4-CDCCA9D73074}" presName="parentText" presStyleLbl="node1" presStyleIdx="5" presStyleCnt="9">
        <dgm:presLayoutVars>
          <dgm:chMax val="0"/>
          <dgm:bulletEnabled val="1"/>
        </dgm:presLayoutVars>
      </dgm:prSet>
      <dgm:spPr/>
    </dgm:pt>
    <dgm:pt modelId="{B9449D15-706D-42D8-A23E-F388EA33D343}" type="pres">
      <dgm:prSet presAssocID="{6B46CCE2-AEED-49FF-BB43-A7CEECAB7715}" presName="spacer" presStyleCnt="0"/>
      <dgm:spPr/>
    </dgm:pt>
    <dgm:pt modelId="{0A07C227-C95F-449A-B244-57560B5EA023}" type="pres">
      <dgm:prSet presAssocID="{3730625E-7281-49BF-8466-ECBD11B85971}" presName="parentText" presStyleLbl="node1" presStyleIdx="6" presStyleCnt="9">
        <dgm:presLayoutVars>
          <dgm:chMax val="0"/>
          <dgm:bulletEnabled val="1"/>
        </dgm:presLayoutVars>
      </dgm:prSet>
      <dgm:spPr/>
    </dgm:pt>
    <dgm:pt modelId="{DCD66F7A-7270-43C6-821D-6B2E49376497}" type="pres">
      <dgm:prSet presAssocID="{51EF58DD-CB77-486E-922E-8554265A668D}" presName="spacer" presStyleCnt="0"/>
      <dgm:spPr/>
    </dgm:pt>
    <dgm:pt modelId="{D7DAB37A-1E76-4A59-A083-8F4A31606EA3}" type="pres">
      <dgm:prSet presAssocID="{99F007A1-86AB-41C2-9D4F-D08AA7D51518}" presName="parentText" presStyleLbl="node1" presStyleIdx="7" presStyleCnt="9">
        <dgm:presLayoutVars>
          <dgm:chMax val="0"/>
          <dgm:bulletEnabled val="1"/>
        </dgm:presLayoutVars>
      </dgm:prSet>
      <dgm:spPr/>
    </dgm:pt>
    <dgm:pt modelId="{B51AF71A-EF96-4444-AA61-6850FFCDD35C}" type="pres">
      <dgm:prSet presAssocID="{603D5E08-89A6-44C3-AF99-278D3B079B87}" presName="spacer" presStyleCnt="0"/>
      <dgm:spPr/>
    </dgm:pt>
    <dgm:pt modelId="{6D7D9BBE-85F9-4A4B-A68C-E833057CF159}" type="pres">
      <dgm:prSet presAssocID="{054EAD58-109C-47DD-9F1B-FA889F331C48}" presName="parentText" presStyleLbl="node1" presStyleIdx="8" presStyleCnt="9">
        <dgm:presLayoutVars>
          <dgm:chMax val="0"/>
          <dgm:bulletEnabled val="1"/>
        </dgm:presLayoutVars>
      </dgm:prSet>
      <dgm:spPr/>
    </dgm:pt>
  </dgm:ptLst>
  <dgm:cxnLst>
    <dgm:cxn modelId="{0569D307-9803-489B-B2FD-95406EEE9363}" srcId="{69A5830F-950B-4EE0-B95A-6BC39E19D09B}" destId="{BCA8EDED-1AF6-48EB-A764-D9C2918085CA}" srcOrd="2" destOrd="0" parTransId="{627388F7-5541-4BF0-8507-616BF94B8A55}" sibTransId="{CA24EA4D-24F2-45AE-93B3-129DFEF445B4}"/>
    <dgm:cxn modelId="{EF23080E-D3CA-451F-9FF2-BFA45A1DC227}" srcId="{69A5830F-950B-4EE0-B95A-6BC39E19D09B}" destId="{C7F25D98-D8D8-4424-B135-50685C3BA779}" srcOrd="4" destOrd="0" parTransId="{6A689809-4297-4CCF-ACAE-082FB88034CA}" sibTransId="{58EE8DFD-D8DD-432E-8DE3-F66571DE6500}"/>
    <dgm:cxn modelId="{B6BFE828-1964-47CC-A044-F0A64A6EF0BE}" type="presOf" srcId="{C7F25D98-D8D8-4424-B135-50685C3BA779}" destId="{D0EBB515-5187-46D1-A5A6-7650CACD847D}" srcOrd="0" destOrd="0" presId="urn:microsoft.com/office/officeart/2005/8/layout/vList2"/>
    <dgm:cxn modelId="{BE2A2938-695F-4949-B855-20DC32498D94}" type="presOf" srcId="{3730625E-7281-49BF-8466-ECBD11B85971}" destId="{0A07C227-C95F-449A-B244-57560B5EA023}" srcOrd="0" destOrd="0" presId="urn:microsoft.com/office/officeart/2005/8/layout/vList2"/>
    <dgm:cxn modelId="{98542444-4C39-49A3-BD0E-9266A14E9A7E}" srcId="{69A5830F-950B-4EE0-B95A-6BC39E19D09B}" destId="{99F007A1-86AB-41C2-9D4F-D08AA7D51518}" srcOrd="7" destOrd="0" parTransId="{B26FACC3-6541-4E0D-8592-76EE291D1481}" sibTransId="{603D5E08-89A6-44C3-AF99-278D3B079B87}"/>
    <dgm:cxn modelId="{63101845-2FD8-4BB4-8C50-5C88A7418229}" type="presOf" srcId="{CBE7D38E-0A09-49DA-A3D4-CDCCA9D73074}" destId="{0120C48B-6682-41DA-8993-3543F4714B9A}" srcOrd="0" destOrd="0" presId="urn:microsoft.com/office/officeart/2005/8/layout/vList2"/>
    <dgm:cxn modelId="{9641E745-21B5-42D7-A5B3-DA6972687630}" srcId="{69A5830F-950B-4EE0-B95A-6BC39E19D09B}" destId="{A73ADB62-89E0-466C-8841-96DAB30AC599}" srcOrd="1" destOrd="0" parTransId="{42B35849-9F23-4D87-976D-BE9A8D2F524D}" sibTransId="{A3074128-442C-4C00-997F-6F1C2BA3FB86}"/>
    <dgm:cxn modelId="{3E2BCE6E-F7B3-4B0A-A1EB-14F3D0B91D92}" type="presOf" srcId="{054EAD58-109C-47DD-9F1B-FA889F331C48}" destId="{6D7D9BBE-85F9-4A4B-A68C-E833057CF159}" srcOrd="0" destOrd="0" presId="urn:microsoft.com/office/officeart/2005/8/layout/vList2"/>
    <dgm:cxn modelId="{F71A2770-179A-45C1-B8DD-E47215821AED}" srcId="{69A5830F-950B-4EE0-B95A-6BC39E19D09B}" destId="{75264846-99F6-4EB3-97BE-7A3D54F1A620}" srcOrd="3" destOrd="0" parTransId="{ABC76573-D23B-45D4-8128-97E0FA3BF05C}" sibTransId="{669BCD41-0926-4E3F-878C-19C921C3129D}"/>
    <dgm:cxn modelId="{D1B50E71-E52B-498A-85EF-4703237137CB}" type="presOf" srcId="{69A5830F-950B-4EE0-B95A-6BC39E19D09B}" destId="{467438F1-472E-412E-AA8E-3020146D6928}" srcOrd="0" destOrd="0" presId="urn:microsoft.com/office/officeart/2005/8/layout/vList2"/>
    <dgm:cxn modelId="{4EA2137A-D15A-402C-861E-8E567CD2C6EB}" srcId="{69A5830F-950B-4EE0-B95A-6BC39E19D09B}" destId="{CBE7D38E-0A09-49DA-A3D4-CDCCA9D73074}" srcOrd="5" destOrd="0" parTransId="{31996A8C-6965-4758-905A-B87551873291}" sibTransId="{6B46CCE2-AEED-49FF-BB43-A7CEECAB7715}"/>
    <dgm:cxn modelId="{753D7287-3C15-4F1B-B3A2-493ECE48F5FC}" type="presOf" srcId="{46CE99BB-4D40-4CC2-840E-E5633B703ACE}" destId="{9D2D539F-D676-4E38-816F-9BF3428F22B3}" srcOrd="0" destOrd="0" presId="urn:microsoft.com/office/officeart/2005/8/layout/vList2"/>
    <dgm:cxn modelId="{80D08196-E878-465B-969A-F729BB73BAEA}" type="presOf" srcId="{99F007A1-86AB-41C2-9D4F-D08AA7D51518}" destId="{D7DAB37A-1E76-4A59-A083-8F4A31606EA3}" srcOrd="0" destOrd="0" presId="urn:microsoft.com/office/officeart/2005/8/layout/vList2"/>
    <dgm:cxn modelId="{8C977498-FE5C-4A57-B016-D86F48275FDA}" type="presOf" srcId="{BCA8EDED-1AF6-48EB-A764-D9C2918085CA}" destId="{F73BC797-876D-409C-8FC6-62888D2DD214}" srcOrd="0" destOrd="0" presId="urn:microsoft.com/office/officeart/2005/8/layout/vList2"/>
    <dgm:cxn modelId="{7F571ADA-2867-4D7C-BE13-246A912830A5}" srcId="{69A5830F-950B-4EE0-B95A-6BC39E19D09B}" destId="{46CE99BB-4D40-4CC2-840E-E5633B703ACE}" srcOrd="0" destOrd="0" parTransId="{3FC00176-E863-4461-8EEB-229B1F677126}" sibTransId="{9960CE9D-C1F2-4301-A651-D904574873FF}"/>
    <dgm:cxn modelId="{1F5178DD-C170-49C0-ACEE-E5C8C14136A3}" srcId="{69A5830F-950B-4EE0-B95A-6BC39E19D09B}" destId="{054EAD58-109C-47DD-9F1B-FA889F331C48}" srcOrd="8" destOrd="0" parTransId="{D4396C94-EB6D-4BBE-8CD4-487ABA3BCF98}" sibTransId="{A94F99BB-37E6-4D07-9DA2-0EAD019E0B72}"/>
    <dgm:cxn modelId="{3D9817F1-F0DC-4831-AE59-68D49952340A}" type="presOf" srcId="{75264846-99F6-4EB3-97BE-7A3D54F1A620}" destId="{25795117-9BAA-4080-B0C6-0B041D7F7BC6}" srcOrd="0" destOrd="0" presId="urn:microsoft.com/office/officeart/2005/8/layout/vList2"/>
    <dgm:cxn modelId="{36B5BFF3-D4C9-4C42-8FCC-2B399DACAE0D}" srcId="{69A5830F-950B-4EE0-B95A-6BC39E19D09B}" destId="{3730625E-7281-49BF-8466-ECBD11B85971}" srcOrd="6" destOrd="0" parTransId="{B5E8A52E-A5DD-4E21-A466-924B3428BAAA}" sibTransId="{51EF58DD-CB77-486E-922E-8554265A668D}"/>
    <dgm:cxn modelId="{779A9FFD-90ED-46FB-BC3C-30C106BC13EF}" type="presOf" srcId="{A73ADB62-89E0-466C-8841-96DAB30AC599}" destId="{82B07B4C-99F1-4CFA-9E23-BAC26E700E54}" srcOrd="0" destOrd="0" presId="urn:microsoft.com/office/officeart/2005/8/layout/vList2"/>
    <dgm:cxn modelId="{1888E7B1-C5B0-42E3-96C9-75DC89FC5230}" type="presParOf" srcId="{467438F1-472E-412E-AA8E-3020146D6928}" destId="{9D2D539F-D676-4E38-816F-9BF3428F22B3}" srcOrd="0" destOrd="0" presId="urn:microsoft.com/office/officeart/2005/8/layout/vList2"/>
    <dgm:cxn modelId="{F92760D6-539F-41E8-A929-83E88C42BAAC}" type="presParOf" srcId="{467438F1-472E-412E-AA8E-3020146D6928}" destId="{006C531E-2D4F-4166-8E02-7A6B0EBBAA44}" srcOrd="1" destOrd="0" presId="urn:microsoft.com/office/officeart/2005/8/layout/vList2"/>
    <dgm:cxn modelId="{7094ADA3-7C7B-4BE9-9B1C-F620CA198A06}" type="presParOf" srcId="{467438F1-472E-412E-AA8E-3020146D6928}" destId="{82B07B4C-99F1-4CFA-9E23-BAC26E700E54}" srcOrd="2" destOrd="0" presId="urn:microsoft.com/office/officeart/2005/8/layout/vList2"/>
    <dgm:cxn modelId="{EA877E97-A8E0-4781-835B-66A09DA69803}" type="presParOf" srcId="{467438F1-472E-412E-AA8E-3020146D6928}" destId="{C5F0BB6A-181C-46C1-A7E9-578BB639B67B}" srcOrd="3" destOrd="0" presId="urn:microsoft.com/office/officeart/2005/8/layout/vList2"/>
    <dgm:cxn modelId="{8A430035-37FB-4DF9-8DA1-9E94B6F5C398}" type="presParOf" srcId="{467438F1-472E-412E-AA8E-3020146D6928}" destId="{F73BC797-876D-409C-8FC6-62888D2DD214}" srcOrd="4" destOrd="0" presId="urn:microsoft.com/office/officeart/2005/8/layout/vList2"/>
    <dgm:cxn modelId="{EAEDE253-E3A7-485C-B290-E19B398BD47C}" type="presParOf" srcId="{467438F1-472E-412E-AA8E-3020146D6928}" destId="{AC03C605-E997-4DBC-B466-761F0FEE8A40}" srcOrd="5" destOrd="0" presId="urn:microsoft.com/office/officeart/2005/8/layout/vList2"/>
    <dgm:cxn modelId="{C7A62997-F290-4072-9D41-B22F3170054C}" type="presParOf" srcId="{467438F1-472E-412E-AA8E-3020146D6928}" destId="{25795117-9BAA-4080-B0C6-0B041D7F7BC6}" srcOrd="6" destOrd="0" presId="urn:microsoft.com/office/officeart/2005/8/layout/vList2"/>
    <dgm:cxn modelId="{8FAA62D9-A618-4BA4-BD04-B28CAE15C1AE}" type="presParOf" srcId="{467438F1-472E-412E-AA8E-3020146D6928}" destId="{6BEBE883-2EA9-4296-8971-F4916A288DE3}" srcOrd="7" destOrd="0" presId="urn:microsoft.com/office/officeart/2005/8/layout/vList2"/>
    <dgm:cxn modelId="{BC041307-DBB1-46AF-A44B-AA9864E02332}" type="presParOf" srcId="{467438F1-472E-412E-AA8E-3020146D6928}" destId="{D0EBB515-5187-46D1-A5A6-7650CACD847D}" srcOrd="8" destOrd="0" presId="urn:microsoft.com/office/officeart/2005/8/layout/vList2"/>
    <dgm:cxn modelId="{FB86049F-0408-4A6E-9EAE-7D4E321CA53B}" type="presParOf" srcId="{467438F1-472E-412E-AA8E-3020146D6928}" destId="{03B586C6-3E6A-4B4F-964A-3B34E83B1733}" srcOrd="9" destOrd="0" presId="urn:microsoft.com/office/officeart/2005/8/layout/vList2"/>
    <dgm:cxn modelId="{2F92DE1C-9DEA-491B-9809-E4C67F20DD36}" type="presParOf" srcId="{467438F1-472E-412E-AA8E-3020146D6928}" destId="{0120C48B-6682-41DA-8993-3543F4714B9A}" srcOrd="10" destOrd="0" presId="urn:microsoft.com/office/officeart/2005/8/layout/vList2"/>
    <dgm:cxn modelId="{B6762171-00DC-4900-A04B-BD06AC764908}" type="presParOf" srcId="{467438F1-472E-412E-AA8E-3020146D6928}" destId="{B9449D15-706D-42D8-A23E-F388EA33D343}" srcOrd="11" destOrd="0" presId="urn:microsoft.com/office/officeart/2005/8/layout/vList2"/>
    <dgm:cxn modelId="{6DB45473-3AEF-4424-9182-8D1BA02FC314}" type="presParOf" srcId="{467438F1-472E-412E-AA8E-3020146D6928}" destId="{0A07C227-C95F-449A-B244-57560B5EA023}" srcOrd="12" destOrd="0" presId="urn:microsoft.com/office/officeart/2005/8/layout/vList2"/>
    <dgm:cxn modelId="{A209C72D-E259-400C-8FBA-853E0E195012}" type="presParOf" srcId="{467438F1-472E-412E-AA8E-3020146D6928}" destId="{DCD66F7A-7270-43C6-821D-6B2E49376497}" srcOrd="13" destOrd="0" presId="urn:microsoft.com/office/officeart/2005/8/layout/vList2"/>
    <dgm:cxn modelId="{7E051095-BC64-4082-B0C9-1ED5186FB70F}" type="presParOf" srcId="{467438F1-472E-412E-AA8E-3020146D6928}" destId="{D7DAB37A-1E76-4A59-A083-8F4A31606EA3}" srcOrd="14" destOrd="0" presId="urn:microsoft.com/office/officeart/2005/8/layout/vList2"/>
    <dgm:cxn modelId="{4F184316-C57A-49B6-9CA1-426BE9360C22}" type="presParOf" srcId="{467438F1-472E-412E-AA8E-3020146D6928}" destId="{B51AF71A-EF96-4444-AA61-6850FFCDD35C}" srcOrd="15" destOrd="0" presId="urn:microsoft.com/office/officeart/2005/8/layout/vList2"/>
    <dgm:cxn modelId="{A3D0AD37-CEF6-446B-AF0F-FD7499017F73}" type="presParOf" srcId="{467438F1-472E-412E-AA8E-3020146D6928}" destId="{6D7D9BBE-85F9-4A4B-A68C-E833057CF159}"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EC7670-2000-43A0-A4F6-3BA398734FB0}"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B0F2E96B-7A43-41DF-B324-1FBB9E6608B5}">
      <dgm:prSet/>
      <dgm:spPr/>
      <dgm:t>
        <a:bodyPr/>
        <a:lstStyle/>
        <a:p>
          <a:r>
            <a:rPr lang="en-US" i="0" dirty="0"/>
            <a:t>Click on the input field and type in a number (temperature) you wish to convert. Select which conversion you want to do by clicking on the dropdown menu just below the text input field and choose between either Celsius to Fahrenheit, Fahrenheit to Celsius, Kelvin to Fahrenheit, Fahrenheit to Kelvin, Celsius to Kelvin, or Kelvin to Celsius. The resulting conversion will appear in the output field below the buttons.</a:t>
          </a:r>
          <a:endParaRPr lang="en-US" dirty="0"/>
        </a:p>
      </dgm:t>
    </dgm:pt>
    <dgm:pt modelId="{1D8BC7AE-58B6-46E9-A6F9-7787BA5F4676}" type="parTrans" cxnId="{FBEE06CF-E863-40E4-B992-1BDFE06E959C}">
      <dgm:prSet/>
      <dgm:spPr/>
      <dgm:t>
        <a:bodyPr/>
        <a:lstStyle/>
        <a:p>
          <a:endParaRPr lang="en-US"/>
        </a:p>
      </dgm:t>
    </dgm:pt>
    <dgm:pt modelId="{48E76D2C-54D8-4D5B-9BE4-9BD59310452E}" type="sibTrans" cxnId="{FBEE06CF-E863-40E4-B992-1BDFE06E959C}">
      <dgm:prSet/>
      <dgm:spPr/>
      <dgm:t>
        <a:bodyPr/>
        <a:lstStyle/>
        <a:p>
          <a:endParaRPr lang="en-US"/>
        </a:p>
      </dgm:t>
    </dgm:pt>
    <dgm:pt modelId="{98B93F0B-A1B4-4886-BD44-BD0FC39A3428}">
      <dgm:prSet/>
      <dgm:spPr/>
      <dgm:t>
        <a:bodyPr/>
        <a:lstStyle/>
        <a:p>
          <a:r>
            <a:rPr lang="en-US" i="0" dirty="0"/>
            <a:t>A bar is shown at the bottom on the screen that indicates how close your number (temperature) was to either the freezing point or the boiling point for the respective degree unit. For example, 32 F will show up as 0% on the bar because 32 F is freezing point; 212 F will show as 100% on the bar because 212 F is the boiling point. Additionally, 0 C will show as freezing and 100 C will show as boiling.</a:t>
          </a:r>
          <a:endParaRPr lang="en-US" dirty="0"/>
        </a:p>
      </dgm:t>
    </dgm:pt>
    <dgm:pt modelId="{9119EB20-0E71-4D82-9929-7D3B5B1DE85B}" type="parTrans" cxnId="{BF5D26F3-B49A-4DA8-A8A2-6AC70A3EEFCC}">
      <dgm:prSet/>
      <dgm:spPr/>
      <dgm:t>
        <a:bodyPr/>
        <a:lstStyle/>
        <a:p>
          <a:endParaRPr lang="en-US"/>
        </a:p>
      </dgm:t>
    </dgm:pt>
    <dgm:pt modelId="{2E17254A-0393-4E14-A73F-B8FECC63E96D}" type="sibTrans" cxnId="{BF5D26F3-B49A-4DA8-A8A2-6AC70A3EEFCC}">
      <dgm:prSet/>
      <dgm:spPr/>
      <dgm:t>
        <a:bodyPr/>
        <a:lstStyle/>
        <a:p>
          <a:endParaRPr lang="en-US"/>
        </a:p>
      </dgm:t>
    </dgm:pt>
    <dgm:pt modelId="{CE6EFB5F-4100-470E-B277-F5F1656D39BC}" type="pres">
      <dgm:prSet presAssocID="{81EC7670-2000-43A0-A4F6-3BA398734FB0}" presName="vert0" presStyleCnt="0">
        <dgm:presLayoutVars>
          <dgm:dir/>
          <dgm:animOne val="branch"/>
          <dgm:animLvl val="lvl"/>
        </dgm:presLayoutVars>
      </dgm:prSet>
      <dgm:spPr/>
    </dgm:pt>
    <dgm:pt modelId="{E9343FAE-6A4C-49F6-8417-3A7F7E66E3BC}" type="pres">
      <dgm:prSet presAssocID="{B0F2E96B-7A43-41DF-B324-1FBB9E6608B5}" presName="thickLine" presStyleLbl="alignNode1" presStyleIdx="0" presStyleCnt="2"/>
      <dgm:spPr/>
    </dgm:pt>
    <dgm:pt modelId="{035A6A90-4520-47EE-B10C-8425ECDFD999}" type="pres">
      <dgm:prSet presAssocID="{B0F2E96B-7A43-41DF-B324-1FBB9E6608B5}" presName="horz1" presStyleCnt="0"/>
      <dgm:spPr/>
    </dgm:pt>
    <dgm:pt modelId="{6E8D079B-132A-4163-9D76-C001F98299F2}" type="pres">
      <dgm:prSet presAssocID="{B0F2E96B-7A43-41DF-B324-1FBB9E6608B5}" presName="tx1" presStyleLbl="revTx" presStyleIdx="0" presStyleCnt="2"/>
      <dgm:spPr/>
    </dgm:pt>
    <dgm:pt modelId="{423DA2F6-5D5E-4776-A7B0-F29B0C8F12BB}" type="pres">
      <dgm:prSet presAssocID="{B0F2E96B-7A43-41DF-B324-1FBB9E6608B5}" presName="vert1" presStyleCnt="0"/>
      <dgm:spPr/>
    </dgm:pt>
    <dgm:pt modelId="{36F1BE69-AE2B-4776-AF6C-5BA41FDCDA5A}" type="pres">
      <dgm:prSet presAssocID="{98B93F0B-A1B4-4886-BD44-BD0FC39A3428}" presName="thickLine" presStyleLbl="alignNode1" presStyleIdx="1" presStyleCnt="2"/>
      <dgm:spPr/>
    </dgm:pt>
    <dgm:pt modelId="{EE12CA40-BEA7-42F7-86C1-C37B2BC642E4}" type="pres">
      <dgm:prSet presAssocID="{98B93F0B-A1B4-4886-BD44-BD0FC39A3428}" presName="horz1" presStyleCnt="0"/>
      <dgm:spPr/>
    </dgm:pt>
    <dgm:pt modelId="{6B246098-BF33-4C5F-8796-243627CDE96A}" type="pres">
      <dgm:prSet presAssocID="{98B93F0B-A1B4-4886-BD44-BD0FC39A3428}" presName="tx1" presStyleLbl="revTx" presStyleIdx="1" presStyleCnt="2"/>
      <dgm:spPr/>
    </dgm:pt>
    <dgm:pt modelId="{0DCE45E1-2559-4EC0-8B7A-8227671803A4}" type="pres">
      <dgm:prSet presAssocID="{98B93F0B-A1B4-4886-BD44-BD0FC39A3428}" presName="vert1" presStyleCnt="0"/>
      <dgm:spPr/>
    </dgm:pt>
  </dgm:ptLst>
  <dgm:cxnLst>
    <dgm:cxn modelId="{1E5C751F-29BC-460B-9711-5089BD84F3A7}" type="presOf" srcId="{81EC7670-2000-43A0-A4F6-3BA398734FB0}" destId="{CE6EFB5F-4100-470E-B277-F5F1656D39BC}" srcOrd="0" destOrd="0" presId="urn:microsoft.com/office/officeart/2008/layout/LinedList"/>
    <dgm:cxn modelId="{E21BEB48-4D27-4B53-B51C-C317C88934BF}" type="presOf" srcId="{98B93F0B-A1B4-4886-BD44-BD0FC39A3428}" destId="{6B246098-BF33-4C5F-8796-243627CDE96A}" srcOrd="0" destOrd="0" presId="urn:microsoft.com/office/officeart/2008/layout/LinedList"/>
    <dgm:cxn modelId="{501F0EC3-3894-4A10-B225-DD7FACD90630}" type="presOf" srcId="{B0F2E96B-7A43-41DF-B324-1FBB9E6608B5}" destId="{6E8D079B-132A-4163-9D76-C001F98299F2}" srcOrd="0" destOrd="0" presId="urn:microsoft.com/office/officeart/2008/layout/LinedList"/>
    <dgm:cxn modelId="{FBEE06CF-E863-40E4-B992-1BDFE06E959C}" srcId="{81EC7670-2000-43A0-A4F6-3BA398734FB0}" destId="{B0F2E96B-7A43-41DF-B324-1FBB9E6608B5}" srcOrd="0" destOrd="0" parTransId="{1D8BC7AE-58B6-46E9-A6F9-7787BA5F4676}" sibTransId="{48E76D2C-54D8-4D5B-9BE4-9BD59310452E}"/>
    <dgm:cxn modelId="{BF5D26F3-B49A-4DA8-A8A2-6AC70A3EEFCC}" srcId="{81EC7670-2000-43A0-A4F6-3BA398734FB0}" destId="{98B93F0B-A1B4-4886-BD44-BD0FC39A3428}" srcOrd="1" destOrd="0" parTransId="{9119EB20-0E71-4D82-9929-7D3B5B1DE85B}" sibTransId="{2E17254A-0393-4E14-A73F-B8FECC63E96D}"/>
    <dgm:cxn modelId="{10498E67-6A5E-45C1-98B6-5E3306F88059}" type="presParOf" srcId="{CE6EFB5F-4100-470E-B277-F5F1656D39BC}" destId="{E9343FAE-6A4C-49F6-8417-3A7F7E66E3BC}" srcOrd="0" destOrd="0" presId="urn:microsoft.com/office/officeart/2008/layout/LinedList"/>
    <dgm:cxn modelId="{45917818-EB94-47AE-8806-C7CD81905F22}" type="presParOf" srcId="{CE6EFB5F-4100-470E-B277-F5F1656D39BC}" destId="{035A6A90-4520-47EE-B10C-8425ECDFD999}" srcOrd="1" destOrd="0" presId="urn:microsoft.com/office/officeart/2008/layout/LinedList"/>
    <dgm:cxn modelId="{6B8CC139-C6E1-4772-BE89-8F01E0B92340}" type="presParOf" srcId="{035A6A90-4520-47EE-B10C-8425ECDFD999}" destId="{6E8D079B-132A-4163-9D76-C001F98299F2}" srcOrd="0" destOrd="0" presId="urn:microsoft.com/office/officeart/2008/layout/LinedList"/>
    <dgm:cxn modelId="{6F88271A-13AA-45C9-BEA4-6319451E2434}" type="presParOf" srcId="{035A6A90-4520-47EE-B10C-8425ECDFD999}" destId="{423DA2F6-5D5E-4776-A7B0-F29B0C8F12BB}" srcOrd="1" destOrd="0" presId="urn:microsoft.com/office/officeart/2008/layout/LinedList"/>
    <dgm:cxn modelId="{D4BAF66B-3FC1-43E6-AEAE-DCF56F9AAAAA}" type="presParOf" srcId="{CE6EFB5F-4100-470E-B277-F5F1656D39BC}" destId="{36F1BE69-AE2B-4776-AF6C-5BA41FDCDA5A}" srcOrd="2" destOrd="0" presId="urn:microsoft.com/office/officeart/2008/layout/LinedList"/>
    <dgm:cxn modelId="{53A827A2-A1BC-44CE-8E2A-5986E0454C60}" type="presParOf" srcId="{CE6EFB5F-4100-470E-B277-F5F1656D39BC}" destId="{EE12CA40-BEA7-42F7-86C1-C37B2BC642E4}" srcOrd="3" destOrd="0" presId="urn:microsoft.com/office/officeart/2008/layout/LinedList"/>
    <dgm:cxn modelId="{65567197-F346-4B3B-98E7-F9DF768DA3F4}" type="presParOf" srcId="{EE12CA40-BEA7-42F7-86C1-C37B2BC642E4}" destId="{6B246098-BF33-4C5F-8796-243627CDE96A}" srcOrd="0" destOrd="0" presId="urn:microsoft.com/office/officeart/2008/layout/LinedList"/>
    <dgm:cxn modelId="{1FA84669-F017-4371-BB08-74C39C238CCC}" type="presParOf" srcId="{EE12CA40-BEA7-42F7-86C1-C37B2BC642E4}" destId="{0DCE45E1-2559-4EC0-8B7A-8227671803A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969FAA-1869-408D-B5FB-EA8DFB0079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D3D3671-A521-4CDF-9736-C53AF3EEB73C}">
      <dgm:prSet/>
      <dgm:spPr/>
      <dgm:t>
        <a:bodyPr/>
        <a:lstStyle/>
        <a:p>
          <a:r>
            <a:rPr lang="en-US" dirty="0"/>
            <a:t>Input 373.15 and convert from Kelvin to Fahrenheit result will be 212.0</a:t>
          </a:r>
        </a:p>
      </dgm:t>
    </dgm:pt>
    <dgm:pt modelId="{5E67AE7A-BC7C-41B3-BCE3-3F25DE25CF23}" type="parTrans" cxnId="{C00FC42C-DB7D-42BF-BE35-813D7B629B6F}">
      <dgm:prSet/>
      <dgm:spPr/>
      <dgm:t>
        <a:bodyPr/>
        <a:lstStyle/>
        <a:p>
          <a:endParaRPr lang="en-US"/>
        </a:p>
      </dgm:t>
    </dgm:pt>
    <dgm:pt modelId="{42510710-DB36-49E5-946D-E45ABDDAB9DF}" type="sibTrans" cxnId="{C00FC42C-DB7D-42BF-BE35-813D7B629B6F}">
      <dgm:prSet/>
      <dgm:spPr/>
      <dgm:t>
        <a:bodyPr/>
        <a:lstStyle/>
        <a:p>
          <a:endParaRPr lang="en-US"/>
        </a:p>
      </dgm:t>
    </dgm:pt>
    <dgm:pt modelId="{F129F19F-4211-4F54-B70A-4E49CC2D320B}">
      <dgm:prSet/>
      <dgm:spPr/>
      <dgm:t>
        <a:bodyPr/>
        <a:lstStyle/>
        <a:p>
          <a:r>
            <a:rPr lang="en-US" dirty="0"/>
            <a:t>Progress bar will be empty, and background will change to blue.</a:t>
          </a:r>
        </a:p>
      </dgm:t>
    </dgm:pt>
    <dgm:pt modelId="{2CF4654F-857C-4C08-A5F6-37BCC28D2318}" type="parTrans" cxnId="{AA27FD70-9CF3-44B5-AA62-C1C0727C1ADC}">
      <dgm:prSet/>
      <dgm:spPr/>
      <dgm:t>
        <a:bodyPr/>
        <a:lstStyle/>
        <a:p>
          <a:endParaRPr lang="en-US"/>
        </a:p>
      </dgm:t>
    </dgm:pt>
    <dgm:pt modelId="{E2B4870B-1748-4A4F-8D3A-91CB09D5EBD2}" type="sibTrans" cxnId="{AA27FD70-9CF3-44B5-AA62-C1C0727C1ADC}">
      <dgm:prSet/>
      <dgm:spPr/>
      <dgm:t>
        <a:bodyPr/>
        <a:lstStyle/>
        <a:p>
          <a:endParaRPr lang="en-US"/>
        </a:p>
      </dgm:t>
    </dgm:pt>
    <dgm:pt modelId="{3DB1C17E-E677-4696-B648-E6C49C9A993A}">
      <dgm:prSet/>
      <dgm:spPr/>
      <dgm:t>
        <a:bodyPr/>
        <a:lstStyle/>
        <a:p>
          <a:r>
            <a:rPr lang="en-US" dirty="0"/>
            <a:t>Input 273.15 and convert from Kelvin to Fahrenheit; result will be 32.0</a:t>
          </a:r>
        </a:p>
      </dgm:t>
    </dgm:pt>
    <dgm:pt modelId="{F7240EDC-CAA5-4308-8974-0C8CD32FB683}" type="parTrans" cxnId="{0AA044CC-1376-4AFE-8479-F9FDB192AE0F}">
      <dgm:prSet/>
      <dgm:spPr/>
      <dgm:t>
        <a:bodyPr/>
        <a:lstStyle/>
        <a:p>
          <a:endParaRPr lang="en-US"/>
        </a:p>
      </dgm:t>
    </dgm:pt>
    <dgm:pt modelId="{0BE0EAB4-5561-41F0-A16C-CB15E65D6BDB}" type="sibTrans" cxnId="{0AA044CC-1376-4AFE-8479-F9FDB192AE0F}">
      <dgm:prSet/>
      <dgm:spPr/>
      <dgm:t>
        <a:bodyPr/>
        <a:lstStyle/>
        <a:p>
          <a:endParaRPr lang="en-US"/>
        </a:p>
      </dgm:t>
    </dgm:pt>
    <dgm:pt modelId="{89B26805-2FBB-4D1E-8E68-C5C87CAE506F}">
      <dgm:prSet/>
      <dgm:spPr/>
      <dgm:t>
        <a:bodyPr/>
        <a:lstStyle/>
        <a:p>
          <a:r>
            <a:rPr lang="en-US" dirty="0"/>
            <a:t>Progress bar will be empty, and background will change to blue.</a:t>
          </a:r>
        </a:p>
      </dgm:t>
    </dgm:pt>
    <dgm:pt modelId="{A5C0B4FF-2F66-441F-A186-96834CABC66B}" type="parTrans" cxnId="{A2F663F0-B39C-4711-BEC3-6268428FA387}">
      <dgm:prSet/>
      <dgm:spPr/>
      <dgm:t>
        <a:bodyPr/>
        <a:lstStyle/>
        <a:p>
          <a:endParaRPr lang="en-US"/>
        </a:p>
      </dgm:t>
    </dgm:pt>
    <dgm:pt modelId="{139C1EBE-073C-4D8C-8112-B456438AAF1B}" type="sibTrans" cxnId="{A2F663F0-B39C-4711-BEC3-6268428FA387}">
      <dgm:prSet/>
      <dgm:spPr/>
      <dgm:t>
        <a:bodyPr/>
        <a:lstStyle/>
        <a:p>
          <a:endParaRPr lang="en-US"/>
        </a:p>
      </dgm:t>
    </dgm:pt>
    <dgm:pt modelId="{9D209BD4-B140-472A-AB62-C4BA3DABAC6F}">
      <dgm:prSet/>
      <dgm:spPr/>
      <dgm:t>
        <a:bodyPr/>
        <a:lstStyle/>
        <a:p>
          <a:r>
            <a:rPr lang="en-US" dirty="0"/>
            <a:t>Input 323.15 and convert from Kelvin to Fahrenheit; result will be 122.0</a:t>
          </a:r>
        </a:p>
      </dgm:t>
    </dgm:pt>
    <dgm:pt modelId="{59AB1952-6451-4A6B-9198-B3655281A7E5}" type="parTrans" cxnId="{BC70438D-014D-40F9-A273-9FF37CCED4AA}">
      <dgm:prSet/>
      <dgm:spPr/>
      <dgm:t>
        <a:bodyPr/>
        <a:lstStyle/>
        <a:p>
          <a:endParaRPr lang="en-US"/>
        </a:p>
      </dgm:t>
    </dgm:pt>
    <dgm:pt modelId="{4893BB65-283B-4624-9729-712B5FF99A2B}" type="sibTrans" cxnId="{BC70438D-014D-40F9-A273-9FF37CCED4AA}">
      <dgm:prSet/>
      <dgm:spPr/>
      <dgm:t>
        <a:bodyPr/>
        <a:lstStyle/>
        <a:p>
          <a:endParaRPr lang="en-US"/>
        </a:p>
      </dgm:t>
    </dgm:pt>
    <dgm:pt modelId="{45A78B40-4E09-43BE-A86A-6A3229A31700}">
      <dgm:prSet/>
      <dgm:spPr/>
      <dgm:t>
        <a:bodyPr/>
        <a:lstStyle/>
        <a:p>
          <a:r>
            <a:rPr lang="en-US" dirty="0"/>
            <a:t>Progress bar will be 50% full and background will change to green.</a:t>
          </a:r>
        </a:p>
      </dgm:t>
    </dgm:pt>
    <dgm:pt modelId="{9B6FD935-CE9D-462C-8194-C37DB39B51CF}" type="parTrans" cxnId="{B1793D7F-36FB-4BFD-9577-D0B0A06DB0AD}">
      <dgm:prSet/>
      <dgm:spPr/>
      <dgm:t>
        <a:bodyPr/>
        <a:lstStyle/>
        <a:p>
          <a:endParaRPr lang="en-US"/>
        </a:p>
      </dgm:t>
    </dgm:pt>
    <dgm:pt modelId="{BE56682F-C1EF-469C-834A-617D7E8508D0}" type="sibTrans" cxnId="{B1793D7F-36FB-4BFD-9577-D0B0A06DB0AD}">
      <dgm:prSet/>
      <dgm:spPr/>
      <dgm:t>
        <a:bodyPr/>
        <a:lstStyle/>
        <a:p>
          <a:endParaRPr lang="en-US"/>
        </a:p>
      </dgm:t>
    </dgm:pt>
    <dgm:pt modelId="{463160D7-DB6B-4DE9-B1F2-DF557EC36E46}">
      <dgm:prSet/>
      <dgm:spPr/>
      <dgm:t>
        <a:bodyPr/>
        <a:lstStyle/>
        <a:p>
          <a:r>
            <a:rPr lang="en-US" dirty="0"/>
            <a:t>Input -373.15 and convert from Kelvin to Fahrenheit; result will be -1131.34.</a:t>
          </a:r>
        </a:p>
      </dgm:t>
    </dgm:pt>
    <dgm:pt modelId="{647C0E4F-EFAF-420F-BD19-66D40DBE3484}" type="parTrans" cxnId="{A1EFC59F-C4BA-4875-BC70-2B1C3C58CB81}">
      <dgm:prSet/>
      <dgm:spPr/>
      <dgm:t>
        <a:bodyPr/>
        <a:lstStyle/>
        <a:p>
          <a:endParaRPr lang="en-US"/>
        </a:p>
      </dgm:t>
    </dgm:pt>
    <dgm:pt modelId="{8CFFE0B4-603D-4976-93F4-8387BF82A459}" type="sibTrans" cxnId="{A1EFC59F-C4BA-4875-BC70-2B1C3C58CB81}">
      <dgm:prSet/>
      <dgm:spPr/>
      <dgm:t>
        <a:bodyPr/>
        <a:lstStyle/>
        <a:p>
          <a:endParaRPr lang="en-US"/>
        </a:p>
      </dgm:t>
    </dgm:pt>
    <dgm:pt modelId="{7E2E4E04-B114-4B50-9153-BAB3CA344846}">
      <dgm:prSet/>
      <dgm:spPr/>
      <dgm:t>
        <a:bodyPr/>
        <a:lstStyle/>
        <a:p>
          <a:r>
            <a:rPr lang="en-US" dirty="0"/>
            <a:t>Progress bar will be empty, and background will change to blue.</a:t>
          </a:r>
        </a:p>
      </dgm:t>
    </dgm:pt>
    <dgm:pt modelId="{60FEFCB7-B717-4408-9E33-569C3E703461}" type="parTrans" cxnId="{94B9CD69-300B-4611-9E8F-24BD7959C75E}">
      <dgm:prSet/>
      <dgm:spPr/>
      <dgm:t>
        <a:bodyPr/>
        <a:lstStyle/>
        <a:p>
          <a:endParaRPr lang="en-US"/>
        </a:p>
      </dgm:t>
    </dgm:pt>
    <dgm:pt modelId="{160238E5-048B-4D60-BC33-037B4FB02374}" type="sibTrans" cxnId="{94B9CD69-300B-4611-9E8F-24BD7959C75E}">
      <dgm:prSet/>
      <dgm:spPr/>
      <dgm:t>
        <a:bodyPr/>
        <a:lstStyle/>
        <a:p>
          <a:endParaRPr lang="en-US"/>
        </a:p>
      </dgm:t>
    </dgm:pt>
    <dgm:pt modelId="{E148D602-8650-43E8-80B2-922838EE9B17}" type="pres">
      <dgm:prSet presAssocID="{D9969FAA-1869-408D-B5FB-EA8DFB00795D}" presName="linear" presStyleCnt="0">
        <dgm:presLayoutVars>
          <dgm:animLvl val="lvl"/>
          <dgm:resizeHandles val="exact"/>
        </dgm:presLayoutVars>
      </dgm:prSet>
      <dgm:spPr/>
    </dgm:pt>
    <dgm:pt modelId="{11F5748A-7088-4B1F-B0DF-A3D29464D80C}" type="pres">
      <dgm:prSet presAssocID="{7D3D3671-A521-4CDF-9736-C53AF3EEB73C}" presName="parentText" presStyleLbl="node1" presStyleIdx="0" presStyleCnt="8">
        <dgm:presLayoutVars>
          <dgm:chMax val="0"/>
          <dgm:bulletEnabled val="1"/>
        </dgm:presLayoutVars>
      </dgm:prSet>
      <dgm:spPr/>
    </dgm:pt>
    <dgm:pt modelId="{887BC06A-FF52-464E-B301-04EE1BE9B742}" type="pres">
      <dgm:prSet presAssocID="{42510710-DB36-49E5-946D-E45ABDDAB9DF}" presName="spacer" presStyleCnt="0"/>
      <dgm:spPr/>
    </dgm:pt>
    <dgm:pt modelId="{860FA518-7590-49EC-9B8E-3EF58511575A}" type="pres">
      <dgm:prSet presAssocID="{F129F19F-4211-4F54-B70A-4E49CC2D320B}" presName="parentText" presStyleLbl="node1" presStyleIdx="1" presStyleCnt="8">
        <dgm:presLayoutVars>
          <dgm:chMax val="0"/>
          <dgm:bulletEnabled val="1"/>
        </dgm:presLayoutVars>
      </dgm:prSet>
      <dgm:spPr/>
    </dgm:pt>
    <dgm:pt modelId="{CF9155CB-DC59-4B24-8F5A-72D813FA1B22}" type="pres">
      <dgm:prSet presAssocID="{E2B4870B-1748-4A4F-8D3A-91CB09D5EBD2}" presName="spacer" presStyleCnt="0"/>
      <dgm:spPr/>
    </dgm:pt>
    <dgm:pt modelId="{BE7FDA58-45EF-48E7-961F-467969F22949}" type="pres">
      <dgm:prSet presAssocID="{3DB1C17E-E677-4696-B648-E6C49C9A993A}" presName="parentText" presStyleLbl="node1" presStyleIdx="2" presStyleCnt="8">
        <dgm:presLayoutVars>
          <dgm:chMax val="0"/>
          <dgm:bulletEnabled val="1"/>
        </dgm:presLayoutVars>
      </dgm:prSet>
      <dgm:spPr/>
    </dgm:pt>
    <dgm:pt modelId="{5F135818-A808-4DE7-9B8E-31D4E92DD980}" type="pres">
      <dgm:prSet presAssocID="{0BE0EAB4-5561-41F0-A16C-CB15E65D6BDB}" presName="spacer" presStyleCnt="0"/>
      <dgm:spPr/>
    </dgm:pt>
    <dgm:pt modelId="{A2902468-5EFC-4973-9880-503FB3093CF7}" type="pres">
      <dgm:prSet presAssocID="{89B26805-2FBB-4D1E-8E68-C5C87CAE506F}" presName="parentText" presStyleLbl="node1" presStyleIdx="3" presStyleCnt="8">
        <dgm:presLayoutVars>
          <dgm:chMax val="0"/>
          <dgm:bulletEnabled val="1"/>
        </dgm:presLayoutVars>
      </dgm:prSet>
      <dgm:spPr/>
    </dgm:pt>
    <dgm:pt modelId="{6DC004AF-1CEB-4D9A-94B0-16B89BE5F673}" type="pres">
      <dgm:prSet presAssocID="{139C1EBE-073C-4D8C-8112-B456438AAF1B}" presName="spacer" presStyleCnt="0"/>
      <dgm:spPr/>
    </dgm:pt>
    <dgm:pt modelId="{8C8FD359-1686-47E9-8280-6FF382ED90CE}" type="pres">
      <dgm:prSet presAssocID="{9D209BD4-B140-472A-AB62-C4BA3DABAC6F}" presName="parentText" presStyleLbl="node1" presStyleIdx="4" presStyleCnt="8">
        <dgm:presLayoutVars>
          <dgm:chMax val="0"/>
          <dgm:bulletEnabled val="1"/>
        </dgm:presLayoutVars>
      </dgm:prSet>
      <dgm:spPr/>
    </dgm:pt>
    <dgm:pt modelId="{F1503253-07DA-4496-96C3-FA79CECC0F90}" type="pres">
      <dgm:prSet presAssocID="{4893BB65-283B-4624-9729-712B5FF99A2B}" presName="spacer" presStyleCnt="0"/>
      <dgm:spPr/>
    </dgm:pt>
    <dgm:pt modelId="{562090F9-DB7F-4833-8C2D-CC93C8605B3B}" type="pres">
      <dgm:prSet presAssocID="{45A78B40-4E09-43BE-A86A-6A3229A31700}" presName="parentText" presStyleLbl="node1" presStyleIdx="5" presStyleCnt="8">
        <dgm:presLayoutVars>
          <dgm:chMax val="0"/>
          <dgm:bulletEnabled val="1"/>
        </dgm:presLayoutVars>
      </dgm:prSet>
      <dgm:spPr/>
    </dgm:pt>
    <dgm:pt modelId="{09DA1413-3011-4231-BCCB-9E779C44B216}" type="pres">
      <dgm:prSet presAssocID="{BE56682F-C1EF-469C-834A-617D7E8508D0}" presName="spacer" presStyleCnt="0"/>
      <dgm:spPr/>
    </dgm:pt>
    <dgm:pt modelId="{C02AD1AC-510D-4E8E-AC51-D383611A1EE3}" type="pres">
      <dgm:prSet presAssocID="{463160D7-DB6B-4DE9-B1F2-DF557EC36E46}" presName="parentText" presStyleLbl="node1" presStyleIdx="6" presStyleCnt="8">
        <dgm:presLayoutVars>
          <dgm:chMax val="0"/>
          <dgm:bulletEnabled val="1"/>
        </dgm:presLayoutVars>
      </dgm:prSet>
      <dgm:spPr/>
    </dgm:pt>
    <dgm:pt modelId="{3BBB4260-5D0A-4A2D-A605-E0A48E412C40}" type="pres">
      <dgm:prSet presAssocID="{8CFFE0B4-603D-4976-93F4-8387BF82A459}" presName="spacer" presStyleCnt="0"/>
      <dgm:spPr/>
    </dgm:pt>
    <dgm:pt modelId="{16D53AF5-F99A-4E84-AE14-0E32D1801F13}" type="pres">
      <dgm:prSet presAssocID="{7E2E4E04-B114-4B50-9153-BAB3CA344846}" presName="parentText" presStyleLbl="node1" presStyleIdx="7" presStyleCnt="8">
        <dgm:presLayoutVars>
          <dgm:chMax val="0"/>
          <dgm:bulletEnabled val="1"/>
        </dgm:presLayoutVars>
      </dgm:prSet>
      <dgm:spPr/>
    </dgm:pt>
  </dgm:ptLst>
  <dgm:cxnLst>
    <dgm:cxn modelId="{993AFC11-CA85-48F7-A837-81B9634128F2}" type="presOf" srcId="{9D209BD4-B140-472A-AB62-C4BA3DABAC6F}" destId="{8C8FD359-1686-47E9-8280-6FF382ED90CE}" srcOrd="0" destOrd="0" presId="urn:microsoft.com/office/officeart/2005/8/layout/vList2"/>
    <dgm:cxn modelId="{0F1B0F19-1F58-4F21-A17B-FC4556BE5294}" type="presOf" srcId="{45A78B40-4E09-43BE-A86A-6A3229A31700}" destId="{562090F9-DB7F-4833-8C2D-CC93C8605B3B}" srcOrd="0" destOrd="0" presId="urn:microsoft.com/office/officeart/2005/8/layout/vList2"/>
    <dgm:cxn modelId="{C00FC42C-DB7D-42BF-BE35-813D7B629B6F}" srcId="{D9969FAA-1869-408D-B5FB-EA8DFB00795D}" destId="{7D3D3671-A521-4CDF-9736-C53AF3EEB73C}" srcOrd="0" destOrd="0" parTransId="{5E67AE7A-BC7C-41B3-BCE3-3F25DE25CF23}" sibTransId="{42510710-DB36-49E5-946D-E45ABDDAB9DF}"/>
    <dgm:cxn modelId="{C71C5839-FEAC-4827-B65E-E6A4EB8DE5B3}" type="presOf" srcId="{463160D7-DB6B-4DE9-B1F2-DF557EC36E46}" destId="{C02AD1AC-510D-4E8E-AC51-D383611A1EE3}" srcOrd="0" destOrd="0" presId="urn:microsoft.com/office/officeart/2005/8/layout/vList2"/>
    <dgm:cxn modelId="{C0799C43-0C08-4E24-A7A1-CC51C3F26463}" type="presOf" srcId="{7D3D3671-A521-4CDF-9736-C53AF3EEB73C}" destId="{11F5748A-7088-4B1F-B0DF-A3D29464D80C}" srcOrd="0" destOrd="0" presId="urn:microsoft.com/office/officeart/2005/8/layout/vList2"/>
    <dgm:cxn modelId="{94B9CD69-300B-4611-9E8F-24BD7959C75E}" srcId="{D9969FAA-1869-408D-B5FB-EA8DFB00795D}" destId="{7E2E4E04-B114-4B50-9153-BAB3CA344846}" srcOrd="7" destOrd="0" parTransId="{60FEFCB7-B717-4408-9E33-569C3E703461}" sibTransId="{160238E5-048B-4D60-BC33-037B4FB02374}"/>
    <dgm:cxn modelId="{25D8F34D-F35A-43FE-BCBE-3FA59679247F}" type="presOf" srcId="{3DB1C17E-E677-4696-B648-E6C49C9A993A}" destId="{BE7FDA58-45EF-48E7-961F-467969F22949}" srcOrd="0" destOrd="0" presId="urn:microsoft.com/office/officeart/2005/8/layout/vList2"/>
    <dgm:cxn modelId="{AA27FD70-9CF3-44B5-AA62-C1C0727C1ADC}" srcId="{D9969FAA-1869-408D-B5FB-EA8DFB00795D}" destId="{F129F19F-4211-4F54-B70A-4E49CC2D320B}" srcOrd="1" destOrd="0" parTransId="{2CF4654F-857C-4C08-A5F6-37BCC28D2318}" sibTransId="{E2B4870B-1748-4A4F-8D3A-91CB09D5EBD2}"/>
    <dgm:cxn modelId="{B8DF3778-D797-4C43-B377-88D4A76AB705}" type="presOf" srcId="{7E2E4E04-B114-4B50-9153-BAB3CA344846}" destId="{16D53AF5-F99A-4E84-AE14-0E32D1801F13}" srcOrd="0" destOrd="0" presId="urn:microsoft.com/office/officeart/2005/8/layout/vList2"/>
    <dgm:cxn modelId="{B1793D7F-36FB-4BFD-9577-D0B0A06DB0AD}" srcId="{D9969FAA-1869-408D-B5FB-EA8DFB00795D}" destId="{45A78B40-4E09-43BE-A86A-6A3229A31700}" srcOrd="5" destOrd="0" parTransId="{9B6FD935-CE9D-462C-8194-C37DB39B51CF}" sibTransId="{BE56682F-C1EF-469C-834A-617D7E8508D0}"/>
    <dgm:cxn modelId="{BC70438D-014D-40F9-A273-9FF37CCED4AA}" srcId="{D9969FAA-1869-408D-B5FB-EA8DFB00795D}" destId="{9D209BD4-B140-472A-AB62-C4BA3DABAC6F}" srcOrd="4" destOrd="0" parTransId="{59AB1952-6451-4A6B-9198-B3655281A7E5}" sibTransId="{4893BB65-283B-4624-9729-712B5FF99A2B}"/>
    <dgm:cxn modelId="{C0B14B92-FAAA-454C-9899-F9B2091B779A}" type="presOf" srcId="{F129F19F-4211-4F54-B70A-4E49CC2D320B}" destId="{860FA518-7590-49EC-9B8E-3EF58511575A}" srcOrd="0" destOrd="0" presId="urn:microsoft.com/office/officeart/2005/8/layout/vList2"/>
    <dgm:cxn modelId="{A1EFC59F-C4BA-4875-BC70-2B1C3C58CB81}" srcId="{D9969FAA-1869-408D-B5FB-EA8DFB00795D}" destId="{463160D7-DB6B-4DE9-B1F2-DF557EC36E46}" srcOrd="6" destOrd="0" parTransId="{647C0E4F-EFAF-420F-BD19-66D40DBE3484}" sibTransId="{8CFFE0B4-603D-4976-93F4-8387BF82A459}"/>
    <dgm:cxn modelId="{0AA044CC-1376-4AFE-8479-F9FDB192AE0F}" srcId="{D9969FAA-1869-408D-B5FB-EA8DFB00795D}" destId="{3DB1C17E-E677-4696-B648-E6C49C9A993A}" srcOrd="2" destOrd="0" parTransId="{F7240EDC-CAA5-4308-8974-0C8CD32FB683}" sibTransId="{0BE0EAB4-5561-41F0-A16C-CB15E65D6BDB}"/>
    <dgm:cxn modelId="{AB4E09D2-7BE5-4CF9-A11C-CA495AE92B86}" type="presOf" srcId="{D9969FAA-1869-408D-B5FB-EA8DFB00795D}" destId="{E148D602-8650-43E8-80B2-922838EE9B17}" srcOrd="0" destOrd="0" presId="urn:microsoft.com/office/officeart/2005/8/layout/vList2"/>
    <dgm:cxn modelId="{FFD149DB-B9E6-45F0-A5EE-A7430D42F35D}" type="presOf" srcId="{89B26805-2FBB-4D1E-8E68-C5C87CAE506F}" destId="{A2902468-5EFC-4973-9880-503FB3093CF7}" srcOrd="0" destOrd="0" presId="urn:microsoft.com/office/officeart/2005/8/layout/vList2"/>
    <dgm:cxn modelId="{A2F663F0-B39C-4711-BEC3-6268428FA387}" srcId="{D9969FAA-1869-408D-B5FB-EA8DFB00795D}" destId="{89B26805-2FBB-4D1E-8E68-C5C87CAE506F}" srcOrd="3" destOrd="0" parTransId="{A5C0B4FF-2F66-441F-A186-96834CABC66B}" sibTransId="{139C1EBE-073C-4D8C-8112-B456438AAF1B}"/>
    <dgm:cxn modelId="{A2B94A48-5736-4F05-A764-D33114CEFDF0}" type="presParOf" srcId="{E148D602-8650-43E8-80B2-922838EE9B17}" destId="{11F5748A-7088-4B1F-B0DF-A3D29464D80C}" srcOrd="0" destOrd="0" presId="urn:microsoft.com/office/officeart/2005/8/layout/vList2"/>
    <dgm:cxn modelId="{A8755502-418A-4FC3-9C09-F63F0AEB207D}" type="presParOf" srcId="{E148D602-8650-43E8-80B2-922838EE9B17}" destId="{887BC06A-FF52-464E-B301-04EE1BE9B742}" srcOrd="1" destOrd="0" presId="urn:microsoft.com/office/officeart/2005/8/layout/vList2"/>
    <dgm:cxn modelId="{796AE72F-A7C1-4449-878D-3BBEC11D6653}" type="presParOf" srcId="{E148D602-8650-43E8-80B2-922838EE9B17}" destId="{860FA518-7590-49EC-9B8E-3EF58511575A}" srcOrd="2" destOrd="0" presId="urn:microsoft.com/office/officeart/2005/8/layout/vList2"/>
    <dgm:cxn modelId="{7F87C876-E6FF-425D-9532-4BE833807078}" type="presParOf" srcId="{E148D602-8650-43E8-80B2-922838EE9B17}" destId="{CF9155CB-DC59-4B24-8F5A-72D813FA1B22}" srcOrd="3" destOrd="0" presId="urn:microsoft.com/office/officeart/2005/8/layout/vList2"/>
    <dgm:cxn modelId="{EBE30E45-C873-4DA8-BD6D-4D02FB81C058}" type="presParOf" srcId="{E148D602-8650-43E8-80B2-922838EE9B17}" destId="{BE7FDA58-45EF-48E7-961F-467969F22949}" srcOrd="4" destOrd="0" presId="urn:microsoft.com/office/officeart/2005/8/layout/vList2"/>
    <dgm:cxn modelId="{F8A6378F-FE0B-441C-B0FE-6975859E7A1A}" type="presParOf" srcId="{E148D602-8650-43E8-80B2-922838EE9B17}" destId="{5F135818-A808-4DE7-9B8E-31D4E92DD980}" srcOrd="5" destOrd="0" presId="urn:microsoft.com/office/officeart/2005/8/layout/vList2"/>
    <dgm:cxn modelId="{11FCF087-2773-4CB5-A15C-3A518EC2A6BD}" type="presParOf" srcId="{E148D602-8650-43E8-80B2-922838EE9B17}" destId="{A2902468-5EFC-4973-9880-503FB3093CF7}" srcOrd="6" destOrd="0" presId="urn:microsoft.com/office/officeart/2005/8/layout/vList2"/>
    <dgm:cxn modelId="{95327FB0-4925-4970-A964-656CF28EE480}" type="presParOf" srcId="{E148D602-8650-43E8-80B2-922838EE9B17}" destId="{6DC004AF-1CEB-4D9A-94B0-16B89BE5F673}" srcOrd="7" destOrd="0" presId="urn:microsoft.com/office/officeart/2005/8/layout/vList2"/>
    <dgm:cxn modelId="{BC27ECD0-F565-4ABE-AF0F-AD01E934C0E5}" type="presParOf" srcId="{E148D602-8650-43E8-80B2-922838EE9B17}" destId="{8C8FD359-1686-47E9-8280-6FF382ED90CE}" srcOrd="8" destOrd="0" presId="urn:microsoft.com/office/officeart/2005/8/layout/vList2"/>
    <dgm:cxn modelId="{520F4FE6-74C2-4671-9D05-95FFA57BE64F}" type="presParOf" srcId="{E148D602-8650-43E8-80B2-922838EE9B17}" destId="{F1503253-07DA-4496-96C3-FA79CECC0F90}" srcOrd="9" destOrd="0" presId="urn:microsoft.com/office/officeart/2005/8/layout/vList2"/>
    <dgm:cxn modelId="{D2A89B63-CE88-402B-8E4B-A42BB8D685C2}" type="presParOf" srcId="{E148D602-8650-43E8-80B2-922838EE9B17}" destId="{562090F9-DB7F-4833-8C2D-CC93C8605B3B}" srcOrd="10" destOrd="0" presId="urn:microsoft.com/office/officeart/2005/8/layout/vList2"/>
    <dgm:cxn modelId="{7ED7AA34-2176-4727-A9A1-2D4A303A27CA}" type="presParOf" srcId="{E148D602-8650-43E8-80B2-922838EE9B17}" destId="{09DA1413-3011-4231-BCCB-9E779C44B216}" srcOrd="11" destOrd="0" presId="urn:microsoft.com/office/officeart/2005/8/layout/vList2"/>
    <dgm:cxn modelId="{A3886F55-E6AD-42DA-90E8-D3154DA45EA6}" type="presParOf" srcId="{E148D602-8650-43E8-80B2-922838EE9B17}" destId="{C02AD1AC-510D-4E8E-AC51-D383611A1EE3}" srcOrd="12" destOrd="0" presId="urn:microsoft.com/office/officeart/2005/8/layout/vList2"/>
    <dgm:cxn modelId="{87F6B225-E147-4D09-87FF-149AB7C55D28}" type="presParOf" srcId="{E148D602-8650-43E8-80B2-922838EE9B17}" destId="{3BBB4260-5D0A-4A2D-A605-E0A48E412C40}" srcOrd="13" destOrd="0" presId="urn:microsoft.com/office/officeart/2005/8/layout/vList2"/>
    <dgm:cxn modelId="{37B1138D-A078-443A-A957-EB9AF311F00F}" type="presParOf" srcId="{E148D602-8650-43E8-80B2-922838EE9B17}" destId="{16D53AF5-F99A-4E84-AE14-0E32D1801F13}"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D99FCC-A05F-40B2-B705-9882EF089A4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B98A4F13-57C0-4DA4-B135-FAC495337A34}">
      <dgm:prSet/>
      <dgm:spPr/>
      <dgm:t>
        <a:bodyPr/>
        <a:lstStyle/>
        <a:p>
          <a:r>
            <a:rPr lang="en-US" dirty="0"/>
            <a:t>Input 212 and convert from Fahrenheit to Kelvin; result will be 373.15.</a:t>
          </a:r>
        </a:p>
      </dgm:t>
    </dgm:pt>
    <dgm:pt modelId="{5C244C56-7E77-4D4B-8959-F8054A89EB43}" type="parTrans" cxnId="{43422336-2FA8-438E-B3F7-BAB4A3539ACA}">
      <dgm:prSet/>
      <dgm:spPr/>
      <dgm:t>
        <a:bodyPr/>
        <a:lstStyle/>
        <a:p>
          <a:endParaRPr lang="en-US"/>
        </a:p>
      </dgm:t>
    </dgm:pt>
    <dgm:pt modelId="{E794C904-BCB9-4347-B969-2CA6AD6FE578}" type="sibTrans" cxnId="{43422336-2FA8-438E-B3F7-BAB4A3539ACA}">
      <dgm:prSet/>
      <dgm:spPr/>
      <dgm:t>
        <a:bodyPr/>
        <a:lstStyle/>
        <a:p>
          <a:endParaRPr lang="en-US"/>
        </a:p>
      </dgm:t>
    </dgm:pt>
    <dgm:pt modelId="{2C4B0C64-2FB6-4273-A89B-6B76140D0529}">
      <dgm:prSet/>
      <dgm:spPr/>
      <dgm:t>
        <a:bodyPr/>
        <a:lstStyle/>
        <a:p>
          <a:r>
            <a:rPr lang="en-US" dirty="0"/>
            <a:t>Progress bar will be 100% full and background will change to red.</a:t>
          </a:r>
        </a:p>
      </dgm:t>
    </dgm:pt>
    <dgm:pt modelId="{1261E84C-50B1-4B48-AA4F-82A780EB2351}" type="parTrans" cxnId="{73C06452-1598-459C-8CE2-C62996FDD613}">
      <dgm:prSet/>
      <dgm:spPr/>
      <dgm:t>
        <a:bodyPr/>
        <a:lstStyle/>
        <a:p>
          <a:endParaRPr lang="en-US"/>
        </a:p>
      </dgm:t>
    </dgm:pt>
    <dgm:pt modelId="{0E5E90A2-F0C8-49E7-B572-A35413E542A0}" type="sibTrans" cxnId="{73C06452-1598-459C-8CE2-C62996FDD613}">
      <dgm:prSet/>
      <dgm:spPr/>
      <dgm:t>
        <a:bodyPr/>
        <a:lstStyle/>
        <a:p>
          <a:endParaRPr lang="en-US"/>
        </a:p>
      </dgm:t>
    </dgm:pt>
    <dgm:pt modelId="{F3E8CF89-F7C0-4156-A04A-4E6BB8E1A7CE}">
      <dgm:prSet/>
      <dgm:spPr/>
      <dgm:t>
        <a:bodyPr/>
        <a:lstStyle/>
        <a:p>
          <a:r>
            <a:rPr lang="en-US" dirty="0"/>
            <a:t>Input 32 and convert from Fahrenheit to Kelvin; result will be 273.15.</a:t>
          </a:r>
        </a:p>
      </dgm:t>
    </dgm:pt>
    <dgm:pt modelId="{A016E877-742F-4478-AE5B-D03D53CF9191}" type="parTrans" cxnId="{C3651144-6CC6-44DC-9D5F-723B8871CFF2}">
      <dgm:prSet/>
      <dgm:spPr/>
      <dgm:t>
        <a:bodyPr/>
        <a:lstStyle/>
        <a:p>
          <a:endParaRPr lang="en-US"/>
        </a:p>
      </dgm:t>
    </dgm:pt>
    <dgm:pt modelId="{98BDC180-FA3B-4038-805A-A90B9623C42E}" type="sibTrans" cxnId="{C3651144-6CC6-44DC-9D5F-723B8871CFF2}">
      <dgm:prSet/>
      <dgm:spPr/>
      <dgm:t>
        <a:bodyPr/>
        <a:lstStyle/>
        <a:p>
          <a:endParaRPr lang="en-US"/>
        </a:p>
      </dgm:t>
    </dgm:pt>
    <dgm:pt modelId="{D5E92175-223A-4E50-AE7E-38698FD7062C}">
      <dgm:prSet/>
      <dgm:spPr/>
      <dgm:t>
        <a:bodyPr/>
        <a:lstStyle/>
        <a:p>
          <a:r>
            <a:rPr lang="en-US" dirty="0"/>
            <a:t>Progress bar will be empty, and background will change to blue.</a:t>
          </a:r>
        </a:p>
      </dgm:t>
    </dgm:pt>
    <dgm:pt modelId="{3597DDDB-E7F0-484F-87CA-D49D7954D399}" type="parTrans" cxnId="{65FAE2C1-2BED-4A4B-869A-249E9EF85A38}">
      <dgm:prSet/>
      <dgm:spPr/>
      <dgm:t>
        <a:bodyPr/>
        <a:lstStyle/>
        <a:p>
          <a:endParaRPr lang="en-US"/>
        </a:p>
      </dgm:t>
    </dgm:pt>
    <dgm:pt modelId="{C5191FFE-8254-4894-A3B6-CE63C03EE93D}" type="sibTrans" cxnId="{65FAE2C1-2BED-4A4B-869A-249E9EF85A38}">
      <dgm:prSet/>
      <dgm:spPr/>
      <dgm:t>
        <a:bodyPr/>
        <a:lstStyle/>
        <a:p>
          <a:endParaRPr lang="en-US"/>
        </a:p>
      </dgm:t>
    </dgm:pt>
    <dgm:pt modelId="{9E85ED9F-D93C-496A-8EB3-3C4E18A0311E}">
      <dgm:prSet/>
      <dgm:spPr/>
      <dgm:t>
        <a:bodyPr/>
        <a:lstStyle/>
        <a:p>
          <a:r>
            <a:rPr lang="en-US" dirty="0"/>
            <a:t>Input 122 and convert from Fahrenheit to Kelvin; result will be 323.15.</a:t>
          </a:r>
        </a:p>
      </dgm:t>
    </dgm:pt>
    <dgm:pt modelId="{F8A14440-F7F6-4C16-93D6-45A4322D89C8}" type="parTrans" cxnId="{C64D2BA1-D01E-484C-99FD-B92C989F4C1E}">
      <dgm:prSet/>
      <dgm:spPr/>
      <dgm:t>
        <a:bodyPr/>
        <a:lstStyle/>
        <a:p>
          <a:endParaRPr lang="en-US"/>
        </a:p>
      </dgm:t>
    </dgm:pt>
    <dgm:pt modelId="{BACF516F-5B81-495C-8178-CCE59266EA55}" type="sibTrans" cxnId="{C64D2BA1-D01E-484C-99FD-B92C989F4C1E}">
      <dgm:prSet/>
      <dgm:spPr/>
      <dgm:t>
        <a:bodyPr/>
        <a:lstStyle/>
        <a:p>
          <a:endParaRPr lang="en-US"/>
        </a:p>
      </dgm:t>
    </dgm:pt>
    <dgm:pt modelId="{A51FA530-9693-460C-A065-6DAEF4A7B8F8}">
      <dgm:prSet/>
      <dgm:spPr/>
      <dgm:t>
        <a:bodyPr/>
        <a:lstStyle/>
        <a:p>
          <a:r>
            <a:rPr lang="en-US" dirty="0"/>
            <a:t>Progress bar will be 50% full and background will change to green.</a:t>
          </a:r>
        </a:p>
      </dgm:t>
    </dgm:pt>
    <dgm:pt modelId="{C64C4D9D-10C4-4550-A679-6D6F6562E67B}" type="parTrans" cxnId="{E9E712E7-37C3-47E3-9168-DB923C13CD6D}">
      <dgm:prSet/>
      <dgm:spPr/>
      <dgm:t>
        <a:bodyPr/>
        <a:lstStyle/>
        <a:p>
          <a:endParaRPr lang="en-US"/>
        </a:p>
      </dgm:t>
    </dgm:pt>
    <dgm:pt modelId="{97D80A61-AF8C-48AC-B980-8B0AEF672D0B}" type="sibTrans" cxnId="{E9E712E7-37C3-47E3-9168-DB923C13CD6D}">
      <dgm:prSet/>
      <dgm:spPr/>
      <dgm:t>
        <a:bodyPr/>
        <a:lstStyle/>
        <a:p>
          <a:endParaRPr lang="en-US"/>
        </a:p>
      </dgm:t>
    </dgm:pt>
    <dgm:pt modelId="{E6294B74-DB6C-498A-898F-00F3E7981DEA}">
      <dgm:prSet/>
      <dgm:spPr/>
      <dgm:t>
        <a:bodyPr/>
        <a:lstStyle/>
        <a:p>
          <a:r>
            <a:rPr lang="en-US" dirty="0"/>
            <a:t>Input -212.00 and convert from Fahrenheit to Kelvin result will be 137.594444444444443</a:t>
          </a:r>
        </a:p>
      </dgm:t>
    </dgm:pt>
    <dgm:pt modelId="{241CCB8D-B5EA-4778-86BD-D66E65786EF8}" type="parTrans" cxnId="{CEE97C85-8AA7-4470-8575-CAD9FF4C9D74}">
      <dgm:prSet/>
      <dgm:spPr/>
      <dgm:t>
        <a:bodyPr/>
        <a:lstStyle/>
        <a:p>
          <a:endParaRPr lang="en-US"/>
        </a:p>
      </dgm:t>
    </dgm:pt>
    <dgm:pt modelId="{81C5A9A2-0779-4F7E-9C8B-1EF42EF7C264}" type="sibTrans" cxnId="{CEE97C85-8AA7-4470-8575-CAD9FF4C9D74}">
      <dgm:prSet/>
      <dgm:spPr/>
      <dgm:t>
        <a:bodyPr/>
        <a:lstStyle/>
        <a:p>
          <a:endParaRPr lang="en-US"/>
        </a:p>
      </dgm:t>
    </dgm:pt>
    <dgm:pt modelId="{169C27F7-9CD3-4132-9EE1-33BC0088545A}">
      <dgm:prSet/>
      <dgm:spPr/>
      <dgm:t>
        <a:bodyPr/>
        <a:lstStyle/>
        <a:p>
          <a:r>
            <a:rPr lang="en-US" dirty="0"/>
            <a:t>Progress bar will be empty, and background will change to blue.</a:t>
          </a:r>
        </a:p>
      </dgm:t>
    </dgm:pt>
    <dgm:pt modelId="{64023F59-5AC2-463F-AB25-19B57B6BF343}" type="parTrans" cxnId="{EC7FCD39-6DEB-4653-8C66-8AAC4DCA58B0}">
      <dgm:prSet/>
      <dgm:spPr/>
      <dgm:t>
        <a:bodyPr/>
        <a:lstStyle/>
        <a:p>
          <a:endParaRPr lang="en-US"/>
        </a:p>
      </dgm:t>
    </dgm:pt>
    <dgm:pt modelId="{0C78049C-5A96-476A-A675-0AEDA3B8C607}" type="sibTrans" cxnId="{EC7FCD39-6DEB-4653-8C66-8AAC4DCA58B0}">
      <dgm:prSet/>
      <dgm:spPr/>
      <dgm:t>
        <a:bodyPr/>
        <a:lstStyle/>
        <a:p>
          <a:endParaRPr lang="en-US"/>
        </a:p>
      </dgm:t>
    </dgm:pt>
    <dgm:pt modelId="{BE703D7C-FED5-41DA-B291-65C2F76670F9}" type="pres">
      <dgm:prSet presAssocID="{A2D99FCC-A05F-40B2-B705-9882EF089A4E}" presName="linear" presStyleCnt="0">
        <dgm:presLayoutVars>
          <dgm:animLvl val="lvl"/>
          <dgm:resizeHandles val="exact"/>
        </dgm:presLayoutVars>
      </dgm:prSet>
      <dgm:spPr/>
    </dgm:pt>
    <dgm:pt modelId="{CB56DA4F-628D-4530-A893-0E771642E5D6}" type="pres">
      <dgm:prSet presAssocID="{B98A4F13-57C0-4DA4-B135-FAC495337A34}" presName="parentText" presStyleLbl="node1" presStyleIdx="0" presStyleCnt="8">
        <dgm:presLayoutVars>
          <dgm:chMax val="0"/>
          <dgm:bulletEnabled val="1"/>
        </dgm:presLayoutVars>
      </dgm:prSet>
      <dgm:spPr/>
    </dgm:pt>
    <dgm:pt modelId="{1AF6405C-7940-4174-85B9-0B30D9522AB2}" type="pres">
      <dgm:prSet presAssocID="{E794C904-BCB9-4347-B969-2CA6AD6FE578}" presName="spacer" presStyleCnt="0"/>
      <dgm:spPr/>
    </dgm:pt>
    <dgm:pt modelId="{65D5A59D-4D0E-4401-B1C6-F6C2D773505F}" type="pres">
      <dgm:prSet presAssocID="{2C4B0C64-2FB6-4273-A89B-6B76140D0529}" presName="parentText" presStyleLbl="node1" presStyleIdx="1" presStyleCnt="8">
        <dgm:presLayoutVars>
          <dgm:chMax val="0"/>
          <dgm:bulletEnabled val="1"/>
        </dgm:presLayoutVars>
      </dgm:prSet>
      <dgm:spPr/>
    </dgm:pt>
    <dgm:pt modelId="{9A65B427-1353-4BEE-9741-8CAD5E5D81ED}" type="pres">
      <dgm:prSet presAssocID="{0E5E90A2-F0C8-49E7-B572-A35413E542A0}" presName="spacer" presStyleCnt="0"/>
      <dgm:spPr/>
    </dgm:pt>
    <dgm:pt modelId="{1CE990DE-4033-4467-97FB-7442BF8102AB}" type="pres">
      <dgm:prSet presAssocID="{F3E8CF89-F7C0-4156-A04A-4E6BB8E1A7CE}" presName="parentText" presStyleLbl="node1" presStyleIdx="2" presStyleCnt="8">
        <dgm:presLayoutVars>
          <dgm:chMax val="0"/>
          <dgm:bulletEnabled val="1"/>
        </dgm:presLayoutVars>
      </dgm:prSet>
      <dgm:spPr/>
    </dgm:pt>
    <dgm:pt modelId="{22B131A0-6440-4487-B28C-952D556E2B50}" type="pres">
      <dgm:prSet presAssocID="{98BDC180-FA3B-4038-805A-A90B9623C42E}" presName="spacer" presStyleCnt="0"/>
      <dgm:spPr/>
    </dgm:pt>
    <dgm:pt modelId="{7C037C4A-C96B-409B-AE3A-01550FE54E8A}" type="pres">
      <dgm:prSet presAssocID="{D5E92175-223A-4E50-AE7E-38698FD7062C}" presName="parentText" presStyleLbl="node1" presStyleIdx="3" presStyleCnt="8">
        <dgm:presLayoutVars>
          <dgm:chMax val="0"/>
          <dgm:bulletEnabled val="1"/>
        </dgm:presLayoutVars>
      </dgm:prSet>
      <dgm:spPr/>
    </dgm:pt>
    <dgm:pt modelId="{538A39B5-9E2B-4BE3-BFCD-72767623393F}" type="pres">
      <dgm:prSet presAssocID="{C5191FFE-8254-4894-A3B6-CE63C03EE93D}" presName="spacer" presStyleCnt="0"/>
      <dgm:spPr/>
    </dgm:pt>
    <dgm:pt modelId="{9D48D08D-3E6A-4354-94DE-6D9F21CEE1C5}" type="pres">
      <dgm:prSet presAssocID="{9E85ED9F-D93C-496A-8EB3-3C4E18A0311E}" presName="parentText" presStyleLbl="node1" presStyleIdx="4" presStyleCnt="8">
        <dgm:presLayoutVars>
          <dgm:chMax val="0"/>
          <dgm:bulletEnabled val="1"/>
        </dgm:presLayoutVars>
      </dgm:prSet>
      <dgm:spPr/>
    </dgm:pt>
    <dgm:pt modelId="{5196B3D0-26E0-4125-AEF3-7ED23E1A410A}" type="pres">
      <dgm:prSet presAssocID="{BACF516F-5B81-495C-8178-CCE59266EA55}" presName="spacer" presStyleCnt="0"/>
      <dgm:spPr/>
    </dgm:pt>
    <dgm:pt modelId="{547C43D9-3C15-46C6-A26F-DFAA5355C8BC}" type="pres">
      <dgm:prSet presAssocID="{A51FA530-9693-460C-A065-6DAEF4A7B8F8}" presName="parentText" presStyleLbl="node1" presStyleIdx="5" presStyleCnt="8">
        <dgm:presLayoutVars>
          <dgm:chMax val="0"/>
          <dgm:bulletEnabled val="1"/>
        </dgm:presLayoutVars>
      </dgm:prSet>
      <dgm:spPr/>
    </dgm:pt>
    <dgm:pt modelId="{869E6545-25B1-4B55-A1B5-1724E10CAF36}" type="pres">
      <dgm:prSet presAssocID="{97D80A61-AF8C-48AC-B980-8B0AEF672D0B}" presName="spacer" presStyleCnt="0"/>
      <dgm:spPr/>
    </dgm:pt>
    <dgm:pt modelId="{7B3034C1-35B6-476A-8EDE-6DDFD28D52B6}" type="pres">
      <dgm:prSet presAssocID="{E6294B74-DB6C-498A-898F-00F3E7981DEA}" presName="parentText" presStyleLbl="node1" presStyleIdx="6" presStyleCnt="8">
        <dgm:presLayoutVars>
          <dgm:chMax val="0"/>
          <dgm:bulletEnabled val="1"/>
        </dgm:presLayoutVars>
      </dgm:prSet>
      <dgm:spPr/>
    </dgm:pt>
    <dgm:pt modelId="{8F2E8B04-5473-4FE3-8184-9646A1B1B457}" type="pres">
      <dgm:prSet presAssocID="{81C5A9A2-0779-4F7E-9C8B-1EF42EF7C264}" presName="spacer" presStyleCnt="0"/>
      <dgm:spPr/>
    </dgm:pt>
    <dgm:pt modelId="{12B4C24F-6E67-4D8F-BD93-9F5A83D91700}" type="pres">
      <dgm:prSet presAssocID="{169C27F7-9CD3-4132-9EE1-33BC0088545A}" presName="parentText" presStyleLbl="node1" presStyleIdx="7" presStyleCnt="8">
        <dgm:presLayoutVars>
          <dgm:chMax val="0"/>
          <dgm:bulletEnabled val="1"/>
        </dgm:presLayoutVars>
      </dgm:prSet>
      <dgm:spPr/>
    </dgm:pt>
  </dgm:ptLst>
  <dgm:cxnLst>
    <dgm:cxn modelId="{43422336-2FA8-438E-B3F7-BAB4A3539ACA}" srcId="{A2D99FCC-A05F-40B2-B705-9882EF089A4E}" destId="{B98A4F13-57C0-4DA4-B135-FAC495337A34}" srcOrd="0" destOrd="0" parTransId="{5C244C56-7E77-4D4B-8959-F8054A89EB43}" sibTransId="{E794C904-BCB9-4347-B969-2CA6AD6FE578}"/>
    <dgm:cxn modelId="{EC7FCD39-6DEB-4653-8C66-8AAC4DCA58B0}" srcId="{A2D99FCC-A05F-40B2-B705-9882EF089A4E}" destId="{169C27F7-9CD3-4132-9EE1-33BC0088545A}" srcOrd="7" destOrd="0" parTransId="{64023F59-5AC2-463F-AB25-19B57B6BF343}" sibTransId="{0C78049C-5A96-476A-A675-0AEDA3B8C607}"/>
    <dgm:cxn modelId="{C3651144-6CC6-44DC-9D5F-723B8871CFF2}" srcId="{A2D99FCC-A05F-40B2-B705-9882EF089A4E}" destId="{F3E8CF89-F7C0-4156-A04A-4E6BB8E1A7CE}" srcOrd="2" destOrd="0" parTransId="{A016E877-742F-4478-AE5B-D03D53CF9191}" sibTransId="{98BDC180-FA3B-4038-805A-A90B9623C42E}"/>
    <dgm:cxn modelId="{8C4C0546-5201-4001-937F-9B2EF411A9A9}" type="presOf" srcId="{F3E8CF89-F7C0-4156-A04A-4E6BB8E1A7CE}" destId="{1CE990DE-4033-4467-97FB-7442BF8102AB}" srcOrd="0" destOrd="0" presId="urn:microsoft.com/office/officeart/2005/8/layout/vList2"/>
    <dgm:cxn modelId="{73C06452-1598-459C-8CE2-C62996FDD613}" srcId="{A2D99FCC-A05F-40B2-B705-9882EF089A4E}" destId="{2C4B0C64-2FB6-4273-A89B-6B76140D0529}" srcOrd="1" destOrd="0" parTransId="{1261E84C-50B1-4B48-AA4F-82A780EB2351}" sibTransId="{0E5E90A2-F0C8-49E7-B572-A35413E542A0}"/>
    <dgm:cxn modelId="{6D83DD7C-20F3-4066-A287-791A556E34E5}" type="presOf" srcId="{A51FA530-9693-460C-A065-6DAEF4A7B8F8}" destId="{547C43D9-3C15-46C6-A26F-DFAA5355C8BC}" srcOrd="0" destOrd="0" presId="urn:microsoft.com/office/officeart/2005/8/layout/vList2"/>
    <dgm:cxn modelId="{E5BEB67E-A80F-4C88-857E-CF3136C24F58}" type="presOf" srcId="{2C4B0C64-2FB6-4273-A89B-6B76140D0529}" destId="{65D5A59D-4D0E-4401-B1C6-F6C2D773505F}" srcOrd="0" destOrd="0" presId="urn:microsoft.com/office/officeart/2005/8/layout/vList2"/>
    <dgm:cxn modelId="{DF309881-8E85-46FA-BE4A-8134A912E6C3}" type="presOf" srcId="{D5E92175-223A-4E50-AE7E-38698FD7062C}" destId="{7C037C4A-C96B-409B-AE3A-01550FE54E8A}" srcOrd="0" destOrd="0" presId="urn:microsoft.com/office/officeart/2005/8/layout/vList2"/>
    <dgm:cxn modelId="{CEE97C85-8AA7-4470-8575-CAD9FF4C9D74}" srcId="{A2D99FCC-A05F-40B2-B705-9882EF089A4E}" destId="{E6294B74-DB6C-498A-898F-00F3E7981DEA}" srcOrd="6" destOrd="0" parTransId="{241CCB8D-B5EA-4778-86BD-D66E65786EF8}" sibTransId="{81C5A9A2-0779-4F7E-9C8B-1EF42EF7C264}"/>
    <dgm:cxn modelId="{93042D8E-E7A0-4F44-8797-65B28F68C28E}" type="presOf" srcId="{169C27F7-9CD3-4132-9EE1-33BC0088545A}" destId="{12B4C24F-6E67-4D8F-BD93-9F5A83D91700}" srcOrd="0" destOrd="0" presId="urn:microsoft.com/office/officeart/2005/8/layout/vList2"/>
    <dgm:cxn modelId="{C64D2BA1-D01E-484C-99FD-B92C989F4C1E}" srcId="{A2D99FCC-A05F-40B2-B705-9882EF089A4E}" destId="{9E85ED9F-D93C-496A-8EB3-3C4E18A0311E}" srcOrd="4" destOrd="0" parTransId="{F8A14440-F7F6-4C16-93D6-45A4322D89C8}" sibTransId="{BACF516F-5B81-495C-8178-CCE59266EA55}"/>
    <dgm:cxn modelId="{1AF4E2A5-BA73-4F1F-A754-25A80CD6B98B}" type="presOf" srcId="{A2D99FCC-A05F-40B2-B705-9882EF089A4E}" destId="{BE703D7C-FED5-41DA-B291-65C2F76670F9}" srcOrd="0" destOrd="0" presId="urn:microsoft.com/office/officeart/2005/8/layout/vList2"/>
    <dgm:cxn modelId="{65FAE2C1-2BED-4A4B-869A-249E9EF85A38}" srcId="{A2D99FCC-A05F-40B2-B705-9882EF089A4E}" destId="{D5E92175-223A-4E50-AE7E-38698FD7062C}" srcOrd="3" destOrd="0" parTransId="{3597DDDB-E7F0-484F-87CA-D49D7954D399}" sibTransId="{C5191FFE-8254-4894-A3B6-CE63C03EE93D}"/>
    <dgm:cxn modelId="{410F94D4-E81F-40B1-9BEF-56FC28BA47EB}" type="presOf" srcId="{E6294B74-DB6C-498A-898F-00F3E7981DEA}" destId="{7B3034C1-35B6-476A-8EDE-6DDFD28D52B6}" srcOrd="0" destOrd="0" presId="urn:microsoft.com/office/officeart/2005/8/layout/vList2"/>
    <dgm:cxn modelId="{FB8EF7DB-3316-4B9C-8101-9312AAB5BD01}" type="presOf" srcId="{B98A4F13-57C0-4DA4-B135-FAC495337A34}" destId="{CB56DA4F-628D-4530-A893-0E771642E5D6}" srcOrd="0" destOrd="0" presId="urn:microsoft.com/office/officeart/2005/8/layout/vList2"/>
    <dgm:cxn modelId="{E9E712E7-37C3-47E3-9168-DB923C13CD6D}" srcId="{A2D99FCC-A05F-40B2-B705-9882EF089A4E}" destId="{A51FA530-9693-460C-A065-6DAEF4A7B8F8}" srcOrd="5" destOrd="0" parTransId="{C64C4D9D-10C4-4550-A679-6D6F6562E67B}" sibTransId="{97D80A61-AF8C-48AC-B980-8B0AEF672D0B}"/>
    <dgm:cxn modelId="{BCAB04F0-060B-40B9-8E60-C63BC8B1245F}" type="presOf" srcId="{9E85ED9F-D93C-496A-8EB3-3C4E18A0311E}" destId="{9D48D08D-3E6A-4354-94DE-6D9F21CEE1C5}" srcOrd="0" destOrd="0" presId="urn:microsoft.com/office/officeart/2005/8/layout/vList2"/>
    <dgm:cxn modelId="{C93AC087-8332-4278-A714-F7D154475033}" type="presParOf" srcId="{BE703D7C-FED5-41DA-B291-65C2F76670F9}" destId="{CB56DA4F-628D-4530-A893-0E771642E5D6}" srcOrd="0" destOrd="0" presId="urn:microsoft.com/office/officeart/2005/8/layout/vList2"/>
    <dgm:cxn modelId="{8C880732-D737-4E7E-8E93-3896E3AF8592}" type="presParOf" srcId="{BE703D7C-FED5-41DA-B291-65C2F76670F9}" destId="{1AF6405C-7940-4174-85B9-0B30D9522AB2}" srcOrd="1" destOrd="0" presId="urn:microsoft.com/office/officeart/2005/8/layout/vList2"/>
    <dgm:cxn modelId="{191D9DF5-205D-4BA5-985D-669A2E4DF9F4}" type="presParOf" srcId="{BE703D7C-FED5-41DA-B291-65C2F76670F9}" destId="{65D5A59D-4D0E-4401-B1C6-F6C2D773505F}" srcOrd="2" destOrd="0" presId="urn:microsoft.com/office/officeart/2005/8/layout/vList2"/>
    <dgm:cxn modelId="{40215EE3-BBD6-4C1C-BE68-09162C1EE2F2}" type="presParOf" srcId="{BE703D7C-FED5-41DA-B291-65C2F76670F9}" destId="{9A65B427-1353-4BEE-9741-8CAD5E5D81ED}" srcOrd="3" destOrd="0" presId="urn:microsoft.com/office/officeart/2005/8/layout/vList2"/>
    <dgm:cxn modelId="{FFEA3E7A-D266-4DA1-9230-FD3AC8A3F438}" type="presParOf" srcId="{BE703D7C-FED5-41DA-B291-65C2F76670F9}" destId="{1CE990DE-4033-4467-97FB-7442BF8102AB}" srcOrd="4" destOrd="0" presId="urn:microsoft.com/office/officeart/2005/8/layout/vList2"/>
    <dgm:cxn modelId="{22AAACBA-801D-4862-B9D1-38D278CC5326}" type="presParOf" srcId="{BE703D7C-FED5-41DA-B291-65C2F76670F9}" destId="{22B131A0-6440-4487-B28C-952D556E2B50}" srcOrd="5" destOrd="0" presId="urn:microsoft.com/office/officeart/2005/8/layout/vList2"/>
    <dgm:cxn modelId="{089CDEF3-20BF-4031-87BC-59934D5E24D4}" type="presParOf" srcId="{BE703D7C-FED5-41DA-B291-65C2F76670F9}" destId="{7C037C4A-C96B-409B-AE3A-01550FE54E8A}" srcOrd="6" destOrd="0" presId="urn:microsoft.com/office/officeart/2005/8/layout/vList2"/>
    <dgm:cxn modelId="{456978D3-C59E-4FC5-8BF6-121960139035}" type="presParOf" srcId="{BE703D7C-FED5-41DA-B291-65C2F76670F9}" destId="{538A39B5-9E2B-4BE3-BFCD-72767623393F}" srcOrd="7" destOrd="0" presId="urn:microsoft.com/office/officeart/2005/8/layout/vList2"/>
    <dgm:cxn modelId="{1076BD15-AF6E-44E1-9352-22C5E1BCBD75}" type="presParOf" srcId="{BE703D7C-FED5-41DA-B291-65C2F76670F9}" destId="{9D48D08D-3E6A-4354-94DE-6D9F21CEE1C5}" srcOrd="8" destOrd="0" presId="urn:microsoft.com/office/officeart/2005/8/layout/vList2"/>
    <dgm:cxn modelId="{E8DF54FC-8AA7-49F4-9A92-F7F6B3BFC15F}" type="presParOf" srcId="{BE703D7C-FED5-41DA-B291-65C2F76670F9}" destId="{5196B3D0-26E0-4125-AEF3-7ED23E1A410A}" srcOrd="9" destOrd="0" presId="urn:microsoft.com/office/officeart/2005/8/layout/vList2"/>
    <dgm:cxn modelId="{B151DCA7-9335-46F6-917D-D05397D88116}" type="presParOf" srcId="{BE703D7C-FED5-41DA-B291-65C2F76670F9}" destId="{547C43D9-3C15-46C6-A26F-DFAA5355C8BC}" srcOrd="10" destOrd="0" presId="urn:microsoft.com/office/officeart/2005/8/layout/vList2"/>
    <dgm:cxn modelId="{C5FC2516-49C2-4292-8972-B698DDC4D17C}" type="presParOf" srcId="{BE703D7C-FED5-41DA-B291-65C2F76670F9}" destId="{869E6545-25B1-4B55-A1B5-1724E10CAF36}" srcOrd="11" destOrd="0" presId="urn:microsoft.com/office/officeart/2005/8/layout/vList2"/>
    <dgm:cxn modelId="{5596DF16-59A0-45B3-A223-02170AFF031C}" type="presParOf" srcId="{BE703D7C-FED5-41DA-B291-65C2F76670F9}" destId="{7B3034C1-35B6-476A-8EDE-6DDFD28D52B6}" srcOrd="12" destOrd="0" presId="urn:microsoft.com/office/officeart/2005/8/layout/vList2"/>
    <dgm:cxn modelId="{612615CE-7231-47CF-9DD4-7186BAB224C6}" type="presParOf" srcId="{BE703D7C-FED5-41DA-B291-65C2F76670F9}" destId="{8F2E8B04-5473-4FE3-8184-9646A1B1B457}" srcOrd="13" destOrd="0" presId="urn:microsoft.com/office/officeart/2005/8/layout/vList2"/>
    <dgm:cxn modelId="{BD94769D-DE8B-415B-B3CC-26DA629D9AC6}" type="presParOf" srcId="{BE703D7C-FED5-41DA-B291-65C2F76670F9}" destId="{12B4C24F-6E67-4D8F-BD93-9F5A83D91700}"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539F-D676-4E38-816F-9BF3428F22B3}">
      <dsp:nvSpPr>
        <dsp:cNvPr id="0" name=""/>
        <dsp:cNvSpPr/>
      </dsp:nvSpPr>
      <dsp:spPr>
        <a:xfrm>
          <a:off x="0" y="48201"/>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Final Project description - What you built your code</a:t>
          </a:r>
          <a:endParaRPr lang="en-US" sz="1500" kern="1200" dirty="0"/>
        </a:p>
      </dsp:txBody>
      <dsp:txXfrm>
        <a:off x="29088" y="77289"/>
        <a:ext cx="4403501" cy="537701"/>
      </dsp:txXfrm>
    </dsp:sp>
    <dsp:sp modelId="{82B07B4C-99F1-4CFA-9E23-BAC26E700E54}">
      <dsp:nvSpPr>
        <dsp:cNvPr id="0" name=""/>
        <dsp:cNvSpPr/>
      </dsp:nvSpPr>
      <dsp:spPr>
        <a:xfrm>
          <a:off x="0" y="687278"/>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Completion level - Working 50%, 75%, or 100%, or not working</a:t>
          </a:r>
          <a:endParaRPr lang="en-US" sz="1500" kern="1200" dirty="0"/>
        </a:p>
      </dsp:txBody>
      <dsp:txXfrm>
        <a:off x="29088" y="716366"/>
        <a:ext cx="4403501" cy="537701"/>
      </dsp:txXfrm>
    </dsp:sp>
    <dsp:sp modelId="{F73BC797-876D-409C-8FC6-62888D2DD214}">
      <dsp:nvSpPr>
        <dsp:cNvPr id="0" name=""/>
        <dsp:cNvSpPr/>
      </dsp:nvSpPr>
      <dsp:spPr>
        <a:xfrm>
          <a:off x="0" y="1326356"/>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Demonstration or demonstration pictures (still or moving)</a:t>
          </a:r>
          <a:endParaRPr lang="en-US" sz="1500" kern="1200" dirty="0"/>
        </a:p>
      </dsp:txBody>
      <dsp:txXfrm>
        <a:off x="29088" y="1355444"/>
        <a:ext cx="4403501" cy="537701"/>
      </dsp:txXfrm>
    </dsp:sp>
    <dsp:sp modelId="{25795117-9BAA-4080-B0C6-0B041D7F7BC6}">
      <dsp:nvSpPr>
        <dsp:cNvPr id="0" name=""/>
        <dsp:cNvSpPr/>
      </dsp:nvSpPr>
      <dsp:spPr>
        <a:xfrm>
          <a:off x="0" y="1965433"/>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Software code structure - Organization of classes and objects</a:t>
          </a:r>
          <a:endParaRPr lang="en-US" sz="1500" kern="1200" dirty="0"/>
        </a:p>
      </dsp:txBody>
      <dsp:txXfrm>
        <a:off x="29088" y="1994521"/>
        <a:ext cx="4403501" cy="537701"/>
      </dsp:txXfrm>
    </dsp:sp>
    <dsp:sp modelId="{D0EBB515-5187-46D1-A5A6-7650CACD847D}">
      <dsp:nvSpPr>
        <dsp:cNvPr id="0" name=""/>
        <dsp:cNvSpPr/>
      </dsp:nvSpPr>
      <dsp:spPr>
        <a:xfrm>
          <a:off x="0" y="2604510"/>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The project complexity </a:t>
          </a:r>
          <a:endParaRPr lang="en-US" sz="1500" kern="1200" dirty="0"/>
        </a:p>
      </dsp:txBody>
      <dsp:txXfrm>
        <a:off x="29088" y="2633598"/>
        <a:ext cx="4403501" cy="537701"/>
      </dsp:txXfrm>
    </dsp:sp>
    <dsp:sp modelId="{0120C48B-6682-41DA-8993-3543F4714B9A}">
      <dsp:nvSpPr>
        <dsp:cNvPr id="0" name=""/>
        <dsp:cNvSpPr/>
      </dsp:nvSpPr>
      <dsp:spPr>
        <a:xfrm>
          <a:off x="0" y="3243588"/>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Use of design patterns if any</a:t>
          </a:r>
          <a:endParaRPr lang="en-US" sz="1500" kern="1200" dirty="0"/>
        </a:p>
      </dsp:txBody>
      <dsp:txXfrm>
        <a:off x="29088" y="3272676"/>
        <a:ext cx="4403501" cy="537701"/>
      </dsp:txXfrm>
    </dsp:sp>
    <dsp:sp modelId="{0A07C227-C95F-449A-B244-57560B5EA023}">
      <dsp:nvSpPr>
        <dsp:cNvPr id="0" name=""/>
        <dsp:cNvSpPr/>
      </dsp:nvSpPr>
      <dsp:spPr>
        <a:xfrm>
          <a:off x="0" y="3882665"/>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Software code testing - how you tested your code</a:t>
          </a:r>
          <a:endParaRPr lang="en-US" sz="1500" kern="1200" dirty="0"/>
        </a:p>
      </dsp:txBody>
      <dsp:txXfrm>
        <a:off x="29088" y="3911753"/>
        <a:ext cx="4403501" cy="537701"/>
      </dsp:txXfrm>
    </dsp:sp>
    <dsp:sp modelId="{D7DAB37A-1E76-4A59-A083-8F4A31606EA3}">
      <dsp:nvSpPr>
        <dsp:cNvPr id="0" name=""/>
        <dsp:cNvSpPr/>
      </dsp:nvSpPr>
      <dsp:spPr>
        <a:xfrm>
          <a:off x="0" y="4521742"/>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Challenges and/or the project complexity</a:t>
          </a:r>
          <a:endParaRPr lang="en-US" sz="1500" kern="1200" dirty="0"/>
        </a:p>
      </dsp:txBody>
      <dsp:txXfrm>
        <a:off x="29088" y="4550830"/>
        <a:ext cx="4403501" cy="537701"/>
      </dsp:txXfrm>
    </dsp:sp>
    <dsp:sp modelId="{6D7D9BBE-85F9-4A4B-A68C-E833057CF159}">
      <dsp:nvSpPr>
        <dsp:cNvPr id="0" name=""/>
        <dsp:cNvSpPr/>
      </dsp:nvSpPr>
      <dsp:spPr>
        <a:xfrm>
          <a:off x="0" y="5160820"/>
          <a:ext cx="4461677" cy="5958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Individual contributions</a:t>
          </a:r>
          <a:endParaRPr lang="en-US" sz="1500" kern="1200" dirty="0"/>
        </a:p>
      </dsp:txBody>
      <dsp:txXfrm>
        <a:off x="29088" y="5189908"/>
        <a:ext cx="4403501" cy="537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43FAE-6A4C-49F6-8417-3A7F7E66E3BC}">
      <dsp:nvSpPr>
        <dsp:cNvPr id="0" name=""/>
        <dsp:cNvSpPr/>
      </dsp:nvSpPr>
      <dsp:spPr>
        <a:xfrm>
          <a:off x="0" y="0"/>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E8D079B-132A-4163-9D76-C001F98299F2}">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i="0" kern="1200" dirty="0"/>
            <a:t>Click on the input field and type in a number (temperature) you wish to convert. Select which conversion you want to do by clicking on the dropdown menu just below the text input field and choose between either Celsius to Fahrenheit, Fahrenheit to Celsius, Kelvin to Fahrenheit, Fahrenheit to Kelvin, Celsius to Kelvin, or Kelvin to Celsius. The resulting conversion will appear in the output field below the buttons.</a:t>
          </a:r>
          <a:endParaRPr lang="en-US" sz="2300" kern="1200" dirty="0"/>
        </a:p>
      </dsp:txBody>
      <dsp:txXfrm>
        <a:off x="0" y="0"/>
        <a:ext cx="10515600" cy="2175669"/>
      </dsp:txXfrm>
    </dsp:sp>
    <dsp:sp modelId="{36F1BE69-AE2B-4776-AF6C-5BA41FDCDA5A}">
      <dsp:nvSpPr>
        <dsp:cNvPr id="0" name=""/>
        <dsp:cNvSpPr/>
      </dsp:nvSpPr>
      <dsp:spPr>
        <a:xfrm>
          <a:off x="0" y="2175669"/>
          <a:ext cx="10515600"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B246098-BF33-4C5F-8796-243627CDE96A}">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i="0" kern="1200" dirty="0"/>
            <a:t>A bar is shown at the bottom on the screen that indicates how close your number (temperature) was to either the freezing point or the boiling point for the respective degree unit. For example, 32 F will show up as 0% on the bar because 32 F is freezing point; 212 F will show as 100% on the bar because 212 F is the boiling point. Additionally, 0 C will show as freezing and 100 C will show as boiling.</a:t>
          </a:r>
          <a:endParaRPr lang="en-US" sz="2300" kern="1200" dirty="0"/>
        </a:p>
      </dsp:txBody>
      <dsp:txXfrm>
        <a:off x="0" y="2175669"/>
        <a:ext cx="10515600" cy="2175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48A-7088-4B1F-B0DF-A3D29464D80C}">
      <dsp:nvSpPr>
        <dsp:cNvPr id="0" name=""/>
        <dsp:cNvSpPr/>
      </dsp:nvSpPr>
      <dsp:spPr>
        <a:xfrm>
          <a:off x="0" y="55268"/>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373.15 and convert from Kelvin to Fahrenheit result will be 212.0</a:t>
          </a:r>
        </a:p>
      </dsp:txBody>
      <dsp:txXfrm>
        <a:off x="23417" y="78685"/>
        <a:ext cx="10468766" cy="432866"/>
      </dsp:txXfrm>
    </dsp:sp>
    <dsp:sp modelId="{860FA518-7590-49EC-9B8E-3EF58511575A}">
      <dsp:nvSpPr>
        <dsp:cNvPr id="0" name=""/>
        <dsp:cNvSpPr/>
      </dsp:nvSpPr>
      <dsp:spPr>
        <a:xfrm>
          <a:off x="0" y="592569"/>
          <a:ext cx="10515600"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615986"/>
        <a:ext cx="10468766" cy="432866"/>
      </dsp:txXfrm>
    </dsp:sp>
    <dsp:sp modelId="{BE7FDA58-45EF-48E7-961F-467969F22949}">
      <dsp:nvSpPr>
        <dsp:cNvPr id="0" name=""/>
        <dsp:cNvSpPr/>
      </dsp:nvSpPr>
      <dsp:spPr>
        <a:xfrm>
          <a:off x="0" y="1129869"/>
          <a:ext cx="10515600"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273.15 and convert from Kelvin to Fahrenheit; result will be 32.0</a:t>
          </a:r>
        </a:p>
      </dsp:txBody>
      <dsp:txXfrm>
        <a:off x="23417" y="1153286"/>
        <a:ext cx="10468766" cy="432866"/>
      </dsp:txXfrm>
    </dsp:sp>
    <dsp:sp modelId="{A2902468-5EFC-4973-9880-503FB3093CF7}">
      <dsp:nvSpPr>
        <dsp:cNvPr id="0" name=""/>
        <dsp:cNvSpPr/>
      </dsp:nvSpPr>
      <dsp:spPr>
        <a:xfrm>
          <a:off x="0" y="1667169"/>
          <a:ext cx="10515600"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1690586"/>
        <a:ext cx="10468766" cy="432866"/>
      </dsp:txXfrm>
    </dsp:sp>
    <dsp:sp modelId="{8C8FD359-1686-47E9-8280-6FF382ED90CE}">
      <dsp:nvSpPr>
        <dsp:cNvPr id="0" name=""/>
        <dsp:cNvSpPr/>
      </dsp:nvSpPr>
      <dsp:spPr>
        <a:xfrm>
          <a:off x="0" y="2204469"/>
          <a:ext cx="10515600" cy="4797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323.15 and convert from Kelvin to Fahrenheit; result will be 122.0</a:t>
          </a:r>
        </a:p>
      </dsp:txBody>
      <dsp:txXfrm>
        <a:off x="23417" y="2227886"/>
        <a:ext cx="10468766" cy="432866"/>
      </dsp:txXfrm>
    </dsp:sp>
    <dsp:sp modelId="{562090F9-DB7F-4833-8C2D-CC93C8605B3B}">
      <dsp:nvSpPr>
        <dsp:cNvPr id="0" name=""/>
        <dsp:cNvSpPr/>
      </dsp:nvSpPr>
      <dsp:spPr>
        <a:xfrm>
          <a:off x="0" y="2741769"/>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50% full and background will change to green.</a:t>
          </a:r>
        </a:p>
      </dsp:txBody>
      <dsp:txXfrm>
        <a:off x="23417" y="2765186"/>
        <a:ext cx="10468766" cy="432866"/>
      </dsp:txXfrm>
    </dsp:sp>
    <dsp:sp modelId="{C02AD1AC-510D-4E8E-AC51-D383611A1EE3}">
      <dsp:nvSpPr>
        <dsp:cNvPr id="0" name=""/>
        <dsp:cNvSpPr/>
      </dsp:nvSpPr>
      <dsp:spPr>
        <a:xfrm>
          <a:off x="0" y="3279069"/>
          <a:ext cx="10515600"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-373.15 and convert from Kelvin to Fahrenheit; result will be -1131.34.</a:t>
          </a:r>
        </a:p>
      </dsp:txBody>
      <dsp:txXfrm>
        <a:off x="23417" y="3302486"/>
        <a:ext cx="10468766" cy="432866"/>
      </dsp:txXfrm>
    </dsp:sp>
    <dsp:sp modelId="{16D53AF5-F99A-4E84-AE14-0E32D1801F13}">
      <dsp:nvSpPr>
        <dsp:cNvPr id="0" name=""/>
        <dsp:cNvSpPr/>
      </dsp:nvSpPr>
      <dsp:spPr>
        <a:xfrm>
          <a:off x="0" y="3816369"/>
          <a:ext cx="10515600"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6DA4F-628D-4530-A893-0E771642E5D6}">
      <dsp:nvSpPr>
        <dsp:cNvPr id="0" name=""/>
        <dsp:cNvSpPr/>
      </dsp:nvSpPr>
      <dsp:spPr>
        <a:xfrm>
          <a:off x="0" y="55268"/>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212 and convert from Fahrenheit to Kelvin; result will be 373.15.</a:t>
          </a:r>
        </a:p>
      </dsp:txBody>
      <dsp:txXfrm>
        <a:off x="23417" y="78685"/>
        <a:ext cx="10468766" cy="432866"/>
      </dsp:txXfrm>
    </dsp:sp>
    <dsp:sp modelId="{65D5A59D-4D0E-4401-B1C6-F6C2D773505F}">
      <dsp:nvSpPr>
        <dsp:cNvPr id="0" name=""/>
        <dsp:cNvSpPr/>
      </dsp:nvSpPr>
      <dsp:spPr>
        <a:xfrm>
          <a:off x="0" y="592569"/>
          <a:ext cx="10515600"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100% full and background will change to red.</a:t>
          </a:r>
        </a:p>
      </dsp:txBody>
      <dsp:txXfrm>
        <a:off x="23417" y="615986"/>
        <a:ext cx="10468766" cy="432866"/>
      </dsp:txXfrm>
    </dsp:sp>
    <dsp:sp modelId="{1CE990DE-4033-4467-97FB-7442BF8102AB}">
      <dsp:nvSpPr>
        <dsp:cNvPr id="0" name=""/>
        <dsp:cNvSpPr/>
      </dsp:nvSpPr>
      <dsp:spPr>
        <a:xfrm>
          <a:off x="0" y="1129869"/>
          <a:ext cx="10515600"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32 and convert from Fahrenheit to Kelvin; result will be 273.15.</a:t>
          </a:r>
        </a:p>
      </dsp:txBody>
      <dsp:txXfrm>
        <a:off x="23417" y="1153286"/>
        <a:ext cx="10468766" cy="432866"/>
      </dsp:txXfrm>
    </dsp:sp>
    <dsp:sp modelId="{7C037C4A-C96B-409B-AE3A-01550FE54E8A}">
      <dsp:nvSpPr>
        <dsp:cNvPr id="0" name=""/>
        <dsp:cNvSpPr/>
      </dsp:nvSpPr>
      <dsp:spPr>
        <a:xfrm>
          <a:off x="0" y="1667169"/>
          <a:ext cx="10515600"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1690586"/>
        <a:ext cx="10468766" cy="432866"/>
      </dsp:txXfrm>
    </dsp:sp>
    <dsp:sp modelId="{9D48D08D-3E6A-4354-94DE-6D9F21CEE1C5}">
      <dsp:nvSpPr>
        <dsp:cNvPr id="0" name=""/>
        <dsp:cNvSpPr/>
      </dsp:nvSpPr>
      <dsp:spPr>
        <a:xfrm>
          <a:off x="0" y="2204469"/>
          <a:ext cx="10515600" cy="4797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122 and convert from Fahrenheit to Kelvin; result will be 323.15.</a:t>
          </a:r>
        </a:p>
      </dsp:txBody>
      <dsp:txXfrm>
        <a:off x="23417" y="2227886"/>
        <a:ext cx="10468766" cy="432866"/>
      </dsp:txXfrm>
    </dsp:sp>
    <dsp:sp modelId="{547C43D9-3C15-46C6-A26F-DFAA5355C8BC}">
      <dsp:nvSpPr>
        <dsp:cNvPr id="0" name=""/>
        <dsp:cNvSpPr/>
      </dsp:nvSpPr>
      <dsp:spPr>
        <a:xfrm>
          <a:off x="0" y="2741769"/>
          <a:ext cx="10515600"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50% full and background will change to green.</a:t>
          </a:r>
        </a:p>
      </dsp:txBody>
      <dsp:txXfrm>
        <a:off x="23417" y="2765186"/>
        <a:ext cx="10468766" cy="432866"/>
      </dsp:txXfrm>
    </dsp:sp>
    <dsp:sp modelId="{7B3034C1-35B6-476A-8EDE-6DDFD28D52B6}">
      <dsp:nvSpPr>
        <dsp:cNvPr id="0" name=""/>
        <dsp:cNvSpPr/>
      </dsp:nvSpPr>
      <dsp:spPr>
        <a:xfrm>
          <a:off x="0" y="3279069"/>
          <a:ext cx="10515600" cy="4797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Input -212.00 and convert from Fahrenheit to Kelvin result will be 137.594444444444443</a:t>
          </a:r>
        </a:p>
      </dsp:txBody>
      <dsp:txXfrm>
        <a:off x="23417" y="3302486"/>
        <a:ext cx="10468766" cy="432866"/>
      </dsp:txXfrm>
    </dsp:sp>
    <dsp:sp modelId="{12B4C24F-6E67-4D8F-BD93-9F5A83D91700}">
      <dsp:nvSpPr>
        <dsp:cNvPr id="0" name=""/>
        <dsp:cNvSpPr/>
      </dsp:nvSpPr>
      <dsp:spPr>
        <a:xfrm>
          <a:off x="0" y="3816369"/>
          <a:ext cx="10515600" cy="4797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Progress bar will be empty, and background will change to blue.</a:t>
          </a:r>
        </a:p>
      </dsp:txBody>
      <dsp:txXfrm>
        <a:off x="23417" y="3839786"/>
        <a:ext cx="10468766"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0406D-FFFA-D912-5064-BE11538204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C86A02-5EDE-426D-BC43-F487B1142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5A49C3-DFBC-513B-1DD9-F0622619AD6B}"/>
              </a:ext>
            </a:extLst>
          </p:cNvPr>
          <p:cNvSpPr>
            <a:spLocks noGrp="1"/>
          </p:cNvSpPr>
          <p:nvPr>
            <p:ph type="dt" sz="half" idx="10"/>
          </p:nvPr>
        </p:nvSpPr>
        <p:spPr/>
        <p:txBody>
          <a:bodyPr/>
          <a:lstStyle/>
          <a:p>
            <a:fld id="{3E0B6BEE-5E84-4370-8644-E3C3FCC0D5CB}" type="datetimeFigureOut">
              <a:rPr lang="en-US" smtClean="0"/>
              <a:t>12/3/2022</a:t>
            </a:fld>
            <a:endParaRPr lang="en-US" dirty="0"/>
          </a:p>
        </p:txBody>
      </p:sp>
      <p:sp>
        <p:nvSpPr>
          <p:cNvPr id="5" name="Footer Placeholder 4">
            <a:extLst>
              <a:ext uri="{FF2B5EF4-FFF2-40B4-BE49-F238E27FC236}">
                <a16:creationId xmlns:a16="http://schemas.microsoft.com/office/drawing/2014/main" id="{064EB075-F8A3-9683-3562-8FA15BE1F8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24B70E-434A-71F8-E928-5E085B37CF01}"/>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3631588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BA6E0-AA01-9971-751E-4331FCCF4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7EA9B8-B304-6D29-8B80-CBFC142238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ED488-D70B-6947-0A6D-23342B2B632B}"/>
              </a:ext>
            </a:extLst>
          </p:cNvPr>
          <p:cNvSpPr>
            <a:spLocks noGrp="1"/>
          </p:cNvSpPr>
          <p:nvPr>
            <p:ph type="dt" sz="half" idx="10"/>
          </p:nvPr>
        </p:nvSpPr>
        <p:spPr/>
        <p:txBody>
          <a:bodyPr/>
          <a:lstStyle/>
          <a:p>
            <a:fld id="{3E0B6BEE-5E84-4370-8644-E3C3FCC0D5CB}" type="datetimeFigureOut">
              <a:rPr lang="en-US" smtClean="0"/>
              <a:t>12/3/2022</a:t>
            </a:fld>
            <a:endParaRPr lang="en-US" dirty="0"/>
          </a:p>
        </p:txBody>
      </p:sp>
      <p:sp>
        <p:nvSpPr>
          <p:cNvPr id="5" name="Footer Placeholder 4">
            <a:extLst>
              <a:ext uri="{FF2B5EF4-FFF2-40B4-BE49-F238E27FC236}">
                <a16:creationId xmlns:a16="http://schemas.microsoft.com/office/drawing/2014/main" id="{DBC2F5F0-6976-F5C4-A00B-2355E23077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677F58-B77A-71DC-770F-48BD219BC38B}"/>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22623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7678A-BB15-6EB3-6C55-A8DDD2855D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71B291-EE8F-7DAA-4793-197D02E174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C9DC69-943D-20A6-969C-ECCD7B7B53DD}"/>
              </a:ext>
            </a:extLst>
          </p:cNvPr>
          <p:cNvSpPr>
            <a:spLocks noGrp="1"/>
          </p:cNvSpPr>
          <p:nvPr>
            <p:ph type="dt" sz="half" idx="10"/>
          </p:nvPr>
        </p:nvSpPr>
        <p:spPr/>
        <p:txBody>
          <a:bodyPr/>
          <a:lstStyle/>
          <a:p>
            <a:fld id="{3E0B6BEE-5E84-4370-8644-E3C3FCC0D5CB}" type="datetimeFigureOut">
              <a:rPr lang="en-US" smtClean="0"/>
              <a:t>12/3/2022</a:t>
            </a:fld>
            <a:endParaRPr lang="en-US" dirty="0"/>
          </a:p>
        </p:txBody>
      </p:sp>
      <p:sp>
        <p:nvSpPr>
          <p:cNvPr id="5" name="Footer Placeholder 4">
            <a:extLst>
              <a:ext uri="{FF2B5EF4-FFF2-40B4-BE49-F238E27FC236}">
                <a16:creationId xmlns:a16="http://schemas.microsoft.com/office/drawing/2014/main" id="{5E7019EB-6455-F4DC-68A7-A7EDCA7FF5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A2DD61-C117-6F3A-FB65-51AEB5BA99EF}"/>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920582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2B9A-70F8-0F70-4633-A5531257D5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AC2E1-1C5E-6615-E59C-83F9752F7D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827D9-135F-CD94-D238-C0E3F7EE3575}"/>
              </a:ext>
            </a:extLst>
          </p:cNvPr>
          <p:cNvSpPr>
            <a:spLocks noGrp="1"/>
          </p:cNvSpPr>
          <p:nvPr>
            <p:ph type="dt" sz="half" idx="10"/>
          </p:nvPr>
        </p:nvSpPr>
        <p:spPr/>
        <p:txBody>
          <a:bodyPr/>
          <a:lstStyle/>
          <a:p>
            <a:fld id="{3E0B6BEE-5E84-4370-8644-E3C3FCC0D5CB}" type="datetimeFigureOut">
              <a:rPr lang="en-US" smtClean="0"/>
              <a:t>12/3/2022</a:t>
            </a:fld>
            <a:endParaRPr lang="en-US" dirty="0"/>
          </a:p>
        </p:txBody>
      </p:sp>
      <p:sp>
        <p:nvSpPr>
          <p:cNvPr id="5" name="Footer Placeholder 4">
            <a:extLst>
              <a:ext uri="{FF2B5EF4-FFF2-40B4-BE49-F238E27FC236}">
                <a16:creationId xmlns:a16="http://schemas.microsoft.com/office/drawing/2014/main" id="{ABB8A686-9021-475C-3E2D-45E60F56FF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8468BD-DC66-8C93-0321-0D4ACFDA03AC}"/>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352166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27DDF-2D1B-C7E9-C5C4-96C7B82BA8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FE976F-D08B-DA1A-5FFC-8C605A28A6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4DAD3-423E-3C8C-9F4E-6EE20DA4AD17}"/>
              </a:ext>
            </a:extLst>
          </p:cNvPr>
          <p:cNvSpPr>
            <a:spLocks noGrp="1"/>
          </p:cNvSpPr>
          <p:nvPr>
            <p:ph type="dt" sz="half" idx="10"/>
          </p:nvPr>
        </p:nvSpPr>
        <p:spPr/>
        <p:txBody>
          <a:bodyPr/>
          <a:lstStyle/>
          <a:p>
            <a:fld id="{3E0B6BEE-5E84-4370-8644-E3C3FCC0D5CB}" type="datetimeFigureOut">
              <a:rPr lang="en-US" smtClean="0"/>
              <a:t>12/3/2022</a:t>
            </a:fld>
            <a:endParaRPr lang="en-US" dirty="0"/>
          </a:p>
        </p:txBody>
      </p:sp>
      <p:sp>
        <p:nvSpPr>
          <p:cNvPr id="5" name="Footer Placeholder 4">
            <a:extLst>
              <a:ext uri="{FF2B5EF4-FFF2-40B4-BE49-F238E27FC236}">
                <a16:creationId xmlns:a16="http://schemas.microsoft.com/office/drawing/2014/main" id="{EA342F87-10D1-C44A-B5A2-6FC03F383B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00130D-6C0C-B31F-912A-A43E6EF7535E}"/>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406618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1DC3D-8B3E-CCE5-A044-3B490B2885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6298EA-DB22-E62A-D583-111329E3FE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7899D2-5D8F-3013-CD8D-E98D7111D3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50AAC-73C6-D052-1A2C-6CF878C07820}"/>
              </a:ext>
            </a:extLst>
          </p:cNvPr>
          <p:cNvSpPr>
            <a:spLocks noGrp="1"/>
          </p:cNvSpPr>
          <p:nvPr>
            <p:ph type="dt" sz="half" idx="10"/>
          </p:nvPr>
        </p:nvSpPr>
        <p:spPr/>
        <p:txBody>
          <a:bodyPr/>
          <a:lstStyle/>
          <a:p>
            <a:fld id="{3E0B6BEE-5E84-4370-8644-E3C3FCC0D5CB}" type="datetimeFigureOut">
              <a:rPr lang="en-US" smtClean="0"/>
              <a:t>12/3/2022</a:t>
            </a:fld>
            <a:endParaRPr lang="en-US" dirty="0"/>
          </a:p>
        </p:txBody>
      </p:sp>
      <p:sp>
        <p:nvSpPr>
          <p:cNvPr id="6" name="Footer Placeholder 5">
            <a:extLst>
              <a:ext uri="{FF2B5EF4-FFF2-40B4-BE49-F238E27FC236}">
                <a16:creationId xmlns:a16="http://schemas.microsoft.com/office/drawing/2014/main" id="{ED14C60A-B649-E45C-9A65-FF92F07DDE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DFF5C5-0439-050D-3FAF-AB1ECBC19E1E}"/>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85116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97BA0-2F20-DDD3-615B-586D0AC45D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8D2D26-4056-CA6B-5187-C6F6D729E9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022E3F-1660-304E-869F-4069DC94E9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779C4E-16AA-3557-B446-1A8B3A0132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E073B-97C4-C425-F223-0DB36FB627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F4805A-7ABA-23BD-9F64-E3620C5D79B3}"/>
              </a:ext>
            </a:extLst>
          </p:cNvPr>
          <p:cNvSpPr>
            <a:spLocks noGrp="1"/>
          </p:cNvSpPr>
          <p:nvPr>
            <p:ph type="dt" sz="half" idx="10"/>
          </p:nvPr>
        </p:nvSpPr>
        <p:spPr/>
        <p:txBody>
          <a:bodyPr/>
          <a:lstStyle/>
          <a:p>
            <a:fld id="{3E0B6BEE-5E84-4370-8644-E3C3FCC0D5CB}" type="datetimeFigureOut">
              <a:rPr lang="en-US" smtClean="0"/>
              <a:t>12/3/2022</a:t>
            </a:fld>
            <a:endParaRPr lang="en-US" dirty="0"/>
          </a:p>
        </p:txBody>
      </p:sp>
      <p:sp>
        <p:nvSpPr>
          <p:cNvPr id="8" name="Footer Placeholder 7">
            <a:extLst>
              <a:ext uri="{FF2B5EF4-FFF2-40B4-BE49-F238E27FC236}">
                <a16:creationId xmlns:a16="http://schemas.microsoft.com/office/drawing/2014/main" id="{AD707B3B-0955-B106-FB4E-FBE8ADCBDD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10436AB-9F9B-74A2-7C86-A171A8DBFBA0}"/>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7829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457D-790A-33A1-97F1-9E9A24247E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449F24-E9C2-53D0-09C7-2605E9C1D78B}"/>
              </a:ext>
            </a:extLst>
          </p:cNvPr>
          <p:cNvSpPr>
            <a:spLocks noGrp="1"/>
          </p:cNvSpPr>
          <p:nvPr>
            <p:ph type="dt" sz="half" idx="10"/>
          </p:nvPr>
        </p:nvSpPr>
        <p:spPr/>
        <p:txBody>
          <a:bodyPr/>
          <a:lstStyle/>
          <a:p>
            <a:fld id="{3E0B6BEE-5E84-4370-8644-E3C3FCC0D5CB}" type="datetimeFigureOut">
              <a:rPr lang="en-US" smtClean="0"/>
              <a:t>12/3/2022</a:t>
            </a:fld>
            <a:endParaRPr lang="en-US" dirty="0"/>
          </a:p>
        </p:txBody>
      </p:sp>
      <p:sp>
        <p:nvSpPr>
          <p:cNvPr id="4" name="Footer Placeholder 3">
            <a:extLst>
              <a:ext uri="{FF2B5EF4-FFF2-40B4-BE49-F238E27FC236}">
                <a16:creationId xmlns:a16="http://schemas.microsoft.com/office/drawing/2014/main" id="{4F6A500F-EFB2-B378-C289-01C8ECBAA18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3D48BF9-E96F-F542-7C2D-F468964B761C}"/>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62217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2CC35-162F-7B3E-C4E3-97998A4E4869}"/>
              </a:ext>
            </a:extLst>
          </p:cNvPr>
          <p:cNvSpPr>
            <a:spLocks noGrp="1"/>
          </p:cNvSpPr>
          <p:nvPr>
            <p:ph type="dt" sz="half" idx="10"/>
          </p:nvPr>
        </p:nvSpPr>
        <p:spPr/>
        <p:txBody>
          <a:bodyPr/>
          <a:lstStyle/>
          <a:p>
            <a:fld id="{3E0B6BEE-5E84-4370-8644-E3C3FCC0D5CB}" type="datetimeFigureOut">
              <a:rPr lang="en-US" smtClean="0"/>
              <a:t>12/3/2022</a:t>
            </a:fld>
            <a:endParaRPr lang="en-US" dirty="0"/>
          </a:p>
        </p:txBody>
      </p:sp>
      <p:sp>
        <p:nvSpPr>
          <p:cNvPr id="3" name="Footer Placeholder 2">
            <a:extLst>
              <a:ext uri="{FF2B5EF4-FFF2-40B4-BE49-F238E27FC236}">
                <a16:creationId xmlns:a16="http://schemas.microsoft.com/office/drawing/2014/main" id="{1292FFAA-E084-4BA0-B6BA-77C7DF9309C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2060DFD-0949-53F0-630D-23B9A97596DF}"/>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44979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4F57-8EA0-14C4-01C7-BC52D6484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6C3502-26C0-9E3B-C6F3-A35E0FC6D5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98B29D-FFFA-DD86-27E4-3B3315CC3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03CD5-3DD3-4CB8-B438-E2476B884529}"/>
              </a:ext>
            </a:extLst>
          </p:cNvPr>
          <p:cNvSpPr>
            <a:spLocks noGrp="1"/>
          </p:cNvSpPr>
          <p:nvPr>
            <p:ph type="dt" sz="half" idx="10"/>
          </p:nvPr>
        </p:nvSpPr>
        <p:spPr/>
        <p:txBody>
          <a:bodyPr/>
          <a:lstStyle/>
          <a:p>
            <a:fld id="{3E0B6BEE-5E84-4370-8644-E3C3FCC0D5CB}" type="datetimeFigureOut">
              <a:rPr lang="en-US" smtClean="0"/>
              <a:t>12/3/2022</a:t>
            </a:fld>
            <a:endParaRPr lang="en-US" dirty="0"/>
          </a:p>
        </p:txBody>
      </p:sp>
      <p:sp>
        <p:nvSpPr>
          <p:cNvPr id="6" name="Footer Placeholder 5">
            <a:extLst>
              <a:ext uri="{FF2B5EF4-FFF2-40B4-BE49-F238E27FC236}">
                <a16:creationId xmlns:a16="http://schemas.microsoft.com/office/drawing/2014/main" id="{AF72A70E-2A0E-6295-2E1F-ABDFF2521D3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9A937C-DD6D-D1E8-5938-DCF9BD6F3E28}"/>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200583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39E3-DDA1-855C-6C1D-9F0E8DC9E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3D99C1-ECCD-C3FB-3571-F320D0ED76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F91EAC4-FD6A-26A6-F764-422D9A5A6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77F744-9077-3F09-C0AE-656F42910137}"/>
              </a:ext>
            </a:extLst>
          </p:cNvPr>
          <p:cNvSpPr>
            <a:spLocks noGrp="1"/>
          </p:cNvSpPr>
          <p:nvPr>
            <p:ph type="dt" sz="half" idx="10"/>
          </p:nvPr>
        </p:nvSpPr>
        <p:spPr/>
        <p:txBody>
          <a:bodyPr/>
          <a:lstStyle/>
          <a:p>
            <a:fld id="{3E0B6BEE-5E84-4370-8644-E3C3FCC0D5CB}" type="datetimeFigureOut">
              <a:rPr lang="en-US" smtClean="0"/>
              <a:t>12/3/2022</a:t>
            </a:fld>
            <a:endParaRPr lang="en-US" dirty="0"/>
          </a:p>
        </p:txBody>
      </p:sp>
      <p:sp>
        <p:nvSpPr>
          <p:cNvPr id="6" name="Footer Placeholder 5">
            <a:extLst>
              <a:ext uri="{FF2B5EF4-FFF2-40B4-BE49-F238E27FC236}">
                <a16:creationId xmlns:a16="http://schemas.microsoft.com/office/drawing/2014/main" id="{E5693484-8053-0931-DAA3-517091273F4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6A17895-1655-1084-707A-4C13D59DF621}"/>
              </a:ext>
            </a:extLst>
          </p:cNvPr>
          <p:cNvSpPr>
            <a:spLocks noGrp="1"/>
          </p:cNvSpPr>
          <p:nvPr>
            <p:ph type="sldNum" sz="quarter" idx="12"/>
          </p:nvPr>
        </p:nvSpPr>
        <p:spPr/>
        <p:txBody>
          <a:bodyPr/>
          <a:lstStyle/>
          <a:p>
            <a:fld id="{6420F66B-16AB-44E7-9741-9ED1F0AC3C89}" type="slidenum">
              <a:rPr lang="en-US" smtClean="0"/>
              <a:t>‹#›</a:t>
            </a:fld>
            <a:endParaRPr lang="en-US" dirty="0"/>
          </a:p>
        </p:txBody>
      </p:sp>
    </p:spTree>
    <p:extLst>
      <p:ext uri="{BB962C8B-B14F-4D97-AF65-F5344CB8AC3E}">
        <p14:creationId xmlns:p14="http://schemas.microsoft.com/office/powerpoint/2010/main" val="1537606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0A369-621A-18F8-2562-481094177D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9794CC-893F-0FF7-4FAF-110C91E393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39016-3C45-A761-094B-96B1634371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B6BEE-5E84-4370-8644-E3C3FCC0D5CB}" type="datetimeFigureOut">
              <a:rPr lang="en-US" smtClean="0"/>
              <a:t>12/3/2022</a:t>
            </a:fld>
            <a:endParaRPr lang="en-US" dirty="0"/>
          </a:p>
        </p:txBody>
      </p:sp>
      <p:sp>
        <p:nvSpPr>
          <p:cNvPr id="5" name="Footer Placeholder 4">
            <a:extLst>
              <a:ext uri="{FF2B5EF4-FFF2-40B4-BE49-F238E27FC236}">
                <a16:creationId xmlns:a16="http://schemas.microsoft.com/office/drawing/2014/main" id="{1805AC03-7232-F103-BEA5-0B52BADBA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0036299-C2EE-4F97-B8F7-D96883417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0F66B-16AB-44E7-9741-9ED1F0AC3C89}" type="slidenum">
              <a:rPr lang="en-US" smtClean="0"/>
              <a:t>‹#›</a:t>
            </a:fld>
            <a:endParaRPr lang="en-US" dirty="0"/>
          </a:p>
        </p:txBody>
      </p:sp>
    </p:spTree>
    <p:extLst>
      <p:ext uri="{BB962C8B-B14F-4D97-AF65-F5344CB8AC3E}">
        <p14:creationId xmlns:p14="http://schemas.microsoft.com/office/powerpoint/2010/main" val="1578423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B9C29F-910F-6CE3-E356-F68C881BA9D6}"/>
              </a:ext>
            </a:extLst>
          </p:cNvPr>
          <p:cNvSpPr>
            <a:spLocks noGrp="1"/>
          </p:cNvSpPr>
          <p:nvPr>
            <p:ph type="title"/>
          </p:nvPr>
        </p:nvSpPr>
        <p:spPr>
          <a:xfrm>
            <a:off x="1011948" y="857251"/>
            <a:ext cx="6219582" cy="3160113"/>
          </a:xfrm>
        </p:spPr>
        <p:txBody>
          <a:bodyPr vert="horz" lIns="91440" tIns="45720" rIns="91440" bIns="45720" rtlCol="0" anchor="b">
            <a:normAutofit/>
          </a:bodyPr>
          <a:lstStyle/>
          <a:p>
            <a:r>
              <a:rPr lang="en-US" sz="4800" kern="1200" dirty="0">
                <a:solidFill>
                  <a:srgbClr val="FFFFFF"/>
                </a:solidFill>
                <a:latin typeface="+mj-lt"/>
                <a:ea typeface="+mj-ea"/>
                <a:cs typeface="+mj-cs"/>
              </a:rPr>
              <a:t>Temperature Converter created in Java/Android Studio</a:t>
            </a:r>
          </a:p>
        </p:txBody>
      </p:sp>
      <p:sp>
        <p:nvSpPr>
          <p:cNvPr id="22" name="Rectangle 21">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2B48FA6E-D99E-CF83-6B68-6E421B9A51AF}"/>
              </a:ext>
            </a:extLst>
          </p:cNvPr>
          <p:cNvSpPr>
            <a:spLocks noGrp="1"/>
          </p:cNvSpPr>
          <p:nvPr>
            <p:ph type="body" sz="half" idx="2"/>
          </p:nvPr>
        </p:nvSpPr>
        <p:spPr>
          <a:xfrm>
            <a:off x="1105661" y="4800600"/>
            <a:ext cx="5179879" cy="1200149"/>
          </a:xfrm>
        </p:spPr>
        <p:txBody>
          <a:bodyPr vert="horz" lIns="91440" tIns="45720" rIns="91440" bIns="45720" rtlCol="0" anchor="t">
            <a:normAutofit/>
          </a:bodyPr>
          <a:lstStyle/>
          <a:p>
            <a:r>
              <a:rPr lang="en-US" sz="2400" kern="1200" dirty="0">
                <a:solidFill>
                  <a:srgbClr val="FFFFFF"/>
                </a:solidFill>
                <a:latin typeface="+mn-lt"/>
                <a:ea typeface="+mn-ea"/>
                <a:cs typeface="+mn-cs"/>
              </a:rPr>
              <a:t>By Andre Nasrah and Ellie Brown</a:t>
            </a:r>
          </a:p>
        </p:txBody>
      </p:sp>
      <p:pic>
        <p:nvPicPr>
          <p:cNvPr id="6" name="Picture 5">
            <a:extLst>
              <a:ext uri="{FF2B5EF4-FFF2-40B4-BE49-F238E27FC236}">
                <a16:creationId xmlns:a16="http://schemas.microsoft.com/office/drawing/2014/main" id="{E0365A9D-2290-DD4C-8339-5A248D1BA3D6}"/>
              </a:ext>
            </a:extLst>
          </p:cNvPr>
          <p:cNvPicPr>
            <a:picLocks noChangeAspect="1"/>
          </p:cNvPicPr>
          <p:nvPr/>
        </p:nvPicPr>
        <p:blipFill>
          <a:blip r:embed="rId2"/>
          <a:stretch>
            <a:fillRect/>
          </a:stretch>
        </p:blipFill>
        <p:spPr>
          <a:xfrm>
            <a:off x="8669420" y="457200"/>
            <a:ext cx="2956940" cy="5943600"/>
          </a:xfrm>
          <a:prstGeom prst="rect">
            <a:avLst/>
          </a:prstGeom>
        </p:spPr>
      </p:pic>
    </p:spTree>
    <p:extLst>
      <p:ext uri="{BB962C8B-B14F-4D97-AF65-F5344CB8AC3E}">
        <p14:creationId xmlns:p14="http://schemas.microsoft.com/office/powerpoint/2010/main" val="3729800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A87617A-F634-A443-5DB9-83E9456B4771}"/>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49B3EC0-E085-C599-EC28-06492B05FB74}"/>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Fahrenheit to Kelvin</a:t>
            </a:r>
          </a:p>
        </p:txBody>
      </p:sp>
      <p:graphicFrame>
        <p:nvGraphicFramePr>
          <p:cNvPr id="11" name="Content Placeholder 2">
            <a:extLst>
              <a:ext uri="{FF2B5EF4-FFF2-40B4-BE49-F238E27FC236}">
                <a16:creationId xmlns:a16="http://schemas.microsoft.com/office/drawing/2014/main" id="{11745A5B-8915-A052-195F-7473D03D6D36}"/>
              </a:ext>
            </a:extLst>
          </p:cNvPr>
          <p:cNvGraphicFramePr>
            <a:graphicFrameLocks noGrp="1"/>
          </p:cNvGraphicFramePr>
          <p:nvPr>
            <p:ph idx="1"/>
            <p:extLst>
              <p:ext uri="{D42A27DB-BD31-4B8C-83A1-F6EECF244321}">
                <p14:modId xmlns:p14="http://schemas.microsoft.com/office/powerpoint/2010/main" val="4470587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13267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915DC2-FC0D-BC1A-E898-F8AE281D1646}"/>
              </a:ext>
            </a:extLst>
          </p:cNvPr>
          <p:cNvSpPr>
            <a:spLocks noGrp="1"/>
          </p:cNvSpPr>
          <p:nvPr>
            <p:ph type="title"/>
          </p:nvPr>
        </p:nvSpPr>
        <p:spPr>
          <a:xfrm>
            <a:off x="943276" y="712268"/>
            <a:ext cx="10410524" cy="1193533"/>
          </a:xfrm>
        </p:spPr>
        <p:txBody>
          <a:bodyPr>
            <a:normAutofit/>
          </a:bodyPr>
          <a:lstStyle/>
          <a:p>
            <a:pPr algn="ctr"/>
            <a:r>
              <a:rPr lang="en-US" dirty="0">
                <a:solidFill>
                  <a:srgbClr val="FFFFFF"/>
                </a:solidFill>
              </a:rPr>
              <a:t>Test Cases – Celsius to Kelvin</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D875A5-B003-CD4B-E9B9-69CD92A70BD6}"/>
              </a:ext>
            </a:extLst>
          </p:cNvPr>
          <p:cNvSpPr>
            <a:spLocks noGrp="1"/>
          </p:cNvSpPr>
          <p:nvPr>
            <p:ph idx="1"/>
          </p:nvPr>
        </p:nvSpPr>
        <p:spPr>
          <a:xfrm>
            <a:off x="943276" y="2050181"/>
            <a:ext cx="10410524" cy="4126782"/>
          </a:xfrm>
        </p:spPr>
        <p:txBody>
          <a:bodyPr>
            <a:normAutofit/>
          </a:bodyPr>
          <a:lstStyle/>
          <a:p>
            <a:r>
              <a:rPr lang="en-US" sz="2400" dirty="0">
                <a:solidFill>
                  <a:srgbClr val="FFFFFF"/>
                </a:solidFill>
              </a:rPr>
              <a:t>Input 100 and convert from Celsius to Kelvin; result will be 373.15.</a:t>
            </a:r>
          </a:p>
          <a:p>
            <a:r>
              <a:rPr lang="en-US" sz="2400" dirty="0">
                <a:solidFill>
                  <a:srgbClr val="FFFFFF"/>
                </a:solidFill>
              </a:rPr>
              <a:t>Progress bar will be 100% full and background will change to red.</a:t>
            </a:r>
          </a:p>
          <a:p>
            <a:r>
              <a:rPr lang="en-US" sz="2400" dirty="0">
                <a:solidFill>
                  <a:srgbClr val="FFFFFF"/>
                </a:solidFill>
              </a:rPr>
              <a:t>Input 0 and convert from Celsius to Kelvin; result will be 273.15.</a:t>
            </a:r>
          </a:p>
          <a:p>
            <a:r>
              <a:rPr lang="en-US" sz="2400" dirty="0">
                <a:solidFill>
                  <a:srgbClr val="FFFFFF"/>
                </a:solidFill>
              </a:rPr>
              <a:t>Progress bar will be empty, and background will change to blue.</a:t>
            </a:r>
          </a:p>
          <a:p>
            <a:r>
              <a:rPr lang="en-US" sz="2400" dirty="0">
                <a:solidFill>
                  <a:srgbClr val="FFFFFF"/>
                </a:solidFill>
              </a:rPr>
              <a:t>Input 50 and convert from Celsius to Kelvin; result will be 323.15.</a:t>
            </a:r>
          </a:p>
          <a:p>
            <a:r>
              <a:rPr lang="en-US" sz="2400" dirty="0">
                <a:solidFill>
                  <a:srgbClr val="FFFFFF"/>
                </a:solidFill>
              </a:rPr>
              <a:t>Progress bar will be 50% full and background will change to green.</a:t>
            </a:r>
          </a:p>
          <a:p>
            <a:r>
              <a:rPr lang="en-US" sz="2400" dirty="0">
                <a:solidFill>
                  <a:srgbClr val="FFFFFF"/>
                </a:solidFill>
              </a:rPr>
              <a:t>Input -373.15 and convert from Celsius to Kelvin; result will be -100.0</a:t>
            </a:r>
          </a:p>
          <a:p>
            <a:r>
              <a:rPr lang="en-US" sz="2400" dirty="0">
                <a:solidFill>
                  <a:srgbClr val="FFFFFF"/>
                </a:solidFill>
              </a:rPr>
              <a:t>Progress bar will be empty, and background will change to blue.</a:t>
            </a:r>
          </a:p>
        </p:txBody>
      </p:sp>
    </p:spTree>
    <p:extLst>
      <p:ext uri="{BB962C8B-B14F-4D97-AF65-F5344CB8AC3E}">
        <p14:creationId xmlns:p14="http://schemas.microsoft.com/office/powerpoint/2010/main" val="21535837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2">
            <a:extLst>
              <a:ext uri="{FF2B5EF4-FFF2-40B4-BE49-F238E27FC236}">
                <a16:creationId xmlns:a16="http://schemas.microsoft.com/office/drawing/2014/main" id="{B8EFB0CF-5F71-7598-54F2-C017883B3E27}"/>
              </a:ext>
            </a:extLst>
          </p:cNvPr>
          <p:cNvGraphicFramePr>
            <a:graphicFrameLocks noGrp="1"/>
          </p:cNvGraphicFramePr>
          <p:nvPr>
            <p:ph sz="half" idx="2"/>
            <p:extLst>
              <p:ext uri="{D42A27DB-BD31-4B8C-83A1-F6EECF244321}">
                <p14:modId xmlns:p14="http://schemas.microsoft.com/office/powerpoint/2010/main" val="2348379863"/>
              </p:ext>
            </p:extLst>
          </p:nvPr>
        </p:nvGraphicFramePr>
        <p:xfrm>
          <a:off x="839788" y="539392"/>
          <a:ext cx="4461677" cy="5804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Content Placeholder 11">
            <a:extLst>
              <a:ext uri="{FF2B5EF4-FFF2-40B4-BE49-F238E27FC236}">
                <a16:creationId xmlns:a16="http://schemas.microsoft.com/office/drawing/2014/main" id="{9E00A626-090B-2D27-4B4F-888D98BF4B19}"/>
              </a:ext>
            </a:extLst>
          </p:cNvPr>
          <p:cNvSpPr>
            <a:spLocks noGrp="1"/>
          </p:cNvSpPr>
          <p:nvPr>
            <p:ph sz="quarter" idx="4"/>
          </p:nvPr>
        </p:nvSpPr>
        <p:spPr>
          <a:xfrm>
            <a:off x="5301465" y="539392"/>
            <a:ext cx="6053923" cy="5804899"/>
          </a:xfrm>
        </p:spPr>
        <p:txBody>
          <a:bodyPr>
            <a:normAutofit fontScale="40000" lnSpcReduction="20000"/>
          </a:bodyPr>
          <a:lstStyle/>
          <a:p>
            <a:r>
              <a:rPr lang="en-US" sz="3500" dirty="0">
                <a:latin typeface="Arial" panose="020B0604020202020204" pitchFamily="34" charset="0"/>
                <a:cs typeface="Arial" panose="020B0604020202020204" pitchFamily="34" charset="0"/>
              </a:rPr>
              <a:t>Temperature Converter built with Java/Android Studio.</a:t>
            </a:r>
          </a:p>
          <a:p>
            <a:r>
              <a:rPr lang="en-US" sz="3500" dirty="0">
                <a:latin typeface="Arial" panose="020B0604020202020204" pitchFamily="34" charset="0"/>
                <a:cs typeface="Arial" panose="020B0604020202020204" pitchFamily="34" charset="0"/>
              </a:rPr>
              <a:t>I would say code is working close to 100% as are some minor bugs.</a:t>
            </a:r>
          </a:p>
          <a:p>
            <a:r>
              <a:rPr lang="en-US" sz="3500" dirty="0">
                <a:latin typeface="Arial" panose="020B0604020202020204" pitchFamily="34" charset="0"/>
                <a:cs typeface="Arial" panose="020B0604020202020204" pitchFamily="34" charset="0"/>
              </a:rPr>
              <a:t>Photos provided in presentation as well as live demo.</a:t>
            </a:r>
          </a:p>
          <a:p>
            <a:r>
              <a:rPr lang="en-US" sz="3500" dirty="0">
                <a:latin typeface="Arial" panose="020B0604020202020204" pitchFamily="34" charset="0"/>
                <a:cs typeface="Arial" panose="020B0604020202020204" pitchFamily="34" charset="0"/>
              </a:rPr>
              <a:t>Code organization explained – ConverterClass.Java, MainActivity.java, activity_main.xml, AndroidManifest.xml, custom_progress_bg.xml, and associated image.</a:t>
            </a:r>
          </a:p>
          <a:p>
            <a:r>
              <a:rPr lang="en-US" sz="3500" dirty="0">
                <a:latin typeface="Arial" panose="020B0604020202020204" pitchFamily="34" charset="0"/>
                <a:cs typeface="Arial" panose="020B0604020202020204" pitchFamily="34" charset="0"/>
              </a:rPr>
              <a:t>The project relies on activities within MainActivity.java utilizing the ConverterClass.java to create new objects for each conversion as well as the layout files such as activity_main.xml and custom_progress_bg.xml as part of the progress bar.</a:t>
            </a:r>
          </a:p>
          <a:p>
            <a:r>
              <a:rPr lang="en-US" sz="3500" dirty="0">
                <a:latin typeface="Arial" panose="020B0604020202020204" pitchFamily="34" charset="0"/>
                <a:cs typeface="Arial" panose="020B0604020202020204" pitchFamily="34" charset="0"/>
              </a:rPr>
              <a:t>No design patterns were purposefully used with the project.</a:t>
            </a:r>
          </a:p>
          <a:p>
            <a:r>
              <a:rPr lang="en-US" sz="3500" dirty="0">
                <a:latin typeface="Arial" panose="020B0604020202020204" pitchFamily="34" charset="0"/>
                <a:cs typeface="Arial" panose="020B0604020202020204" pitchFamily="34" charset="0"/>
              </a:rPr>
              <a:t>We have 24 test cases, 4 for each of the 6 associated temperature conversions. Also tested against existing online conversion calculators to test consistency.</a:t>
            </a:r>
          </a:p>
          <a:p>
            <a:r>
              <a:rPr lang="en-US" sz="3500" dirty="0">
                <a:latin typeface="Arial" panose="020B0604020202020204" pitchFamily="34" charset="0"/>
                <a:cs typeface="Arial" panose="020B0604020202020204" pitchFamily="34" charset="0"/>
              </a:rPr>
              <a:t>Layout needs constantly be updated /resolved with new features being added. Not necessarily the same per device as sequence of design / implementation could be different on each machine that is developing the application.</a:t>
            </a:r>
          </a:p>
          <a:p>
            <a:r>
              <a:rPr lang="en-US" sz="3500" dirty="0">
                <a:latin typeface="Arial" panose="020B0604020202020204" pitchFamily="34" charset="0"/>
                <a:cs typeface="Arial" panose="020B0604020202020204" pitchFamily="34" charset="0"/>
              </a:rPr>
              <a:t>Andre Nasrah contributed conceptual – stripped down code before as well implementing converterclass.java to have a class object associated with program, basic layout in activity_main.xml, and basis of documentation.  Contributed to Github regarding bug editing. Provided test cases along with updates which were regularly pushed to Github. Zoom meeting setups and coordination </a:t>
            </a:r>
            <a:r>
              <a:rPr lang="en-US" sz="3500">
                <a:latin typeface="Arial" panose="020B0604020202020204" pitchFamily="34" charset="0"/>
                <a:cs typeface="Arial" panose="020B0604020202020204" pitchFamily="34" charset="0"/>
              </a:rPr>
              <a:t>of meetings.</a:t>
            </a:r>
            <a:endParaRPr lang="en-US" sz="3500" dirty="0">
              <a:latin typeface="Arial" panose="020B0604020202020204" pitchFamily="34" charset="0"/>
              <a:cs typeface="Arial" panose="020B0604020202020204" pitchFamily="34" charset="0"/>
            </a:endParaRPr>
          </a:p>
          <a:p>
            <a:r>
              <a:rPr lang="en-US" sz="3500" dirty="0">
                <a:latin typeface="Arial" panose="020B0604020202020204" pitchFamily="34" charset="0"/>
                <a:cs typeface="Arial" panose="020B0604020202020204" pitchFamily="34" charset="0"/>
              </a:rPr>
              <a:t>Ellie Brown contributed development of additional features such as progress bar/ if/else statements with background changes, spinner/ dropdown menu, implementation of Kelvin associated conversions being integrated with her newly modified of her previous implementations of Fahrenheit/Celsius. Contributed to Github regularly. Created README.md file with original contents.</a:t>
            </a:r>
          </a:p>
          <a:p>
            <a:endParaRPr lang="en-US" sz="1600" dirty="0"/>
          </a:p>
        </p:txBody>
      </p:sp>
    </p:spTree>
    <p:extLst>
      <p:ext uri="{BB962C8B-B14F-4D97-AF65-F5344CB8AC3E}">
        <p14:creationId xmlns:p14="http://schemas.microsoft.com/office/powerpoint/2010/main" val="273622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912C7DD-216E-36A2-C8AC-A42974F58FAD}"/>
              </a:ext>
            </a:extLst>
          </p:cNvPr>
          <p:cNvSpPr>
            <a:spLocks noGrp="1"/>
          </p:cNvSpPr>
          <p:nvPr>
            <p:ph type="title"/>
          </p:nvPr>
        </p:nvSpPr>
        <p:spPr>
          <a:xfrm>
            <a:off x="4384039" y="365125"/>
            <a:ext cx="7164493" cy="1325563"/>
          </a:xfrm>
        </p:spPr>
        <p:txBody>
          <a:bodyPr>
            <a:normAutofit/>
          </a:bodyPr>
          <a:lstStyle/>
          <a:p>
            <a:r>
              <a:rPr lang="en-US" dirty="0"/>
              <a:t>Temperature Converter Application Overview</a:t>
            </a:r>
          </a:p>
        </p:txBody>
      </p:sp>
      <p:pic>
        <p:nvPicPr>
          <p:cNvPr id="7" name="Graphic 6" descr="Thermometer">
            <a:extLst>
              <a:ext uri="{FF2B5EF4-FFF2-40B4-BE49-F238E27FC236}">
                <a16:creationId xmlns:a16="http://schemas.microsoft.com/office/drawing/2014/main" id="{4576CFC1-4183-3263-B738-6437CE486B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6033DC31-6793-DACE-0B51-E43654A9621F}"/>
              </a:ext>
            </a:extLst>
          </p:cNvPr>
          <p:cNvSpPr>
            <a:spLocks noGrp="1"/>
          </p:cNvSpPr>
          <p:nvPr>
            <p:ph idx="1"/>
          </p:nvPr>
        </p:nvSpPr>
        <p:spPr>
          <a:xfrm>
            <a:off x="4387515" y="2022601"/>
            <a:ext cx="7161017" cy="4154361"/>
          </a:xfrm>
        </p:spPr>
        <p:txBody>
          <a:bodyPr>
            <a:normAutofit/>
          </a:bodyPr>
          <a:lstStyle/>
          <a:p>
            <a:r>
              <a:rPr lang="en-US" sz="2000" dirty="0"/>
              <a:t>User inputs a number (temperature) and selects if they want to convert from Celsius to Fahrenheit, Fahrenheit to Celsius, Kelvin to Fahrenheit, Fahrenheit to Kelvin, Celsius to Kelvin, or Kelvin to Celsius. A progress bar is implemented at the bottom of the screen to indicate freezing, and boiling based on conversion. When the bar is at 0 it means that value was either at freezing or below freezing. When the bar is full it means that value was either at boiling point or above it. For example, when a user inputs 32 and selects to convert from Fahrenheit to Celsius, the bar will be at 0 and the result will be 0 in the output field. This indicates that 32 F and 0 C are the same both visually and numerically.</a:t>
            </a:r>
          </a:p>
        </p:txBody>
      </p:sp>
    </p:spTree>
    <p:extLst>
      <p:ext uri="{BB962C8B-B14F-4D97-AF65-F5344CB8AC3E}">
        <p14:creationId xmlns:p14="http://schemas.microsoft.com/office/powerpoint/2010/main" val="188206119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D78DFD-209A-36A3-AAF1-DF22412C20E2}"/>
              </a:ext>
            </a:extLst>
          </p:cNvPr>
          <p:cNvPicPr>
            <a:picLocks noChangeAspect="1"/>
          </p:cNvPicPr>
          <p:nvPr/>
        </p:nvPicPr>
        <p:blipFill rotWithShape="1">
          <a:blip r:embed="rId2">
            <a:duotone>
              <a:schemeClr val="bg2">
                <a:shade val="45000"/>
                <a:satMod val="135000"/>
              </a:schemeClr>
              <a:prstClr val="white"/>
            </a:duotone>
          </a:blip>
          <a:srcRect t="2388" r="9091" b="21004"/>
          <a:stretch/>
        </p:blipFill>
        <p:spPr>
          <a:xfrm>
            <a:off x="20" y="10"/>
            <a:ext cx="12191980" cy="6857990"/>
          </a:xfrm>
          <a:prstGeom prst="rect">
            <a:avLst/>
          </a:prstGeom>
        </p:spPr>
      </p:pic>
      <p:sp>
        <p:nvSpPr>
          <p:cNvPr id="18"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CDE967-6912-B4D2-4744-EC431F3E83A3}"/>
              </a:ext>
            </a:extLst>
          </p:cNvPr>
          <p:cNvSpPr>
            <a:spLocks noGrp="1"/>
          </p:cNvSpPr>
          <p:nvPr>
            <p:ph type="title"/>
          </p:nvPr>
        </p:nvSpPr>
        <p:spPr>
          <a:xfrm>
            <a:off x="838200" y="365125"/>
            <a:ext cx="10515600" cy="1325563"/>
          </a:xfrm>
        </p:spPr>
        <p:txBody>
          <a:bodyPr>
            <a:normAutofit/>
          </a:bodyPr>
          <a:lstStyle/>
          <a:p>
            <a:r>
              <a:rPr lang="en-US" dirty="0"/>
              <a:t>How to Use	</a:t>
            </a:r>
          </a:p>
        </p:txBody>
      </p:sp>
      <p:graphicFrame>
        <p:nvGraphicFramePr>
          <p:cNvPr id="5" name="Content Placeholder 2">
            <a:extLst>
              <a:ext uri="{FF2B5EF4-FFF2-40B4-BE49-F238E27FC236}">
                <a16:creationId xmlns:a16="http://schemas.microsoft.com/office/drawing/2014/main" id="{FFEB0657-4272-7E5C-64C1-AC723EABF773}"/>
              </a:ext>
            </a:extLst>
          </p:cNvPr>
          <p:cNvGraphicFramePr>
            <a:graphicFrameLocks noGrp="1"/>
          </p:cNvGraphicFramePr>
          <p:nvPr>
            <p:ph idx="1"/>
            <p:extLst>
              <p:ext uri="{D42A27DB-BD31-4B8C-83A1-F6EECF244321}">
                <p14:modId xmlns:p14="http://schemas.microsoft.com/office/powerpoint/2010/main" val="34847425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351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1FE6875-F2AF-E8C8-02AC-B373A173ED3D}"/>
              </a:ext>
            </a:extLst>
          </p:cNvPr>
          <p:cNvSpPr>
            <a:spLocks noGrp="1"/>
          </p:cNvSpPr>
          <p:nvPr>
            <p:ph type="title"/>
          </p:nvPr>
        </p:nvSpPr>
        <p:spPr>
          <a:xfrm>
            <a:off x="833002" y="365126"/>
            <a:ext cx="10520702" cy="600646"/>
          </a:xfrm>
        </p:spPr>
        <p:txBody>
          <a:bodyPr>
            <a:normAutofit fontScale="90000"/>
          </a:bodyPr>
          <a:lstStyle/>
          <a:p>
            <a:pPr algn="ctr"/>
            <a:r>
              <a:rPr lang="en-US" dirty="0">
                <a:solidFill>
                  <a:srgbClr val="FFFFFF"/>
                </a:solidFill>
              </a:rPr>
              <a:t>Visual Aids</a:t>
            </a:r>
          </a:p>
        </p:txBody>
      </p:sp>
      <p:sp>
        <p:nvSpPr>
          <p:cNvPr id="3" name="Content Placeholder 2">
            <a:extLst>
              <a:ext uri="{FF2B5EF4-FFF2-40B4-BE49-F238E27FC236}">
                <a16:creationId xmlns:a16="http://schemas.microsoft.com/office/drawing/2014/main" id="{3AB0F8F1-1E08-96BB-4C17-A137F11CA663}"/>
              </a:ext>
            </a:extLst>
          </p:cNvPr>
          <p:cNvSpPr>
            <a:spLocks noGrp="1"/>
          </p:cNvSpPr>
          <p:nvPr>
            <p:ph idx="1"/>
          </p:nvPr>
        </p:nvSpPr>
        <p:spPr>
          <a:xfrm>
            <a:off x="838201" y="1140431"/>
            <a:ext cx="10515598" cy="5036531"/>
          </a:xfrm>
        </p:spPr>
        <p:txBody>
          <a:bodyPr>
            <a:normAutofit/>
          </a:bodyPr>
          <a:lstStyle/>
          <a:p>
            <a:r>
              <a:rPr lang="en-US" sz="2000" dirty="0">
                <a:solidFill>
                  <a:srgbClr val="FFFFFF"/>
                </a:solidFill>
              </a:rPr>
              <a:t>Background of application will change based on how the converted output (temperature) falls within, or close to the freezing or boiling point. Freezing temperatures will have a blue background. Boiling temperatures will have a red background. Temperatures between freezing and boiling will have a green background. This is for both Fahrenheit and Celsius temperatures. The default background color is purple before a temperature is entered to be converted to either Fahrenheit or Celsius via the drop-down menu selection.</a:t>
            </a:r>
          </a:p>
        </p:txBody>
      </p:sp>
      <p:pic>
        <p:nvPicPr>
          <p:cNvPr id="5" name="Picture 4">
            <a:extLst>
              <a:ext uri="{FF2B5EF4-FFF2-40B4-BE49-F238E27FC236}">
                <a16:creationId xmlns:a16="http://schemas.microsoft.com/office/drawing/2014/main" id="{8BEA3CE8-0509-11F1-90A1-C1B7038C85C1}"/>
              </a:ext>
            </a:extLst>
          </p:cNvPr>
          <p:cNvPicPr>
            <a:picLocks noChangeAspect="1"/>
          </p:cNvPicPr>
          <p:nvPr/>
        </p:nvPicPr>
        <p:blipFill>
          <a:blip r:embed="rId2"/>
          <a:stretch>
            <a:fillRect/>
          </a:stretch>
        </p:blipFill>
        <p:spPr>
          <a:xfrm>
            <a:off x="1132113" y="2815241"/>
            <a:ext cx="1892397" cy="3702240"/>
          </a:xfrm>
          <a:prstGeom prst="rect">
            <a:avLst/>
          </a:prstGeom>
        </p:spPr>
      </p:pic>
      <p:pic>
        <p:nvPicPr>
          <p:cNvPr id="7" name="Picture 6">
            <a:extLst>
              <a:ext uri="{FF2B5EF4-FFF2-40B4-BE49-F238E27FC236}">
                <a16:creationId xmlns:a16="http://schemas.microsoft.com/office/drawing/2014/main" id="{61DE345F-1725-20F0-1449-015140D308FD}"/>
              </a:ext>
            </a:extLst>
          </p:cNvPr>
          <p:cNvPicPr>
            <a:picLocks noChangeAspect="1"/>
          </p:cNvPicPr>
          <p:nvPr/>
        </p:nvPicPr>
        <p:blipFill>
          <a:blip r:embed="rId3"/>
          <a:stretch>
            <a:fillRect/>
          </a:stretch>
        </p:blipFill>
        <p:spPr>
          <a:xfrm>
            <a:off x="3581757" y="2815241"/>
            <a:ext cx="1924149" cy="3702240"/>
          </a:xfrm>
          <a:prstGeom prst="rect">
            <a:avLst/>
          </a:prstGeom>
        </p:spPr>
      </p:pic>
      <p:pic>
        <p:nvPicPr>
          <p:cNvPr id="11" name="Picture 10">
            <a:extLst>
              <a:ext uri="{FF2B5EF4-FFF2-40B4-BE49-F238E27FC236}">
                <a16:creationId xmlns:a16="http://schemas.microsoft.com/office/drawing/2014/main" id="{2800859A-2CD5-FBF1-C47F-A46F95F260B4}"/>
              </a:ext>
            </a:extLst>
          </p:cNvPr>
          <p:cNvPicPr>
            <a:picLocks noChangeAspect="1"/>
          </p:cNvPicPr>
          <p:nvPr/>
        </p:nvPicPr>
        <p:blipFill>
          <a:blip r:embed="rId4"/>
          <a:stretch>
            <a:fillRect/>
          </a:stretch>
        </p:blipFill>
        <p:spPr>
          <a:xfrm>
            <a:off x="5922040" y="2815241"/>
            <a:ext cx="1816193" cy="3702240"/>
          </a:xfrm>
          <a:prstGeom prst="rect">
            <a:avLst/>
          </a:prstGeom>
        </p:spPr>
      </p:pic>
      <p:pic>
        <p:nvPicPr>
          <p:cNvPr id="21" name="Picture 20">
            <a:extLst>
              <a:ext uri="{FF2B5EF4-FFF2-40B4-BE49-F238E27FC236}">
                <a16:creationId xmlns:a16="http://schemas.microsoft.com/office/drawing/2014/main" id="{3B7EF86F-1E5D-E850-7BC9-DE2B8E58D172}"/>
              </a:ext>
            </a:extLst>
          </p:cNvPr>
          <p:cNvPicPr>
            <a:picLocks noChangeAspect="1"/>
          </p:cNvPicPr>
          <p:nvPr/>
        </p:nvPicPr>
        <p:blipFill>
          <a:blip r:embed="rId5"/>
          <a:stretch>
            <a:fillRect/>
          </a:stretch>
        </p:blipFill>
        <p:spPr>
          <a:xfrm>
            <a:off x="8456490" y="2815241"/>
            <a:ext cx="1828894" cy="3702240"/>
          </a:xfrm>
          <a:prstGeom prst="rect">
            <a:avLst/>
          </a:prstGeom>
        </p:spPr>
      </p:pic>
    </p:spTree>
    <p:extLst>
      <p:ext uri="{BB962C8B-B14F-4D97-AF65-F5344CB8AC3E}">
        <p14:creationId xmlns:p14="http://schemas.microsoft.com/office/powerpoint/2010/main" val="74418993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63210518-1012-6B13-2A3A-846BC2C5786D}"/>
              </a:ext>
            </a:extLst>
          </p:cNvPr>
          <p:cNvPicPr>
            <a:picLocks noChangeAspect="1"/>
          </p:cNvPicPr>
          <p:nvPr/>
        </p:nvPicPr>
        <p:blipFill rotWithShape="1">
          <a:blip r:embed="rId2">
            <a:alphaModFix amt="35000"/>
          </a:blip>
          <a:srcRect t="15110" b="5385"/>
          <a:stretch/>
        </p:blipFill>
        <p:spPr>
          <a:xfrm>
            <a:off x="20" y="10"/>
            <a:ext cx="12191980" cy="6857990"/>
          </a:xfrm>
          <a:prstGeom prst="rect">
            <a:avLst/>
          </a:prstGeom>
        </p:spPr>
      </p:pic>
      <p:sp>
        <p:nvSpPr>
          <p:cNvPr id="2" name="Title 1">
            <a:extLst>
              <a:ext uri="{FF2B5EF4-FFF2-40B4-BE49-F238E27FC236}">
                <a16:creationId xmlns:a16="http://schemas.microsoft.com/office/drawing/2014/main" id="{E02A1233-FDC4-63DB-A572-3436F485D9AC}"/>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Celsius to Fahrenheit</a:t>
            </a:r>
          </a:p>
        </p:txBody>
      </p:sp>
      <p:sp>
        <p:nvSpPr>
          <p:cNvPr id="3" name="Content Placeholder 2">
            <a:extLst>
              <a:ext uri="{FF2B5EF4-FFF2-40B4-BE49-F238E27FC236}">
                <a16:creationId xmlns:a16="http://schemas.microsoft.com/office/drawing/2014/main" id="{92B6DEF7-FFDB-D75D-8C6E-2CCCC2BA65AE}"/>
              </a:ext>
            </a:extLst>
          </p:cNvPr>
          <p:cNvSpPr>
            <a:spLocks noGrp="1"/>
          </p:cNvSpPr>
          <p:nvPr>
            <p:ph idx="1"/>
          </p:nvPr>
        </p:nvSpPr>
        <p:spPr>
          <a:xfrm>
            <a:off x="838200" y="1825625"/>
            <a:ext cx="10515600" cy="4351338"/>
          </a:xfrm>
        </p:spPr>
        <p:txBody>
          <a:bodyPr>
            <a:normAutofit/>
          </a:bodyPr>
          <a:lstStyle/>
          <a:p>
            <a:r>
              <a:rPr lang="en-US" sz="2400" i="0" dirty="0">
                <a:solidFill>
                  <a:srgbClr val="FFFFFF"/>
                </a:solidFill>
                <a:effectLst/>
                <a:latin typeface="-apple-system"/>
              </a:rPr>
              <a:t>Input 40 and convert from Celsius to Fahrenheit; result will be 104.0</a:t>
            </a:r>
          </a:p>
          <a:p>
            <a:r>
              <a:rPr lang="en-US" sz="2400" i="0" dirty="0">
                <a:solidFill>
                  <a:srgbClr val="FFFFFF"/>
                </a:solidFill>
                <a:effectLst/>
                <a:latin typeface="-apple-system"/>
              </a:rPr>
              <a:t>Progress bar will be filled about one-third of the way and background will change to Green.</a:t>
            </a:r>
          </a:p>
          <a:p>
            <a:r>
              <a:rPr lang="en-US" sz="2400" i="0" dirty="0">
                <a:solidFill>
                  <a:srgbClr val="FFFFFF"/>
                </a:solidFill>
                <a:effectLst/>
                <a:latin typeface="-apple-system"/>
              </a:rPr>
              <a:t>Input -100 and convert from Celsius to Fahrenheit; result will be -148.0</a:t>
            </a:r>
          </a:p>
          <a:p>
            <a:r>
              <a:rPr lang="en-US" sz="2400" i="0" dirty="0">
                <a:solidFill>
                  <a:srgbClr val="FFFFFF"/>
                </a:solidFill>
                <a:effectLst/>
                <a:latin typeface="-apple-system"/>
              </a:rPr>
              <a:t>Progress bar will be empty, and background will change to Blue.</a:t>
            </a:r>
            <a:endParaRPr lang="en-US" sz="2400" dirty="0">
              <a:solidFill>
                <a:srgbClr val="FFFFFF"/>
              </a:solidFill>
            </a:endParaRPr>
          </a:p>
          <a:p>
            <a:r>
              <a:rPr lang="en-US" sz="2400" dirty="0">
                <a:solidFill>
                  <a:srgbClr val="FFFFFF"/>
                </a:solidFill>
              </a:rPr>
              <a:t>Input 40 and convert from Celsius to Fahrenheit; result will be 104.0</a:t>
            </a:r>
          </a:p>
          <a:p>
            <a:r>
              <a:rPr lang="en-US" sz="2400" dirty="0">
                <a:solidFill>
                  <a:srgbClr val="FFFFFF"/>
                </a:solidFill>
              </a:rPr>
              <a:t>Progress bar will be filled about one-third of the way and background will change to Green.</a:t>
            </a:r>
          </a:p>
          <a:p>
            <a:r>
              <a:rPr lang="en-US" sz="2400" dirty="0">
                <a:solidFill>
                  <a:srgbClr val="FFFFFF"/>
                </a:solidFill>
              </a:rPr>
              <a:t>Input -100 and convert from Celsius to Fahrenheit; result will be -148.0</a:t>
            </a:r>
          </a:p>
          <a:p>
            <a:r>
              <a:rPr lang="en-US" sz="2400" dirty="0">
                <a:solidFill>
                  <a:srgbClr val="FFFFFF"/>
                </a:solidFill>
              </a:rPr>
              <a:t>Progress bar will be empty, and background will change to Blue.</a:t>
            </a:r>
          </a:p>
          <a:p>
            <a:endParaRPr lang="en-US" sz="2400" dirty="0">
              <a:solidFill>
                <a:srgbClr val="FFFFFF"/>
              </a:solidFill>
            </a:endParaRPr>
          </a:p>
        </p:txBody>
      </p:sp>
    </p:spTree>
    <p:extLst>
      <p:ext uri="{BB962C8B-B14F-4D97-AF65-F5344CB8AC3E}">
        <p14:creationId xmlns:p14="http://schemas.microsoft.com/office/powerpoint/2010/main" val="142611331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rrow shape abstract background">
            <a:extLst>
              <a:ext uri="{FF2B5EF4-FFF2-40B4-BE49-F238E27FC236}">
                <a16:creationId xmlns:a16="http://schemas.microsoft.com/office/drawing/2014/main" id="{0FD2BD39-1C61-BDB5-0A9A-0638EE168670}"/>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238A774-C1FF-136E-EFA9-E2F8F7413D44}"/>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Fahrenheit to Celsius</a:t>
            </a:r>
          </a:p>
        </p:txBody>
      </p:sp>
      <p:sp>
        <p:nvSpPr>
          <p:cNvPr id="3" name="Content Placeholder 2">
            <a:extLst>
              <a:ext uri="{FF2B5EF4-FFF2-40B4-BE49-F238E27FC236}">
                <a16:creationId xmlns:a16="http://schemas.microsoft.com/office/drawing/2014/main" id="{3CF6E00E-F36B-F707-5C2D-961EA74170B0}"/>
              </a:ext>
            </a:extLst>
          </p:cNvPr>
          <p:cNvSpPr>
            <a:spLocks noGrp="1"/>
          </p:cNvSpPr>
          <p:nvPr>
            <p:ph idx="1"/>
          </p:nvPr>
        </p:nvSpPr>
        <p:spPr>
          <a:xfrm>
            <a:off x="838200" y="1825625"/>
            <a:ext cx="10515600" cy="4351338"/>
          </a:xfrm>
        </p:spPr>
        <p:txBody>
          <a:bodyPr>
            <a:normAutofit/>
          </a:bodyPr>
          <a:lstStyle/>
          <a:p>
            <a:r>
              <a:rPr lang="en-US" sz="2400" i="0" dirty="0">
                <a:solidFill>
                  <a:srgbClr val="FFFFFF"/>
                </a:solidFill>
                <a:effectLst/>
                <a:latin typeface="-apple-system"/>
              </a:rPr>
              <a:t>Input 32 and covert from Fahrenheit to Celsius; result will be 0 and bar will be empty.</a:t>
            </a:r>
          </a:p>
          <a:p>
            <a:r>
              <a:rPr lang="en-US" sz="2400" i="0" dirty="0">
                <a:solidFill>
                  <a:srgbClr val="FFFFFF"/>
                </a:solidFill>
                <a:effectLst/>
                <a:latin typeface="-apple-system"/>
              </a:rPr>
              <a:t>Progress bar will be empty</a:t>
            </a:r>
            <a:r>
              <a:rPr lang="en-US" sz="2400" dirty="0">
                <a:solidFill>
                  <a:srgbClr val="FFFFFF"/>
                </a:solidFill>
                <a:latin typeface="-apple-system"/>
              </a:rPr>
              <a:t>, </a:t>
            </a:r>
            <a:r>
              <a:rPr lang="en-US" sz="2400" i="0" dirty="0">
                <a:solidFill>
                  <a:srgbClr val="FFFFFF"/>
                </a:solidFill>
                <a:effectLst/>
                <a:latin typeface="-apple-system"/>
              </a:rPr>
              <a:t>and background will change to Blue.</a:t>
            </a:r>
          </a:p>
          <a:p>
            <a:r>
              <a:rPr lang="en-US" sz="2400" i="0" dirty="0">
                <a:solidFill>
                  <a:srgbClr val="FFFFFF"/>
                </a:solidFill>
                <a:effectLst/>
                <a:latin typeface="-apple-system"/>
              </a:rPr>
              <a:t>Input 212 and convert from Fahrenheit to Celsius; result will be 100.0</a:t>
            </a:r>
          </a:p>
          <a:p>
            <a:r>
              <a:rPr lang="en-US" sz="2400" i="0" dirty="0">
                <a:solidFill>
                  <a:srgbClr val="FFFFFF"/>
                </a:solidFill>
                <a:effectLst/>
                <a:latin typeface="-apple-system"/>
              </a:rPr>
              <a:t>Progress bar will be full</a:t>
            </a:r>
            <a:r>
              <a:rPr lang="en-US" sz="2400" dirty="0">
                <a:solidFill>
                  <a:srgbClr val="FFFFFF"/>
                </a:solidFill>
                <a:latin typeface="-apple-system"/>
              </a:rPr>
              <a:t>, </a:t>
            </a:r>
            <a:r>
              <a:rPr lang="en-US" sz="2400" i="0" dirty="0">
                <a:solidFill>
                  <a:srgbClr val="FFFFFF"/>
                </a:solidFill>
                <a:effectLst/>
                <a:latin typeface="-apple-system"/>
              </a:rPr>
              <a:t>and background will change to Red.</a:t>
            </a:r>
          </a:p>
          <a:p>
            <a:r>
              <a:rPr lang="en-US" sz="2400" i="0" dirty="0">
                <a:solidFill>
                  <a:srgbClr val="FFFFFF"/>
                </a:solidFill>
                <a:effectLst/>
                <a:latin typeface="-apple-system"/>
              </a:rPr>
              <a:t>Input 175 and convert from Fahrenheit to Celsius; result will be 79.4 repeating.</a:t>
            </a:r>
          </a:p>
          <a:p>
            <a:r>
              <a:rPr lang="en-US" sz="2400" i="0" dirty="0">
                <a:solidFill>
                  <a:srgbClr val="FFFFFF"/>
                </a:solidFill>
                <a:effectLst/>
                <a:latin typeface="-apple-system"/>
              </a:rPr>
              <a:t>Progress bar will be 80% full and background will change to Green.</a:t>
            </a:r>
          </a:p>
          <a:p>
            <a:r>
              <a:rPr lang="en-US" sz="2400" i="0" dirty="0">
                <a:solidFill>
                  <a:srgbClr val="FFFFFF"/>
                </a:solidFill>
                <a:effectLst/>
                <a:latin typeface="-apple-system"/>
              </a:rPr>
              <a:t>Input -32 and convert from Fahrenheit to Celsius; result will be -35.55555555555556 repeating.</a:t>
            </a:r>
          </a:p>
          <a:p>
            <a:r>
              <a:rPr lang="en-US" sz="2400" i="0" dirty="0">
                <a:solidFill>
                  <a:srgbClr val="FFFFFF"/>
                </a:solidFill>
                <a:effectLst/>
                <a:latin typeface="-apple-system"/>
              </a:rPr>
              <a:t>Progress bar will be empty, and background will change to Blue.</a:t>
            </a:r>
          </a:p>
          <a:p>
            <a:endParaRPr lang="en-US" sz="2400" dirty="0">
              <a:solidFill>
                <a:srgbClr val="FFFFFF"/>
              </a:solidFill>
            </a:endParaRPr>
          </a:p>
        </p:txBody>
      </p:sp>
    </p:spTree>
    <p:extLst>
      <p:ext uri="{BB962C8B-B14F-4D97-AF65-F5344CB8AC3E}">
        <p14:creationId xmlns:p14="http://schemas.microsoft.com/office/powerpoint/2010/main" val="166906001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Financial graphs on a dark display">
            <a:extLst>
              <a:ext uri="{FF2B5EF4-FFF2-40B4-BE49-F238E27FC236}">
                <a16:creationId xmlns:a16="http://schemas.microsoft.com/office/drawing/2014/main" id="{45086B88-A049-E401-749E-74C77E1718FD}"/>
              </a:ext>
            </a:extLst>
          </p:cNvPr>
          <p:cNvPicPr>
            <a:picLocks noChangeAspect="1"/>
          </p:cNvPicPr>
          <p:nvPr/>
        </p:nvPicPr>
        <p:blipFill rotWithShape="1">
          <a:blip r:embed="rId2">
            <a:alphaModFix amt="35000"/>
          </a:blip>
          <a:srcRect t="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CDC088AC-7DAD-5090-5C21-5873BF9E2428}"/>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Kelvin to Celsius</a:t>
            </a:r>
          </a:p>
        </p:txBody>
      </p:sp>
      <p:sp>
        <p:nvSpPr>
          <p:cNvPr id="3" name="Content Placeholder 2">
            <a:extLst>
              <a:ext uri="{FF2B5EF4-FFF2-40B4-BE49-F238E27FC236}">
                <a16:creationId xmlns:a16="http://schemas.microsoft.com/office/drawing/2014/main" id="{8951E7EC-8B8D-9B19-D649-7C2CC6C1827E}"/>
              </a:ext>
            </a:extLst>
          </p:cNvPr>
          <p:cNvSpPr>
            <a:spLocks noGrp="1"/>
          </p:cNvSpPr>
          <p:nvPr>
            <p:ph idx="1"/>
          </p:nvPr>
        </p:nvSpPr>
        <p:spPr>
          <a:xfrm>
            <a:off x="838200" y="1825625"/>
            <a:ext cx="10515600" cy="4351338"/>
          </a:xfrm>
        </p:spPr>
        <p:txBody>
          <a:bodyPr>
            <a:normAutofit/>
          </a:bodyPr>
          <a:lstStyle/>
          <a:p>
            <a:r>
              <a:rPr lang="en-US" sz="2600" dirty="0">
                <a:solidFill>
                  <a:srgbClr val="FFFFFF"/>
                </a:solidFill>
              </a:rPr>
              <a:t>Input 373.15 and convert from Kelvin to Celsius; result will be 100.0</a:t>
            </a:r>
          </a:p>
          <a:p>
            <a:r>
              <a:rPr lang="en-US" sz="2600" dirty="0">
                <a:solidFill>
                  <a:srgbClr val="FFFFFF"/>
                </a:solidFill>
              </a:rPr>
              <a:t>Progress bar will be 100% full and background will change to red.</a:t>
            </a:r>
          </a:p>
          <a:p>
            <a:r>
              <a:rPr lang="en-US" sz="2600" dirty="0">
                <a:solidFill>
                  <a:srgbClr val="FFFFFF"/>
                </a:solidFill>
              </a:rPr>
              <a:t>Input 273.15 and convert from Kelvin to Celsius; result will be 0.0</a:t>
            </a:r>
          </a:p>
          <a:p>
            <a:r>
              <a:rPr lang="en-US" sz="2600" dirty="0">
                <a:solidFill>
                  <a:srgbClr val="FFFFFF"/>
                </a:solidFill>
              </a:rPr>
              <a:t>Progress bar will be empty, and background will change to blue.</a:t>
            </a:r>
          </a:p>
          <a:p>
            <a:r>
              <a:rPr lang="en-US" sz="2600" dirty="0">
                <a:solidFill>
                  <a:srgbClr val="FFFFFF"/>
                </a:solidFill>
              </a:rPr>
              <a:t>Input 323.15 and convert from Kelvin to Celsius; result will be 50.0</a:t>
            </a:r>
          </a:p>
          <a:p>
            <a:r>
              <a:rPr lang="en-US" sz="2600" dirty="0">
                <a:solidFill>
                  <a:srgbClr val="FFFFFF"/>
                </a:solidFill>
              </a:rPr>
              <a:t>Progress bar will be 50% full and background will change to green.</a:t>
            </a:r>
          </a:p>
          <a:p>
            <a:r>
              <a:rPr lang="en-US" sz="2600" dirty="0">
                <a:solidFill>
                  <a:srgbClr val="FFFFFF"/>
                </a:solidFill>
              </a:rPr>
              <a:t>Input -373.15 and convert from Kelvin to Celsius; result will be -646.30.</a:t>
            </a:r>
          </a:p>
          <a:p>
            <a:r>
              <a:rPr lang="en-US" sz="2600" dirty="0">
                <a:solidFill>
                  <a:srgbClr val="FFFFFF"/>
                </a:solidFill>
              </a:rPr>
              <a:t>Progress bar will be empty, and background will change to blue.</a:t>
            </a:r>
          </a:p>
        </p:txBody>
      </p:sp>
    </p:spTree>
    <p:extLst>
      <p:ext uri="{BB962C8B-B14F-4D97-AF65-F5344CB8AC3E}">
        <p14:creationId xmlns:p14="http://schemas.microsoft.com/office/powerpoint/2010/main" val="317017444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F18F5C6-4637-2CCD-D8B7-A551197C7BE6}"/>
              </a:ext>
            </a:extLst>
          </p:cNvPr>
          <p:cNvPicPr>
            <a:picLocks noChangeAspect="1"/>
          </p:cNvPicPr>
          <p:nvPr/>
        </p:nvPicPr>
        <p:blipFill rotWithShape="1">
          <a:blip r:embed="rId2">
            <a:alphaModFix amt="35000"/>
          </a:blip>
          <a:srcRect t="4463" b="14310"/>
          <a:stretch/>
        </p:blipFill>
        <p:spPr>
          <a:xfrm>
            <a:off x="20" y="10"/>
            <a:ext cx="12191980" cy="6857990"/>
          </a:xfrm>
          <a:prstGeom prst="rect">
            <a:avLst/>
          </a:prstGeom>
        </p:spPr>
      </p:pic>
      <p:sp>
        <p:nvSpPr>
          <p:cNvPr id="2" name="Title 1">
            <a:extLst>
              <a:ext uri="{FF2B5EF4-FFF2-40B4-BE49-F238E27FC236}">
                <a16:creationId xmlns:a16="http://schemas.microsoft.com/office/drawing/2014/main" id="{4790DBB1-B7BB-2603-33D9-D781AA02A0CD}"/>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Test Cases – Kelvin to Fahrenheit</a:t>
            </a:r>
          </a:p>
        </p:txBody>
      </p:sp>
      <p:graphicFrame>
        <p:nvGraphicFramePr>
          <p:cNvPr id="5" name="Content Placeholder 2">
            <a:extLst>
              <a:ext uri="{FF2B5EF4-FFF2-40B4-BE49-F238E27FC236}">
                <a16:creationId xmlns:a16="http://schemas.microsoft.com/office/drawing/2014/main" id="{DF989675-A336-9E49-81C3-E23DC86A7683}"/>
              </a:ext>
            </a:extLst>
          </p:cNvPr>
          <p:cNvGraphicFramePr>
            <a:graphicFrameLocks noGrp="1"/>
          </p:cNvGraphicFramePr>
          <p:nvPr>
            <p:ph idx="1"/>
            <p:extLst>
              <p:ext uri="{D42A27DB-BD31-4B8C-83A1-F6EECF244321}">
                <p14:modId xmlns:p14="http://schemas.microsoft.com/office/powerpoint/2010/main" val="24044314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27383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1194</TotalTime>
  <Words>1517</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Calibri Light</vt:lpstr>
      <vt:lpstr>Office Theme</vt:lpstr>
      <vt:lpstr>Temperature Converter created in Java/Android Studio</vt:lpstr>
      <vt:lpstr>PowerPoint Presentation</vt:lpstr>
      <vt:lpstr>Temperature Converter Application Overview</vt:lpstr>
      <vt:lpstr>How to Use </vt:lpstr>
      <vt:lpstr>Visual Aids</vt:lpstr>
      <vt:lpstr>Test Cases – Celsius to Fahrenheit</vt:lpstr>
      <vt:lpstr>Test Cases – Fahrenheit to Celsius</vt:lpstr>
      <vt:lpstr>Test Cases – Kelvin to Celsius</vt:lpstr>
      <vt:lpstr>Test Cases – Kelvin to Fahrenheit</vt:lpstr>
      <vt:lpstr>Test Cases – Fahrenheit to Kelvin</vt:lpstr>
      <vt:lpstr>Test Cases – Celsius to Kelvin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Temperature Converter</dc:title>
  <dc:creator>Andre Nasrah</dc:creator>
  <cp:lastModifiedBy>Andre Nasrah</cp:lastModifiedBy>
  <cp:revision>14</cp:revision>
  <dcterms:created xsi:type="dcterms:W3CDTF">2022-12-03T03:38:00Z</dcterms:created>
  <dcterms:modified xsi:type="dcterms:W3CDTF">2022-12-03T23:57:05Z</dcterms:modified>
</cp:coreProperties>
</file>