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3" r:id="rId7"/>
    <p:sldId id="274" r:id="rId8"/>
    <p:sldId id="273" r:id="rId9"/>
    <p:sldId id="272" r:id="rId10"/>
    <p:sldId id="264"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20" d="100"/>
          <a:sy n="120" d="100"/>
        </p:scale>
        <p:origin x="198" y="102"/>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40 and convert from Celsius to Fahrenheit; result will be 104.0.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B050"/>
        </a:solidFill>
      </dgm:spPr>
      <dgm:t>
        <a:bodyPr/>
        <a:lstStyle/>
        <a:p>
          <a:r>
            <a:rPr lang="en-US" dirty="0"/>
            <a:t>Progress bar will be filled about one-third of the way and background will change to green.</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-100 and convert from Celsius to Fahrenheit; result will be -148.0.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40 and convert from Celsius to Fahrenheit; result will be 104.0.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filled about one-third of the way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-100 and convert from Celsius to Fahrenheit; result will be -148.0.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3">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32 and covert from Fahrenheit to Celsius; result will be 0 and bar will be empty.</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70C0"/>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212 and convert from Fahrenheit to Celsius; result will be 100.0.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FF0000"/>
        </a:solidFill>
      </dgm:spPr>
      <dgm:t>
        <a:bodyPr/>
        <a:lstStyle/>
        <a:p>
          <a:r>
            <a:rPr lang="en-US" dirty="0"/>
            <a:t>Progress bar will be full, and background will change to red.</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175 and convert from Fahrenheit to Celsius; result will be 79.4 repeating.</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80%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-32 and convert from Fahrenheit to Celsius; result will be -35.55555555555556 repeating.</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Celsius; result will be 100.0.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FF0000"/>
        </a:solidFill>
      </dgm:spPr>
      <dgm:t>
        <a:bodyPr/>
        <a:lstStyle/>
        <a:p>
          <a:r>
            <a:rPr lang="en-US" dirty="0"/>
            <a:t>Progress bar will be 100% full and background will change to red.</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Celsius; result will be 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Celsius; result will be 50.0.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Celsius; result will be 646.30.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chemeClr val="accent1"/>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chemeClr val="accent1"/>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chemeClr val="accent1"/>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a:solidFill>
          <a:srgbClr val="FF0000"/>
        </a:solidFill>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a:solidFill>
          <a:schemeClr val="accent2"/>
        </a:solidFill>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10FD0774-C43F-4132-882B-E60E49BE6C9F}" type="presOf" srcId="{F3E8CF89-F7C0-4156-A04A-4E6BB8E1A7CE}" destId="{1CE990DE-4033-4467-97FB-7442BF8102AB}" srcOrd="0" destOrd="0" presId="urn:microsoft.com/office/officeart/2005/8/layout/vList2"/>
    <dgm:cxn modelId="{B57CC258-16C0-477C-8B9D-4157B7C64B4E}" type="presOf" srcId="{2C4B0C64-2FB6-4273-A89B-6B76140D0529}" destId="{65D5A59D-4D0E-4401-B1C6-F6C2D773505F}"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19DF274A-E61D-4411-9C0A-217B4C69CC4A}" type="presParOf" srcId="{BE703D7C-FED5-41DA-B291-65C2F76670F9}" destId="{65D5A59D-4D0E-4401-B1C6-F6C2D773505F}" srcOrd="2" destOrd="0" presId="urn:microsoft.com/office/officeart/2005/8/layout/vList2"/>
    <dgm:cxn modelId="{61337246-9E4E-4D1C-AFD5-1D4F670A0DD5}" type="presParOf" srcId="{BE703D7C-FED5-41DA-B291-65C2F76670F9}" destId="{9A65B427-1353-4BEE-9741-8CAD5E5D81ED}"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solidFill>
                <a:srgbClr val="FFFFFF"/>
              </a:solidFill>
            </a:rPr>
            <a:t>Input 100 and convert from Celsius to Kelvin; result will be 373.15.</a:t>
          </a:r>
          <a:endParaRPr lang="en-US" dirty="0"/>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F3E8CF89-F7C0-4156-A04A-4E6BB8E1A7CE}">
      <dgm:prSet/>
      <dgm:spPr>
        <a:solidFill>
          <a:schemeClr val="accent2"/>
        </a:solidFill>
      </dgm:spPr>
      <dgm:t>
        <a:bodyPr/>
        <a:lstStyle/>
        <a:p>
          <a:r>
            <a:rPr lang="en-US" dirty="0">
              <a:solidFill>
                <a:srgbClr val="FFFFFF"/>
              </a:solidFill>
            </a:rPr>
            <a:t>Input 0 and convert from Celsius to Kelvin; result will be 273.15.</a:t>
          </a:r>
          <a:endParaRPr lang="en-US" dirty="0"/>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solidFill>
                <a:srgbClr val="FFFFFF"/>
              </a:solidFill>
            </a:rPr>
            <a:t>Progress bar will be empty, and background will change to blue.</a:t>
          </a:r>
          <a:endParaRPr lang="en-US" dirty="0"/>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solidFill>
                <a:srgbClr val="FFFFFF"/>
              </a:solidFill>
            </a:rPr>
            <a:t>Input 50 and convert from Celsius to Kelvin; result will be 323.15.</a:t>
          </a:r>
          <a:endParaRPr lang="en-US" dirty="0"/>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solidFill>
                <a:srgbClr val="FFFFFF"/>
              </a:solidFill>
            </a:rPr>
            <a:t>Input -373.15 and convert from Celsius to Kelvin; result will be -100.0.</a:t>
          </a:r>
          <a:endParaRPr lang="en-US" dirty="0"/>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83E1F670-19A2-47D0-AB29-62FEEDECE8A5}">
      <dgm:prSet/>
      <dgm:spPr>
        <a:solidFill>
          <a:srgbClr val="FF0000"/>
        </a:solidFill>
      </dgm:spPr>
      <dgm:t>
        <a:bodyPr/>
        <a:lstStyle/>
        <a:p>
          <a:r>
            <a:rPr lang="en-US" dirty="0"/>
            <a:t>Progress bar will be 100% full and background will change to red.</a:t>
          </a:r>
        </a:p>
      </dgm:t>
    </dgm:pt>
    <dgm:pt modelId="{B6219949-9DB0-4986-8207-214E17A16E5E}" type="parTrans" cxnId="{C9B315C3-1669-42A6-9D44-7B80D92B01BC}">
      <dgm:prSet/>
      <dgm:spPr/>
      <dgm:t>
        <a:bodyPr/>
        <a:lstStyle/>
        <a:p>
          <a:endParaRPr lang="en-US"/>
        </a:p>
      </dgm:t>
    </dgm:pt>
    <dgm:pt modelId="{5E6161C8-AEAC-48C7-B0D1-0104F71B389A}" type="sibTrans" cxnId="{C9B315C3-1669-42A6-9D44-7B80D92B01BC}">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custLinFactY="-1530" custLinFactNeighborY="-100000">
        <dgm:presLayoutVars>
          <dgm:chMax val="0"/>
          <dgm:bulletEnabled val="1"/>
        </dgm:presLayoutVars>
      </dgm:prSet>
      <dgm:spPr/>
    </dgm:pt>
    <dgm:pt modelId="{1AF6405C-7940-4174-85B9-0B30D9522AB2}" type="pres">
      <dgm:prSet presAssocID="{E794C904-BCB9-4347-B969-2CA6AD6FE578}" presName="spacer" presStyleCnt="0"/>
      <dgm:spPr/>
    </dgm:pt>
    <dgm:pt modelId="{2B4AF482-5B50-45AF-BECB-DE4D916EFDBC}" type="pres">
      <dgm:prSet presAssocID="{83E1F670-19A2-47D0-AB29-62FEEDECE8A5}" presName="parentText" presStyleLbl="node1" presStyleIdx="1" presStyleCnt="8">
        <dgm:presLayoutVars>
          <dgm:chMax val="0"/>
          <dgm:bulletEnabled val="1"/>
        </dgm:presLayoutVars>
      </dgm:prSet>
      <dgm:spPr/>
    </dgm:pt>
    <dgm:pt modelId="{24612BE7-9618-437A-B661-F59ED7CE1F4B}" type="pres">
      <dgm:prSet presAssocID="{5E6161C8-AEAC-48C7-B0D1-0104F71B389A}" presName="spacer" presStyleCnt="0"/>
      <dgm:spPr/>
    </dgm:pt>
    <dgm:pt modelId="{1CE990DE-4033-4467-97FB-7442BF8102AB}" type="pres">
      <dgm:prSet presAssocID="{F3E8CF89-F7C0-4156-A04A-4E6BB8E1A7CE}" presName="parentText" presStyleLbl="node1" presStyleIdx="2" presStyleCnt="8" custLinFactNeighborY="-10753">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custLinFactNeighborY="-2760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custLinFactNeighborY="27612">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DD872B16-24E3-4021-9AB1-2241911E69E6}" type="presOf" srcId="{83E1F670-19A2-47D0-AB29-62FEEDECE8A5}" destId="{2B4AF482-5B50-45AF-BECB-DE4D916EFDBC}" srcOrd="0" destOrd="0" presId="urn:microsoft.com/office/officeart/2005/8/layout/vList2"/>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10FD0774-C43F-4132-882B-E60E49BE6C9F}" type="presOf" srcId="{F3E8CF89-F7C0-4156-A04A-4E6BB8E1A7CE}" destId="{1CE990DE-4033-4467-97FB-7442BF8102AB}"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C9B315C3-1669-42A6-9D44-7B80D92B01BC}" srcId="{A2D99FCC-A05F-40B2-B705-9882EF089A4E}" destId="{83E1F670-19A2-47D0-AB29-62FEEDECE8A5}" srcOrd="1" destOrd="0" parTransId="{B6219949-9DB0-4986-8207-214E17A16E5E}" sibTransId="{5E6161C8-AEAC-48C7-B0D1-0104F71B389A}"/>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87681597-6DF8-4832-A64F-7E2E8122A2BD}" type="presParOf" srcId="{BE703D7C-FED5-41DA-B291-65C2F76670F9}" destId="{2B4AF482-5B50-45AF-BECB-DE4D916EFDBC}" srcOrd="2" destOrd="0" presId="urn:microsoft.com/office/officeart/2005/8/layout/vList2"/>
    <dgm:cxn modelId="{D8AB4077-9002-466D-87C6-092307B60985}" type="presParOf" srcId="{BE703D7C-FED5-41DA-B291-65C2F76670F9}" destId="{24612BE7-9618-437A-B661-F59ED7CE1F4B}"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60024"/>
        <a:ext cx="10468766" cy="432866"/>
      </dsp:txXfrm>
    </dsp:sp>
    <dsp:sp modelId="{860FA518-7590-49EC-9B8E-3EF58511575A}">
      <dsp:nvSpPr>
        <dsp:cNvPr id="0" name=""/>
        <dsp:cNvSpPr/>
      </dsp:nvSpPr>
      <dsp:spPr>
        <a:xfrm>
          <a:off x="0" y="60051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62393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covert from Fahrenheit to Celsius; result will be 0 and bar will be empty.</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Celsius; result will be 100.0.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175 and convert from Fahrenheit to Celsius; result will be 79.4 repeating.</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80%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Celsius; result will be -35.55555555555556 repeating.</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100.0.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Celsius; result will be 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Celsius; result will be 50.0.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646.30.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0"/>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100 and convert from Celsius to Kelvin; result will be 373.15.</a:t>
          </a:r>
          <a:endParaRPr lang="en-US" sz="2000" kern="1200" dirty="0"/>
        </a:p>
      </dsp:txBody>
      <dsp:txXfrm>
        <a:off x="23417" y="23417"/>
        <a:ext cx="10468766" cy="432866"/>
      </dsp:txXfrm>
    </dsp:sp>
    <dsp:sp modelId="{2B4AF482-5B50-45AF-BECB-DE4D916EFDBC}">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0 and convert from Celsius to Kelvin; result will be 273.15.</a:t>
          </a:r>
          <a:endParaRPr lang="en-US" sz="2000" kern="1200" dirty="0"/>
        </a:p>
      </dsp:txBody>
      <dsp:txXfrm>
        <a:off x="23417" y="1147092"/>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Progress bar will be empty, and background will change to blue.</a:t>
          </a:r>
          <a:endParaRPr lang="en-US" sz="2000" kern="1200" dirty="0"/>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50 and convert from Celsius to Kelvin; result will be 323.15.</a:t>
          </a:r>
          <a:endParaRPr lang="en-US" sz="2000" kern="1200" dirty="0"/>
        </a:p>
      </dsp:txBody>
      <dsp:txXfrm>
        <a:off x="23417" y="2227886"/>
        <a:ext cx="10468766" cy="432866"/>
      </dsp:txXfrm>
    </dsp:sp>
    <dsp:sp modelId="{547C43D9-3C15-46C6-A26F-DFAA5355C8BC}">
      <dsp:nvSpPr>
        <dsp:cNvPr id="0" name=""/>
        <dsp:cNvSpPr/>
      </dsp:nvSpPr>
      <dsp:spPr>
        <a:xfrm>
          <a:off x="0" y="2725866"/>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49283"/>
        <a:ext cx="10468766" cy="432866"/>
      </dsp:txXfrm>
    </dsp:sp>
    <dsp:sp modelId="{7B3034C1-35B6-476A-8EDE-6DDFD28D52B6}">
      <dsp:nvSpPr>
        <dsp:cNvPr id="0" name=""/>
        <dsp:cNvSpPr/>
      </dsp:nvSpPr>
      <dsp:spPr>
        <a:xfrm>
          <a:off x="0" y="3294973"/>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-373.15 and convert from Celsius to Kelvin; result will be -100.0.</a:t>
          </a:r>
          <a:endParaRPr lang="en-US" sz="2000" kern="1200" dirty="0"/>
        </a:p>
      </dsp:txBody>
      <dsp:txXfrm>
        <a:off x="23417" y="3318390"/>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12/4/2022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12/4/2022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a:solidFill>
                  <a:srgbClr val="FFFFFF"/>
                </a:solidFill>
              </a:rPr>
              <a:t>Test Cases – Fahrenheit to Kelvin</a:t>
            </a:r>
            <a:endParaRPr lang="en-US" dirty="0">
              <a:solidFill>
                <a:srgbClr val="FFFFFF"/>
              </a:solidFill>
            </a:endParaRP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3916004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2102358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627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D1A5966-7D49-9BCA-4D20-A6DFEDB46FB6}"/>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Live Demo</a:t>
            </a:r>
          </a:p>
        </p:txBody>
      </p:sp>
      <p:sp>
        <p:nvSpPr>
          <p:cNvPr id="3" name="Subtitle 2">
            <a:extLst>
              <a:ext uri="{FF2B5EF4-FFF2-40B4-BE49-F238E27FC236}">
                <a16:creationId xmlns:a16="http://schemas.microsoft.com/office/drawing/2014/main" id="{7694228F-283B-A644-91E4-FF6EF8F40F4E}"/>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Showing Features / Feature slides/ Test case snippets/ Summary</a:t>
            </a:r>
          </a:p>
        </p:txBody>
      </p:sp>
    </p:spTree>
    <p:extLst>
      <p:ext uri="{BB962C8B-B14F-4D97-AF65-F5344CB8AC3E}">
        <p14:creationId xmlns:p14="http://schemas.microsoft.com/office/powerpoint/2010/main" val="8710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I would say code is working close to 100% as are some minor bugs.</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a:t>
            </a:r>
            <a:r>
              <a:rPr lang="en-US" sz="3500">
                <a:latin typeface="Arial" panose="020B0604020202020204" pitchFamily="34" charset="0"/>
                <a:cs typeface="Arial" panose="020B0604020202020204" pitchFamily="34" charset="0"/>
              </a:rPr>
              <a:t>of meetings.</a:t>
            </a:r>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–Celsius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4732360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902534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192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30730452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56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367311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29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1542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–Celsius to Fahrenheit</vt:lpstr>
      <vt:lpstr>Test Cases – Fahrenheit to Celsius</vt:lpstr>
      <vt:lpstr>Test Cases – Kelvin to Celsius</vt:lpstr>
      <vt:lpstr>Test Cases – Kelvin to Fahrenheit</vt:lpstr>
      <vt:lpstr>Test Cases – Fahrenheit to Kelvin</vt:lpstr>
      <vt:lpstr>Test Cases – Celsius to Kelvin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17</cp:revision>
  <dcterms:created xsi:type="dcterms:W3CDTF">2022-12-03T03:38:00Z</dcterms:created>
  <dcterms:modified xsi:type="dcterms:W3CDTF">2022-12-04T19:04:54Z</dcterms:modified>
</cp:coreProperties>
</file>