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3" r:id="rId7"/>
    <p:sldId id="274" r:id="rId8"/>
    <p:sldId id="273" r:id="rId9"/>
    <p:sldId id="272" r:id="rId10"/>
    <p:sldId id="264"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75" d="100"/>
          <a:sy n="75" d="100"/>
        </p:scale>
        <p:origin x="304" y="56"/>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830F-950B-4EE0-B95A-6BC39E19D0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E99BB-4D40-4CC2-840E-E5633B703ACE}">
      <dgm:prSet/>
      <dgm:spPr/>
      <dgm:t>
        <a:bodyPr/>
        <a:lstStyle/>
        <a:p>
          <a:r>
            <a:rPr lang="en-US" b="0" i="0" dirty="0"/>
            <a:t>Final Project description - What you built your code</a:t>
          </a:r>
          <a:endParaRPr lang="en-US" dirty="0"/>
        </a:p>
      </dgm:t>
    </dgm:pt>
    <dgm:pt modelId="{3FC00176-E863-4461-8EEB-229B1F677126}" type="parTrans" cxnId="{7F571ADA-2867-4D7C-BE13-246A912830A5}">
      <dgm:prSet/>
      <dgm:spPr/>
      <dgm:t>
        <a:bodyPr/>
        <a:lstStyle/>
        <a:p>
          <a:endParaRPr lang="en-US"/>
        </a:p>
      </dgm:t>
    </dgm:pt>
    <dgm:pt modelId="{9960CE9D-C1F2-4301-A651-D904574873FF}" type="sibTrans" cxnId="{7F571ADA-2867-4D7C-BE13-246A912830A5}">
      <dgm:prSet/>
      <dgm:spPr/>
      <dgm:t>
        <a:bodyPr/>
        <a:lstStyle/>
        <a:p>
          <a:endParaRPr lang="en-US"/>
        </a:p>
      </dgm:t>
    </dgm:pt>
    <dgm:pt modelId="{A73ADB62-89E0-466C-8841-96DAB30AC599}">
      <dgm:prSet/>
      <dgm:spPr/>
      <dgm:t>
        <a:bodyPr/>
        <a:lstStyle/>
        <a:p>
          <a:r>
            <a:rPr lang="en-US" b="0" i="0" dirty="0"/>
            <a:t>Completion level - Working 50%, 75%, or 100%, or not working</a:t>
          </a:r>
          <a:endParaRPr lang="en-US" dirty="0"/>
        </a:p>
      </dgm:t>
    </dgm:pt>
    <dgm:pt modelId="{42B35849-9F23-4D87-976D-BE9A8D2F524D}" type="parTrans" cxnId="{9641E745-21B5-42D7-A5B3-DA6972687630}">
      <dgm:prSet/>
      <dgm:spPr/>
      <dgm:t>
        <a:bodyPr/>
        <a:lstStyle/>
        <a:p>
          <a:endParaRPr lang="en-US"/>
        </a:p>
      </dgm:t>
    </dgm:pt>
    <dgm:pt modelId="{A3074128-442C-4C00-997F-6F1C2BA3FB86}" type="sibTrans" cxnId="{9641E745-21B5-42D7-A5B3-DA6972687630}">
      <dgm:prSet/>
      <dgm:spPr/>
      <dgm:t>
        <a:bodyPr/>
        <a:lstStyle/>
        <a:p>
          <a:endParaRPr lang="en-US"/>
        </a:p>
      </dgm:t>
    </dgm:pt>
    <dgm:pt modelId="{BCA8EDED-1AF6-48EB-A764-D9C2918085CA}">
      <dgm:prSet/>
      <dgm:spPr/>
      <dgm:t>
        <a:bodyPr/>
        <a:lstStyle/>
        <a:p>
          <a:r>
            <a:rPr lang="en-US" b="0" i="0" dirty="0"/>
            <a:t>Demonstration or demonstration pictures (still or moving)</a:t>
          </a:r>
          <a:endParaRPr lang="en-US" dirty="0"/>
        </a:p>
      </dgm:t>
    </dgm:pt>
    <dgm:pt modelId="{627388F7-5541-4BF0-8507-616BF94B8A55}" type="parTrans" cxnId="{0569D307-9803-489B-B2FD-95406EEE9363}">
      <dgm:prSet/>
      <dgm:spPr/>
      <dgm:t>
        <a:bodyPr/>
        <a:lstStyle/>
        <a:p>
          <a:endParaRPr lang="en-US"/>
        </a:p>
      </dgm:t>
    </dgm:pt>
    <dgm:pt modelId="{CA24EA4D-24F2-45AE-93B3-129DFEF445B4}" type="sibTrans" cxnId="{0569D307-9803-489B-B2FD-95406EEE9363}">
      <dgm:prSet/>
      <dgm:spPr/>
      <dgm:t>
        <a:bodyPr/>
        <a:lstStyle/>
        <a:p>
          <a:endParaRPr lang="en-US"/>
        </a:p>
      </dgm:t>
    </dgm:pt>
    <dgm:pt modelId="{75264846-99F6-4EB3-97BE-7A3D54F1A620}">
      <dgm:prSet/>
      <dgm:spPr/>
      <dgm:t>
        <a:bodyPr/>
        <a:lstStyle/>
        <a:p>
          <a:r>
            <a:rPr lang="en-US" b="0" i="0" dirty="0"/>
            <a:t>Software code structure - Organization of classes and objects</a:t>
          </a:r>
          <a:endParaRPr lang="en-US" dirty="0"/>
        </a:p>
      </dgm:t>
    </dgm:pt>
    <dgm:pt modelId="{ABC76573-D23B-45D4-8128-97E0FA3BF05C}" type="parTrans" cxnId="{F71A2770-179A-45C1-B8DD-E47215821AED}">
      <dgm:prSet/>
      <dgm:spPr/>
      <dgm:t>
        <a:bodyPr/>
        <a:lstStyle/>
        <a:p>
          <a:endParaRPr lang="en-US"/>
        </a:p>
      </dgm:t>
    </dgm:pt>
    <dgm:pt modelId="{669BCD41-0926-4E3F-878C-19C921C3129D}" type="sibTrans" cxnId="{F71A2770-179A-45C1-B8DD-E47215821AED}">
      <dgm:prSet/>
      <dgm:spPr/>
      <dgm:t>
        <a:bodyPr/>
        <a:lstStyle/>
        <a:p>
          <a:endParaRPr lang="en-US"/>
        </a:p>
      </dgm:t>
    </dgm:pt>
    <dgm:pt modelId="{C7F25D98-D8D8-4424-B135-50685C3BA779}">
      <dgm:prSet/>
      <dgm:spPr/>
      <dgm:t>
        <a:bodyPr/>
        <a:lstStyle/>
        <a:p>
          <a:r>
            <a:rPr lang="en-US" b="0" i="0" dirty="0"/>
            <a:t>The project complexity </a:t>
          </a:r>
          <a:endParaRPr lang="en-US" dirty="0"/>
        </a:p>
      </dgm:t>
    </dgm:pt>
    <dgm:pt modelId="{6A689809-4297-4CCF-ACAE-082FB88034CA}" type="parTrans" cxnId="{EF23080E-D3CA-451F-9FF2-BFA45A1DC227}">
      <dgm:prSet/>
      <dgm:spPr/>
      <dgm:t>
        <a:bodyPr/>
        <a:lstStyle/>
        <a:p>
          <a:endParaRPr lang="en-US"/>
        </a:p>
      </dgm:t>
    </dgm:pt>
    <dgm:pt modelId="{58EE8DFD-D8DD-432E-8DE3-F66571DE6500}" type="sibTrans" cxnId="{EF23080E-D3CA-451F-9FF2-BFA45A1DC227}">
      <dgm:prSet/>
      <dgm:spPr/>
      <dgm:t>
        <a:bodyPr/>
        <a:lstStyle/>
        <a:p>
          <a:endParaRPr lang="en-US"/>
        </a:p>
      </dgm:t>
    </dgm:pt>
    <dgm:pt modelId="{CBE7D38E-0A09-49DA-A3D4-CDCCA9D73074}">
      <dgm:prSet/>
      <dgm:spPr/>
      <dgm:t>
        <a:bodyPr/>
        <a:lstStyle/>
        <a:p>
          <a:r>
            <a:rPr lang="en-US" b="0" i="0" dirty="0"/>
            <a:t>Use of design patterns if any</a:t>
          </a:r>
          <a:endParaRPr lang="en-US" dirty="0"/>
        </a:p>
      </dgm:t>
    </dgm:pt>
    <dgm:pt modelId="{31996A8C-6965-4758-905A-B87551873291}" type="parTrans" cxnId="{4EA2137A-D15A-402C-861E-8E567CD2C6EB}">
      <dgm:prSet/>
      <dgm:spPr/>
      <dgm:t>
        <a:bodyPr/>
        <a:lstStyle/>
        <a:p>
          <a:endParaRPr lang="en-US"/>
        </a:p>
      </dgm:t>
    </dgm:pt>
    <dgm:pt modelId="{6B46CCE2-AEED-49FF-BB43-A7CEECAB7715}" type="sibTrans" cxnId="{4EA2137A-D15A-402C-861E-8E567CD2C6EB}">
      <dgm:prSet/>
      <dgm:spPr/>
      <dgm:t>
        <a:bodyPr/>
        <a:lstStyle/>
        <a:p>
          <a:endParaRPr lang="en-US"/>
        </a:p>
      </dgm:t>
    </dgm:pt>
    <dgm:pt modelId="{3730625E-7281-49BF-8466-ECBD11B85971}">
      <dgm:prSet/>
      <dgm:spPr/>
      <dgm:t>
        <a:bodyPr/>
        <a:lstStyle/>
        <a:p>
          <a:r>
            <a:rPr lang="en-US" b="0" i="0" dirty="0"/>
            <a:t>Software code testing - how you tested your code</a:t>
          </a:r>
          <a:endParaRPr lang="en-US" dirty="0"/>
        </a:p>
      </dgm:t>
    </dgm:pt>
    <dgm:pt modelId="{B5E8A52E-A5DD-4E21-A466-924B3428BAAA}" type="parTrans" cxnId="{36B5BFF3-D4C9-4C42-8FCC-2B399DACAE0D}">
      <dgm:prSet/>
      <dgm:spPr/>
      <dgm:t>
        <a:bodyPr/>
        <a:lstStyle/>
        <a:p>
          <a:endParaRPr lang="en-US"/>
        </a:p>
      </dgm:t>
    </dgm:pt>
    <dgm:pt modelId="{51EF58DD-CB77-486E-922E-8554265A668D}" type="sibTrans" cxnId="{36B5BFF3-D4C9-4C42-8FCC-2B399DACAE0D}">
      <dgm:prSet/>
      <dgm:spPr/>
      <dgm:t>
        <a:bodyPr/>
        <a:lstStyle/>
        <a:p>
          <a:endParaRPr lang="en-US"/>
        </a:p>
      </dgm:t>
    </dgm:pt>
    <dgm:pt modelId="{99F007A1-86AB-41C2-9D4F-D08AA7D51518}">
      <dgm:prSet/>
      <dgm:spPr/>
      <dgm:t>
        <a:bodyPr/>
        <a:lstStyle/>
        <a:p>
          <a:r>
            <a:rPr lang="en-US" b="0" i="0" dirty="0"/>
            <a:t>Challenges and/or the project complexity</a:t>
          </a:r>
          <a:endParaRPr lang="en-US" dirty="0"/>
        </a:p>
      </dgm:t>
    </dgm:pt>
    <dgm:pt modelId="{B26FACC3-6541-4E0D-8592-76EE291D1481}" type="parTrans" cxnId="{98542444-4C39-49A3-BD0E-9266A14E9A7E}">
      <dgm:prSet/>
      <dgm:spPr/>
      <dgm:t>
        <a:bodyPr/>
        <a:lstStyle/>
        <a:p>
          <a:endParaRPr lang="en-US"/>
        </a:p>
      </dgm:t>
    </dgm:pt>
    <dgm:pt modelId="{603D5E08-89A6-44C3-AF99-278D3B079B87}" type="sibTrans" cxnId="{98542444-4C39-49A3-BD0E-9266A14E9A7E}">
      <dgm:prSet/>
      <dgm:spPr/>
      <dgm:t>
        <a:bodyPr/>
        <a:lstStyle/>
        <a:p>
          <a:endParaRPr lang="en-US"/>
        </a:p>
      </dgm:t>
    </dgm:pt>
    <dgm:pt modelId="{054EAD58-109C-47DD-9F1B-FA889F331C48}">
      <dgm:prSet/>
      <dgm:spPr/>
      <dgm:t>
        <a:bodyPr/>
        <a:lstStyle/>
        <a:p>
          <a:r>
            <a:rPr lang="en-US" b="0" i="0" dirty="0"/>
            <a:t>Individual contributions</a:t>
          </a:r>
          <a:endParaRPr lang="en-US" dirty="0"/>
        </a:p>
      </dgm:t>
    </dgm:pt>
    <dgm:pt modelId="{D4396C94-EB6D-4BBE-8CD4-487ABA3BCF98}" type="parTrans" cxnId="{1F5178DD-C170-49C0-ACEE-E5C8C14136A3}">
      <dgm:prSet/>
      <dgm:spPr/>
      <dgm:t>
        <a:bodyPr/>
        <a:lstStyle/>
        <a:p>
          <a:endParaRPr lang="en-US"/>
        </a:p>
      </dgm:t>
    </dgm:pt>
    <dgm:pt modelId="{A94F99BB-37E6-4D07-9DA2-0EAD019E0B72}" type="sibTrans" cxnId="{1F5178DD-C170-49C0-ACEE-E5C8C14136A3}">
      <dgm:prSet/>
      <dgm:spPr/>
      <dgm:t>
        <a:bodyPr/>
        <a:lstStyle/>
        <a:p>
          <a:endParaRPr lang="en-US"/>
        </a:p>
      </dgm:t>
    </dgm:pt>
    <dgm:pt modelId="{467438F1-472E-412E-AA8E-3020146D6928}" type="pres">
      <dgm:prSet presAssocID="{69A5830F-950B-4EE0-B95A-6BC39E19D09B}" presName="linear" presStyleCnt="0">
        <dgm:presLayoutVars>
          <dgm:animLvl val="lvl"/>
          <dgm:resizeHandles val="exact"/>
        </dgm:presLayoutVars>
      </dgm:prSet>
      <dgm:spPr/>
    </dgm:pt>
    <dgm:pt modelId="{9D2D539F-D676-4E38-816F-9BF3428F22B3}" type="pres">
      <dgm:prSet presAssocID="{46CE99BB-4D40-4CC2-840E-E5633B703ACE}" presName="parentText" presStyleLbl="node1" presStyleIdx="0" presStyleCnt="9">
        <dgm:presLayoutVars>
          <dgm:chMax val="0"/>
          <dgm:bulletEnabled val="1"/>
        </dgm:presLayoutVars>
      </dgm:prSet>
      <dgm:spPr/>
    </dgm:pt>
    <dgm:pt modelId="{006C531E-2D4F-4166-8E02-7A6B0EBBAA44}" type="pres">
      <dgm:prSet presAssocID="{9960CE9D-C1F2-4301-A651-D904574873FF}" presName="spacer" presStyleCnt="0"/>
      <dgm:spPr/>
    </dgm:pt>
    <dgm:pt modelId="{82B07B4C-99F1-4CFA-9E23-BAC26E700E54}" type="pres">
      <dgm:prSet presAssocID="{A73ADB62-89E0-466C-8841-96DAB30AC599}" presName="parentText" presStyleLbl="node1" presStyleIdx="1" presStyleCnt="9">
        <dgm:presLayoutVars>
          <dgm:chMax val="0"/>
          <dgm:bulletEnabled val="1"/>
        </dgm:presLayoutVars>
      </dgm:prSet>
      <dgm:spPr/>
    </dgm:pt>
    <dgm:pt modelId="{C5F0BB6A-181C-46C1-A7E9-578BB639B67B}" type="pres">
      <dgm:prSet presAssocID="{A3074128-442C-4C00-997F-6F1C2BA3FB86}" presName="spacer" presStyleCnt="0"/>
      <dgm:spPr/>
    </dgm:pt>
    <dgm:pt modelId="{F73BC797-876D-409C-8FC6-62888D2DD214}" type="pres">
      <dgm:prSet presAssocID="{BCA8EDED-1AF6-48EB-A764-D9C2918085CA}" presName="parentText" presStyleLbl="node1" presStyleIdx="2" presStyleCnt="9">
        <dgm:presLayoutVars>
          <dgm:chMax val="0"/>
          <dgm:bulletEnabled val="1"/>
        </dgm:presLayoutVars>
      </dgm:prSet>
      <dgm:spPr/>
    </dgm:pt>
    <dgm:pt modelId="{AC03C605-E997-4DBC-B466-761F0FEE8A40}" type="pres">
      <dgm:prSet presAssocID="{CA24EA4D-24F2-45AE-93B3-129DFEF445B4}" presName="spacer" presStyleCnt="0"/>
      <dgm:spPr/>
    </dgm:pt>
    <dgm:pt modelId="{25795117-9BAA-4080-B0C6-0B041D7F7BC6}" type="pres">
      <dgm:prSet presAssocID="{75264846-99F6-4EB3-97BE-7A3D54F1A620}" presName="parentText" presStyleLbl="node1" presStyleIdx="3" presStyleCnt="9">
        <dgm:presLayoutVars>
          <dgm:chMax val="0"/>
          <dgm:bulletEnabled val="1"/>
        </dgm:presLayoutVars>
      </dgm:prSet>
      <dgm:spPr/>
    </dgm:pt>
    <dgm:pt modelId="{6BEBE883-2EA9-4296-8971-F4916A288DE3}" type="pres">
      <dgm:prSet presAssocID="{669BCD41-0926-4E3F-878C-19C921C3129D}" presName="spacer" presStyleCnt="0"/>
      <dgm:spPr/>
    </dgm:pt>
    <dgm:pt modelId="{D0EBB515-5187-46D1-A5A6-7650CACD847D}" type="pres">
      <dgm:prSet presAssocID="{C7F25D98-D8D8-4424-B135-50685C3BA779}" presName="parentText" presStyleLbl="node1" presStyleIdx="4" presStyleCnt="9">
        <dgm:presLayoutVars>
          <dgm:chMax val="0"/>
          <dgm:bulletEnabled val="1"/>
        </dgm:presLayoutVars>
      </dgm:prSet>
      <dgm:spPr/>
    </dgm:pt>
    <dgm:pt modelId="{03B586C6-3E6A-4B4F-964A-3B34E83B1733}" type="pres">
      <dgm:prSet presAssocID="{58EE8DFD-D8DD-432E-8DE3-F66571DE6500}" presName="spacer" presStyleCnt="0"/>
      <dgm:spPr/>
    </dgm:pt>
    <dgm:pt modelId="{0120C48B-6682-41DA-8993-3543F4714B9A}" type="pres">
      <dgm:prSet presAssocID="{CBE7D38E-0A09-49DA-A3D4-CDCCA9D73074}" presName="parentText" presStyleLbl="node1" presStyleIdx="5" presStyleCnt="9">
        <dgm:presLayoutVars>
          <dgm:chMax val="0"/>
          <dgm:bulletEnabled val="1"/>
        </dgm:presLayoutVars>
      </dgm:prSet>
      <dgm:spPr/>
    </dgm:pt>
    <dgm:pt modelId="{B9449D15-706D-42D8-A23E-F388EA33D343}" type="pres">
      <dgm:prSet presAssocID="{6B46CCE2-AEED-49FF-BB43-A7CEECAB7715}" presName="spacer" presStyleCnt="0"/>
      <dgm:spPr/>
    </dgm:pt>
    <dgm:pt modelId="{0A07C227-C95F-449A-B244-57560B5EA023}" type="pres">
      <dgm:prSet presAssocID="{3730625E-7281-49BF-8466-ECBD11B85971}" presName="parentText" presStyleLbl="node1" presStyleIdx="6" presStyleCnt="9">
        <dgm:presLayoutVars>
          <dgm:chMax val="0"/>
          <dgm:bulletEnabled val="1"/>
        </dgm:presLayoutVars>
      </dgm:prSet>
      <dgm:spPr/>
    </dgm:pt>
    <dgm:pt modelId="{DCD66F7A-7270-43C6-821D-6B2E49376497}" type="pres">
      <dgm:prSet presAssocID="{51EF58DD-CB77-486E-922E-8554265A668D}" presName="spacer" presStyleCnt="0"/>
      <dgm:spPr/>
    </dgm:pt>
    <dgm:pt modelId="{D7DAB37A-1E76-4A59-A083-8F4A31606EA3}" type="pres">
      <dgm:prSet presAssocID="{99F007A1-86AB-41C2-9D4F-D08AA7D51518}" presName="parentText" presStyleLbl="node1" presStyleIdx="7" presStyleCnt="9">
        <dgm:presLayoutVars>
          <dgm:chMax val="0"/>
          <dgm:bulletEnabled val="1"/>
        </dgm:presLayoutVars>
      </dgm:prSet>
      <dgm:spPr/>
    </dgm:pt>
    <dgm:pt modelId="{B51AF71A-EF96-4444-AA61-6850FFCDD35C}" type="pres">
      <dgm:prSet presAssocID="{603D5E08-89A6-44C3-AF99-278D3B079B87}" presName="spacer" presStyleCnt="0"/>
      <dgm:spPr/>
    </dgm:pt>
    <dgm:pt modelId="{6D7D9BBE-85F9-4A4B-A68C-E833057CF159}" type="pres">
      <dgm:prSet presAssocID="{054EAD58-109C-47DD-9F1B-FA889F331C48}" presName="parentText" presStyleLbl="node1" presStyleIdx="8" presStyleCnt="9">
        <dgm:presLayoutVars>
          <dgm:chMax val="0"/>
          <dgm:bulletEnabled val="1"/>
        </dgm:presLayoutVars>
      </dgm:prSet>
      <dgm:spPr/>
    </dgm:pt>
  </dgm:ptLst>
  <dgm:cxnLst>
    <dgm:cxn modelId="{0569D307-9803-489B-B2FD-95406EEE9363}" srcId="{69A5830F-950B-4EE0-B95A-6BC39E19D09B}" destId="{BCA8EDED-1AF6-48EB-A764-D9C2918085CA}" srcOrd="2" destOrd="0" parTransId="{627388F7-5541-4BF0-8507-616BF94B8A55}" sibTransId="{CA24EA4D-24F2-45AE-93B3-129DFEF445B4}"/>
    <dgm:cxn modelId="{EF23080E-D3CA-451F-9FF2-BFA45A1DC227}" srcId="{69A5830F-950B-4EE0-B95A-6BC39E19D09B}" destId="{C7F25D98-D8D8-4424-B135-50685C3BA779}" srcOrd="4" destOrd="0" parTransId="{6A689809-4297-4CCF-ACAE-082FB88034CA}" sibTransId="{58EE8DFD-D8DD-432E-8DE3-F66571DE6500}"/>
    <dgm:cxn modelId="{B6BFE828-1964-47CC-A044-F0A64A6EF0BE}" type="presOf" srcId="{C7F25D98-D8D8-4424-B135-50685C3BA779}" destId="{D0EBB515-5187-46D1-A5A6-7650CACD847D}" srcOrd="0" destOrd="0" presId="urn:microsoft.com/office/officeart/2005/8/layout/vList2"/>
    <dgm:cxn modelId="{BE2A2938-695F-4949-B855-20DC32498D94}" type="presOf" srcId="{3730625E-7281-49BF-8466-ECBD11B85971}" destId="{0A07C227-C95F-449A-B244-57560B5EA023}" srcOrd="0" destOrd="0" presId="urn:microsoft.com/office/officeart/2005/8/layout/vList2"/>
    <dgm:cxn modelId="{98542444-4C39-49A3-BD0E-9266A14E9A7E}" srcId="{69A5830F-950B-4EE0-B95A-6BC39E19D09B}" destId="{99F007A1-86AB-41C2-9D4F-D08AA7D51518}" srcOrd="7" destOrd="0" parTransId="{B26FACC3-6541-4E0D-8592-76EE291D1481}" sibTransId="{603D5E08-89A6-44C3-AF99-278D3B079B87}"/>
    <dgm:cxn modelId="{63101845-2FD8-4BB4-8C50-5C88A7418229}" type="presOf" srcId="{CBE7D38E-0A09-49DA-A3D4-CDCCA9D73074}" destId="{0120C48B-6682-41DA-8993-3543F4714B9A}" srcOrd="0" destOrd="0" presId="urn:microsoft.com/office/officeart/2005/8/layout/vList2"/>
    <dgm:cxn modelId="{9641E745-21B5-42D7-A5B3-DA6972687630}" srcId="{69A5830F-950B-4EE0-B95A-6BC39E19D09B}" destId="{A73ADB62-89E0-466C-8841-96DAB30AC599}" srcOrd="1" destOrd="0" parTransId="{42B35849-9F23-4D87-976D-BE9A8D2F524D}" sibTransId="{A3074128-442C-4C00-997F-6F1C2BA3FB86}"/>
    <dgm:cxn modelId="{3E2BCE6E-F7B3-4B0A-A1EB-14F3D0B91D92}" type="presOf" srcId="{054EAD58-109C-47DD-9F1B-FA889F331C48}" destId="{6D7D9BBE-85F9-4A4B-A68C-E833057CF159}" srcOrd="0" destOrd="0" presId="urn:microsoft.com/office/officeart/2005/8/layout/vList2"/>
    <dgm:cxn modelId="{F71A2770-179A-45C1-B8DD-E47215821AED}" srcId="{69A5830F-950B-4EE0-B95A-6BC39E19D09B}" destId="{75264846-99F6-4EB3-97BE-7A3D54F1A620}" srcOrd="3" destOrd="0" parTransId="{ABC76573-D23B-45D4-8128-97E0FA3BF05C}" sibTransId="{669BCD41-0926-4E3F-878C-19C921C3129D}"/>
    <dgm:cxn modelId="{D1B50E71-E52B-498A-85EF-4703237137CB}" type="presOf" srcId="{69A5830F-950B-4EE0-B95A-6BC39E19D09B}" destId="{467438F1-472E-412E-AA8E-3020146D6928}" srcOrd="0" destOrd="0" presId="urn:microsoft.com/office/officeart/2005/8/layout/vList2"/>
    <dgm:cxn modelId="{4EA2137A-D15A-402C-861E-8E567CD2C6EB}" srcId="{69A5830F-950B-4EE0-B95A-6BC39E19D09B}" destId="{CBE7D38E-0A09-49DA-A3D4-CDCCA9D73074}" srcOrd="5" destOrd="0" parTransId="{31996A8C-6965-4758-905A-B87551873291}" sibTransId="{6B46CCE2-AEED-49FF-BB43-A7CEECAB7715}"/>
    <dgm:cxn modelId="{753D7287-3C15-4F1B-B3A2-493ECE48F5FC}" type="presOf" srcId="{46CE99BB-4D40-4CC2-840E-E5633B703ACE}" destId="{9D2D539F-D676-4E38-816F-9BF3428F22B3}" srcOrd="0" destOrd="0" presId="urn:microsoft.com/office/officeart/2005/8/layout/vList2"/>
    <dgm:cxn modelId="{80D08196-E878-465B-969A-F729BB73BAEA}" type="presOf" srcId="{99F007A1-86AB-41C2-9D4F-D08AA7D51518}" destId="{D7DAB37A-1E76-4A59-A083-8F4A31606EA3}" srcOrd="0" destOrd="0" presId="urn:microsoft.com/office/officeart/2005/8/layout/vList2"/>
    <dgm:cxn modelId="{8C977498-FE5C-4A57-B016-D86F48275FDA}" type="presOf" srcId="{BCA8EDED-1AF6-48EB-A764-D9C2918085CA}" destId="{F73BC797-876D-409C-8FC6-62888D2DD214}" srcOrd="0" destOrd="0" presId="urn:microsoft.com/office/officeart/2005/8/layout/vList2"/>
    <dgm:cxn modelId="{7F571ADA-2867-4D7C-BE13-246A912830A5}" srcId="{69A5830F-950B-4EE0-B95A-6BC39E19D09B}" destId="{46CE99BB-4D40-4CC2-840E-E5633B703ACE}" srcOrd="0" destOrd="0" parTransId="{3FC00176-E863-4461-8EEB-229B1F677126}" sibTransId="{9960CE9D-C1F2-4301-A651-D904574873FF}"/>
    <dgm:cxn modelId="{1F5178DD-C170-49C0-ACEE-E5C8C14136A3}" srcId="{69A5830F-950B-4EE0-B95A-6BC39E19D09B}" destId="{054EAD58-109C-47DD-9F1B-FA889F331C48}" srcOrd="8" destOrd="0" parTransId="{D4396C94-EB6D-4BBE-8CD4-487ABA3BCF98}" sibTransId="{A94F99BB-37E6-4D07-9DA2-0EAD019E0B72}"/>
    <dgm:cxn modelId="{3D9817F1-F0DC-4831-AE59-68D49952340A}" type="presOf" srcId="{75264846-99F6-4EB3-97BE-7A3D54F1A620}" destId="{25795117-9BAA-4080-B0C6-0B041D7F7BC6}" srcOrd="0" destOrd="0" presId="urn:microsoft.com/office/officeart/2005/8/layout/vList2"/>
    <dgm:cxn modelId="{36B5BFF3-D4C9-4C42-8FCC-2B399DACAE0D}" srcId="{69A5830F-950B-4EE0-B95A-6BC39E19D09B}" destId="{3730625E-7281-49BF-8466-ECBD11B85971}" srcOrd="6" destOrd="0" parTransId="{B5E8A52E-A5DD-4E21-A466-924B3428BAAA}" sibTransId="{51EF58DD-CB77-486E-922E-8554265A668D}"/>
    <dgm:cxn modelId="{779A9FFD-90ED-46FB-BC3C-30C106BC13EF}" type="presOf" srcId="{A73ADB62-89E0-466C-8841-96DAB30AC599}" destId="{82B07B4C-99F1-4CFA-9E23-BAC26E700E54}" srcOrd="0" destOrd="0" presId="urn:microsoft.com/office/officeart/2005/8/layout/vList2"/>
    <dgm:cxn modelId="{1888E7B1-C5B0-42E3-96C9-75DC89FC5230}" type="presParOf" srcId="{467438F1-472E-412E-AA8E-3020146D6928}" destId="{9D2D539F-D676-4E38-816F-9BF3428F22B3}" srcOrd="0" destOrd="0" presId="urn:microsoft.com/office/officeart/2005/8/layout/vList2"/>
    <dgm:cxn modelId="{F92760D6-539F-41E8-A929-83E88C42BAAC}" type="presParOf" srcId="{467438F1-472E-412E-AA8E-3020146D6928}" destId="{006C531E-2D4F-4166-8E02-7A6B0EBBAA44}" srcOrd="1" destOrd="0" presId="urn:microsoft.com/office/officeart/2005/8/layout/vList2"/>
    <dgm:cxn modelId="{7094ADA3-7C7B-4BE9-9B1C-F620CA198A06}" type="presParOf" srcId="{467438F1-472E-412E-AA8E-3020146D6928}" destId="{82B07B4C-99F1-4CFA-9E23-BAC26E700E54}" srcOrd="2" destOrd="0" presId="urn:microsoft.com/office/officeart/2005/8/layout/vList2"/>
    <dgm:cxn modelId="{EA877E97-A8E0-4781-835B-66A09DA69803}" type="presParOf" srcId="{467438F1-472E-412E-AA8E-3020146D6928}" destId="{C5F0BB6A-181C-46C1-A7E9-578BB639B67B}" srcOrd="3" destOrd="0" presId="urn:microsoft.com/office/officeart/2005/8/layout/vList2"/>
    <dgm:cxn modelId="{8A430035-37FB-4DF9-8DA1-9E94B6F5C398}" type="presParOf" srcId="{467438F1-472E-412E-AA8E-3020146D6928}" destId="{F73BC797-876D-409C-8FC6-62888D2DD214}" srcOrd="4" destOrd="0" presId="urn:microsoft.com/office/officeart/2005/8/layout/vList2"/>
    <dgm:cxn modelId="{EAEDE253-E3A7-485C-B290-E19B398BD47C}" type="presParOf" srcId="{467438F1-472E-412E-AA8E-3020146D6928}" destId="{AC03C605-E997-4DBC-B466-761F0FEE8A40}" srcOrd="5" destOrd="0" presId="urn:microsoft.com/office/officeart/2005/8/layout/vList2"/>
    <dgm:cxn modelId="{C7A62997-F290-4072-9D41-B22F3170054C}" type="presParOf" srcId="{467438F1-472E-412E-AA8E-3020146D6928}" destId="{25795117-9BAA-4080-B0C6-0B041D7F7BC6}" srcOrd="6" destOrd="0" presId="urn:microsoft.com/office/officeart/2005/8/layout/vList2"/>
    <dgm:cxn modelId="{8FAA62D9-A618-4BA4-BD04-B28CAE15C1AE}" type="presParOf" srcId="{467438F1-472E-412E-AA8E-3020146D6928}" destId="{6BEBE883-2EA9-4296-8971-F4916A288DE3}" srcOrd="7" destOrd="0" presId="urn:microsoft.com/office/officeart/2005/8/layout/vList2"/>
    <dgm:cxn modelId="{BC041307-DBB1-46AF-A44B-AA9864E02332}" type="presParOf" srcId="{467438F1-472E-412E-AA8E-3020146D6928}" destId="{D0EBB515-5187-46D1-A5A6-7650CACD847D}" srcOrd="8" destOrd="0" presId="urn:microsoft.com/office/officeart/2005/8/layout/vList2"/>
    <dgm:cxn modelId="{FB86049F-0408-4A6E-9EAE-7D4E321CA53B}" type="presParOf" srcId="{467438F1-472E-412E-AA8E-3020146D6928}" destId="{03B586C6-3E6A-4B4F-964A-3B34E83B1733}" srcOrd="9" destOrd="0" presId="urn:microsoft.com/office/officeart/2005/8/layout/vList2"/>
    <dgm:cxn modelId="{2F92DE1C-9DEA-491B-9809-E4C67F20DD36}" type="presParOf" srcId="{467438F1-472E-412E-AA8E-3020146D6928}" destId="{0120C48B-6682-41DA-8993-3543F4714B9A}" srcOrd="10" destOrd="0" presId="urn:microsoft.com/office/officeart/2005/8/layout/vList2"/>
    <dgm:cxn modelId="{B6762171-00DC-4900-A04B-BD06AC764908}" type="presParOf" srcId="{467438F1-472E-412E-AA8E-3020146D6928}" destId="{B9449D15-706D-42D8-A23E-F388EA33D343}" srcOrd="11" destOrd="0" presId="urn:microsoft.com/office/officeart/2005/8/layout/vList2"/>
    <dgm:cxn modelId="{6DB45473-3AEF-4424-9182-8D1BA02FC314}" type="presParOf" srcId="{467438F1-472E-412E-AA8E-3020146D6928}" destId="{0A07C227-C95F-449A-B244-57560B5EA023}" srcOrd="12" destOrd="0" presId="urn:microsoft.com/office/officeart/2005/8/layout/vList2"/>
    <dgm:cxn modelId="{A209C72D-E259-400C-8FBA-853E0E195012}" type="presParOf" srcId="{467438F1-472E-412E-AA8E-3020146D6928}" destId="{DCD66F7A-7270-43C6-821D-6B2E49376497}" srcOrd="13" destOrd="0" presId="urn:microsoft.com/office/officeart/2005/8/layout/vList2"/>
    <dgm:cxn modelId="{7E051095-BC64-4082-B0C9-1ED5186FB70F}" type="presParOf" srcId="{467438F1-472E-412E-AA8E-3020146D6928}" destId="{D7DAB37A-1E76-4A59-A083-8F4A31606EA3}" srcOrd="14" destOrd="0" presId="urn:microsoft.com/office/officeart/2005/8/layout/vList2"/>
    <dgm:cxn modelId="{4F184316-C57A-49B6-9CA1-426BE9360C22}" type="presParOf" srcId="{467438F1-472E-412E-AA8E-3020146D6928}" destId="{B51AF71A-EF96-4444-AA61-6850FFCDD35C}" srcOrd="15" destOrd="0" presId="urn:microsoft.com/office/officeart/2005/8/layout/vList2"/>
    <dgm:cxn modelId="{A3D0AD37-CEF6-446B-AF0F-FD7499017F73}" type="presParOf" srcId="{467438F1-472E-412E-AA8E-3020146D6928}" destId="{6D7D9BBE-85F9-4A4B-A68C-E833057CF1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B0F2E96B-7A43-41DF-B324-1FBB9E6608B5}">
      <dgm:prSet/>
      <dgm:spPr/>
      <dgm:t>
        <a:bodyPr/>
        <a:lstStyle/>
        <a:p>
          <a:r>
            <a:rPr lang="en-US" i="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dirty="0"/>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40 and convert from Celsius to Fahrenheit; result will be 104.0.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B050"/>
        </a:solidFill>
      </dgm:spPr>
      <dgm:t>
        <a:bodyPr/>
        <a:lstStyle/>
        <a:p>
          <a:r>
            <a:rPr lang="en-US" dirty="0"/>
            <a:t>Progress bar will be filled about one-third of the way and background will change to green.</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-100 and convert from Celsius to Fahrenheit; result will be -148.0.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100 and convert from Celsius to Fahrenheit; result will be 212.0.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FF0000"/>
        </a:solidFill>
      </dgm:spPr>
      <dgm:t>
        <a:bodyPr/>
        <a:lstStyle/>
        <a:p>
          <a:r>
            <a:rPr lang="en-US" dirty="0"/>
            <a:t>Progress bar will be full, and background will change to red.</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0 and convert from Celsius to Fahrenheit; result will be 32.</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3">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custLinFactNeighborY="-44097">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32 and covert from Fahrenheit to Celsius; result will be 0.0.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70C0"/>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212 and convert from Fahrenheit to Celsius; result will be 100.0.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FF0000"/>
        </a:solidFill>
      </dgm:spPr>
      <dgm:t>
        <a:bodyPr/>
        <a:lstStyle/>
        <a:p>
          <a:r>
            <a:rPr lang="en-US" dirty="0"/>
            <a:t>Progress bar will be full, and background will change to red.</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175 and convert from Fahrenheit to Celsius; result will be 79.4 repeating.</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80%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-32 and convert from Fahrenheit to Celsius; result will be </a:t>
          </a:r>
          <a:r>
            <a:rPr lang="en-US"/>
            <a:t>-35.5 </a:t>
          </a:r>
          <a:r>
            <a:rPr lang="en-US" dirty="0"/>
            <a:t>repeating.</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6">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Celsius; result will be 100.0.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FF0000"/>
        </a:solidFill>
      </dgm:spPr>
      <dgm:t>
        <a:bodyPr/>
        <a:lstStyle/>
        <a:p>
          <a:r>
            <a:rPr lang="en-US" dirty="0"/>
            <a:t>Progress bar will be 100% full and background will change to red.</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Celsius; result will be 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Celsius; result will be 50.0.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Celsius; result will </a:t>
          </a:r>
          <a:r>
            <a:rPr lang="en-US"/>
            <a:t>be -646.30</a:t>
          </a:r>
          <a:r>
            <a:rPr lang="en-US" dirty="0"/>
            <a:t>.</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FF0000"/>
        </a:solidFill>
      </dgm:spPr>
      <dgm:t>
        <a:bodyPr/>
        <a:lstStyle/>
        <a:p>
          <a:r>
            <a:rPr lang="en-US" dirty="0"/>
            <a:t>Progress bar will be full, and background will change </a:t>
          </a:r>
          <a:r>
            <a:rPr lang="en-US"/>
            <a:t>to red.</a:t>
          </a:r>
          <a:endParaRPr lang="en-US" dirty="0"/>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chemeClr val="accent1"/>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chemeClr val="accent1"/>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a:solidFill>
          <a:srgbClr val="FF0000"/>
        </a:solidFill>
      </dgm:spPr>
      <dgm:t>
        <a:bodyPr/>
        <a:lstStyle/>
        <a:p>
          <a:r>
            <a:rPr lang="en-US" dirty="0"/>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a:solidFill>
          <a:schemeClr val="accent2"/>
        </a:solidFill>
      </dgm:spPr>
      <dgm:t>
        <a:bodyPr/>
        <a:lstStyle/>
        <a:p>
          <a:r>
            <a:rPr lang="en-US" dirty="0"/>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10FD0774-C43F-4132-882B-E60E49BE6C9F}" type="presOf" srcId="{F3E8CF89-F7C0-4156-A04A-4E6BB8E1A7CE}" destId="{1CE990DE-4033-4467-97FB-7442BF8102AB}" srcOrd="0" destOrd="0" presId="urn:microsoft.com/office/officeart/2005/8/layout/vList2"/>
    <dgm:cxn modelId="{B57CC258-16C0-477C-8B9D-4157B7C64B4E}" type="presOf" srcId="{2C4B0C64-2FB6-4273-A89B-6B76140D0529}" destId="{65D5A59D-4D0E-4401-B1C6-F6C2D773505F}"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19DF274A-E61D-4411-9C0A-217B4C69CC4A}" type="presParOf" srcId="{BE703D7C-FED5-41DA-B291-65C2F76670F9}" destId="{65D5A59D-4D0E-4401-B1C6-F6C2D773505F}" srcOrd="2" destOrd="0" presId="urn:microsoft.com/office/officeart/2005/8/layout/vList2"/>
    <dgm:cxn modelId="{61337246-9E4E-4D1C-AFD5-1D4F670A0DD5}" type="presParOf" srcId="{BE703D7C-FED5-41DA-B291-65C2F76670F9}" destId="{9A65B427-1353-4BEE-9741-8CAD5E5D81ED}"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solidFill>
                <a:srgbClr val="FFFFFF"/>
              </a:solidFill>
            </a:rPr>
            <a:t>Input 100 and convert from Celsius to Kelvin; result will be 373.15.</a:t>
          </a:r>
          <a:endParaRPr lang="en-US" dirty="0"/>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F3E8CF89-F7C0-4156-A04A-4E6BB8E1A7CE}">
      <dgm:prSet/>
      <dgm:spPr>
        <a:solidFill>
          <a:schemeClr val="accent2"/>
        </a:solidFill>
      </dgm:spPr>
      <dgm:t>
        <a:bodyPr/>
        <a:lstStyle/>
        <a:p>
          <a:r>
            <a:rPr lang="en-US" dirty="0">
              <a:solidFill>
                <a:srgbClr val="FFFFFF"/>
              </a:solidFill>
            </a:rPr>
            <a:t>Input 0 and convert from Celsius to Kelvin; result will be 273.15.</a:t>
          </a:r>
          <a:endParaRPr lang="en-US" dirty="0"/>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solidFill>
                <a:srgbClr val="FFFFFF"/>
              </a:solidFill>
            </a:rPr>
            <a:t>Progress bar will be empty, and background will change to blue.</a:t>
          </a:r>
          <a:endParaRPr lang="en-US" dirty="0"/>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solidFill>
                <a:srgbClr val="FFFFFF"/>
              </a:solidFill>
            </a:rPr>
            <a:t>Input 50 and convert from Celsius to Kelvin; result will be 323.15.</a:t>
          </a:r>
          <a:endParaRPr lang="en-US" dirty="0"/>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solidFill>
                <a:srgbClr val="FFFFFF"/>
              </a:solidFill>
            </a:rPr>
            <a:t>Input -373.15 and convert from Celsius to Kelvin; result will be -100.0.</a:t>
          </a:r>
          <a:endParaRPr lang="en-US" dirty="0"/>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83E1F670-19A2-47D0-AB29-62FEEDECE8A5}">
      <dgm:prSet/>
      <dgm:spPr>
        <a:solidFill>
          <a:srgbClr val="FF0000"/>
        </a:solidFill>
      </dgm:spPr>
      <dgm:t>
        <a:bodyPr/>
        <a:lstStyle/>
        <a:p>
          <a:r>
            <a:rPr lang="en-US" dirty="0"/>
            <a:t>Progress bar will be 100% full and background will change to red.</a:t>
          </a:r>
        </a:p>
      </dgm:t>
    </dgm:pt>
    <dgm:pt modelId="{B6219949-9DB0-4986-8207-214E17A16E5E}" type="parTrans" cxnId="{C9B315C3-1669-42A6-9D44-7B80D92B01BC}">
      <dgm:prSet/>
      <dgm:spPr/>
      <dgm:t>
        <a:bodyPr/>
        <a:lstStyle/>
        <a:p>
          <a:endParaRPr lang="en-US"/>
        </a:p>
      </dgm:t>
    </dgm:pt>
    <dgm:pt modelId="{5E6161C8-AEAC-48C7-B0D1-0104F71B389A}" type="sibTrans" cxnId="{C9B315C3-1669-42A6-9D44-7B80D92B01BC}">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custLinFactY="-1530" custLinFactNeighborY="-100000">
        <dgm:presLayoutVars>
          <dgm:chMax val="0"/>
          <dgm:bulletEnabled val="1"/>
        </dgm:presLayoutVars>
      </dgm:prSet>
      <dgm:spPr/>
    </dgm:pt>
    <dgm:pt modelId="{1AF6405C-7940-4174-85B9-0B30D9522AB2}" type="pres">
      <dgm:prSet presAssocID="{E794C904-BCB9-4347-B969-2CA6AD6FE578}" presName="spacer" presStyleCnt="0"/>
      <dgm:spPr/>
    </dgm:pt>
    <dgm:pt modelId="{2B4AF482-5B50-45AF-BECB-DE4D916EFDBC}" type="pres">
      <dgm:prSet presAssocID="{83E1F670-19A2-47D0-AB29-62FEEDECE8A5}" presName="parentText" presStyleLbl="node1" presStyleIdx="1" presStyleCnt="8">
        <dgm:presLayoutVars>
          <dgm:chMax val="0"/>
          <dgm:bulletEnabled val="1"/>
        </dgm:presLayoutVars>
      </dgm:prSet>
      <dgm:spPr/>
    </dgm:pt>
    <dgm:pt modelId="{24612BE7-9618-437A-B661-F59ED7CE1F4B}" type="pres">
      <dgm:prSet presAssocID="{5E6161C8-AEAC-48C7-B0D1-0104F71B389A}" presName="spacer" presStyleCnt="0"/>
      <dgm:spPr/>
    </dgm:pt>
    <dgm:pt modelId="{1CE990DE-4033-4467-97FB-7442BF8102AB}" type="pres">
      <dgm:prSet presAssocID="{F3E8CF89-F7C0-4156-A04A-4E6BB8E1A7CE}" presName="parentText" presStyleLbl="node1" presStyleIdx="2" presStyleCnt="8" custLinFactNeighborY="-10753">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custLinFactNeighborY="-2760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custLinFactNeighborY="27612">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DD872B16-24E3-4021-9AB1-2241911E69E6}" type="presOf" srcId="{83E1F670-19A2-47D0-AB29-62FEEDECE8A5}" destId="{2B4AF482-5B50-45AF-BECB-DE4D916EFDBC}" srcOrd="0" destOrd="0" presId="urn:microsoft.com/office/officeart/2005/8/layout/vList2"/>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10FD0774-C43F-4132-882B-E60E49BE6C9F}" type="presOf" srcId="{F3E8CF89-F7C0-4156-A04A-4E6BB8E1A7CE}" destId="{1CE990DE-4033-4467-97FB-7442BF8102AB}"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C9B315C3-1669-42A6-9D44-7B80D92B01BC}" srcId="{A2D99FCC-A05F-40B2-B705-9882EF089A4E}" destId="{83E1F670-19A2-47D0-AB29-62FEEDECE8A5}" srcOrd="1" destOrd="0" parTransId="{B6219949-9DB0-4986-8207-214E17A16E5E}" sibTransId="{5E6161C8-AEAC-48C7-B0D1-0104F71B389A}"/>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87681597-6DF8-4832-A64F-7E2E8122A2BD}" type="presParOf" srcId="{BE703D7C-FED5-41DA-B291-65C2F76670F9}" destId="{2B4AF482-5B50-45AF-BECB-DE4D916EFDBC}" srcOrd="2" destOrd="0" presId="urn:microsoft.com/office/officeart/2005/8/layout/vList2"/>
    <dgm:cxn modelId="{D8AB4077-9002-466D-87C6-092307B60985}" type="presParOf" srcId="{BE703D7C-FED5-41DA-B291-65C2F76670F9}" destId="{24612BE7-9618-437A-B661-F59ED7CE1F4B}"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39F-D676-4E38-816F-9BF3428F22B3}">
      <dsp:nvSpPr>
        <dsp:cNvPr id="0" name=""/>
        <dsp:cNvSpPr/>
      </dsp:nvSpPr>
      <dsp:spPr>
        <a:xfrm>
          <a:off x="0" y="48201"/>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Final Project description - What you built your code</a:t>
          </a:r>
          <a:endParaRPr lang="en-US" sz="1500" kern="1200" dirty="0"/>
        </a:p>
      </dsp:txBody>
      <dsp:txXfrm>
        <a:off x="29088" y="77289"/>
        <a:ext cx="4403501" cy="537701"/>
      </dsp:txXfrm>
    </dsp:sp>
    <dsp:sp modelId="{82B07B4C-99F1-4CFA-9E23-BAC26E700E54}">
      <dsp:nvSpPr>
        <dsp:cNvPr id="0" name=""/>
        <dsp:cNvSpPr/>
      </dsp:nvSpPr>
      <dsp:spPr>
        <a:xfrm>
          <a:off x="0" y="68727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Completion level - Working 50%, 75%, or 100%, or not working</a:t>
          </a:r>
          <a:endParaRPr lang="en-US" sz="1500" kern="1200" dirty="0"/>
        </a:p>
      </dsp:txBody>
      <dsp:txXfrm>
        <a:off x="29088" y="716366"/>
        <a:ext cx="4403501" cy="537701"/>
      </dsp:txXfrm>
    </dsp:sp>
    <dsp:sp modelId="{F73BC797-876D-409C-8FC6-62888D2DD214}">
      <dsp:nvSpPr>
        <dsp:cNvPr id="0" name=""/>
        <dsp:cNvSpPr/>
      </dsp:nvSpPr>
      <dsp:spPr>
        <a:xfrm>
          <a:off x="0" y="1326356"/>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Demonstration or demonstration pictures (still or moving)</a:t>
          </a:r>
          <a:endParaRPr lang="en-US" sz="1500" kern="1200" dirty="0"/>
        </a:p>
      </dsp:txBody>
      <dsp:txXfrm>
        <a:off x="29088" y="1355444"/>
        <a:ext cx="4403501" cy="537701"/>
      </dsp:txXfrm>
    </dsp:sp>
    <dsp:sp modelId="{25795117-9BAA-4080-B0C6-0B041D7F7BC6}">
      <dsp:nvSpPr>
        <dsp:cNvPr id="0" name=""/>
        <dsp:cNvSpPr/>
      </dsp:nvSpPr>
      <dsp:spPr>
        <a:xfrm>
          <a:off x="0" y="1965433"/>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structure - Organization of classes and objects</a:t>
          </a:r>
          <a:endParaRPr lang="en-US" sz="1500" kern="1200" dirty="0"/>
        </a:p>
      </dsp:txBody>
      <dsp:txXfrm>
        <a:off x="29088" y="1994521"/>
        <a:ext cx="4403501" cy="537701"/>
      </dsp:txXfrm>
    </dsp:sp>
    <dsp:sp modelId="{D0EBB515-5187-46D1-A5A6-7650CACD847D}">
      <dsp:nvSpPr>
        <dsp:cNvPr id="0" name=""/>
        <dsp:cNvSpPr/>
      </dsp:nvSpPr>
      <dsp:spPr>
        <a:xfrm>
          <a:off x="0" y="260451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complexity </a:t>
          </a:r>
          <a:endParaRPr lang="en-US" sz="1500" kern="1200" dirty="0"/>
        </a:p>
      </dsp:txBody>
      <dsp:txXfrm>
        <a:off x="29088" y="2633598"/>
        <a:ext cx="4403501" cy="537701"/>
      </dsp:txXfrm>
    </dsp:sp>
    <dsp:sp modelId="{0120C48B-6682-41DA-8993-3543F4714B9A}">
      <dsp:nvSpPr>
        <dsp:cNvPr id="0" name=""/>
        <dsp:cNvSpPr/>
      </dsp:nvSpPr>
      <dsp:spPr>
        <a:xfrm>
          <a:off x="0" y="324358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Use of design patterns if any</a:t>
          </a:r>
          <a:endParaRPr lang="en-US" sz="1500" kern="1200" dirty="0"/>
        </a:p>
      </dsp:txBody>
      <dsp:txXfrm>
        <a:off x="29088" y="3272676"/>
        <a:ext cx="4403501" cy="537701"/>
      </dsp:txXfrm>
    </dsp:sp>
    <dsp:sp modelId="{0A07C227-C95F-449A-B244-57560B5EA023}">
      <dsp:nvSpPr>
        <dsp:cNvPr id="0" name=""/>
        <dsp:cNvSpPr/>
      </dsp:nvSpPr>
      <dsp:spPr>
        <a:xfrm>
          <a:off x="0" y="3882665"/>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testing - how you tested your code</a:t>
          </a:r>
          <a:endParaRPr lang="en-US" sz="1500" kern="1200" dirty="0"/>
        </a:p>
      </dsp:txBody>
      <dsp:txXfrm>
        <a:off x="29088" y="3911753"/>
        <a:ext cx="4403501" cy="537701"/>
      </dsp:txXfrm>
    </dsp:sp>
    <dsp:sp modelId="{D7DAB37A-1E76-4A59-A083-8F4A31606EA3}">
      <dsp:nvSpPr>
        <dsp:cNvPr id="0" name=""/>
        <dsp:cNvSpPr/>
      </dsp:nvSpPr>
      <dsp:spPr>
        <a:xfrm>
          <a:off x="0" y="4521742"/>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Challenges and/or the project complexity</a:t>
          </a:r>
          <a:endParaRPr lang="en-US" sz="1500" kern="1200" dirty="0"/>
        </a:p>
      </dsp:txBody>
      <dsp:txXfrm>
        <a:off x="29088" y="4550830"/>
        <a:ext cx="4403501" cy="537701"/>
      </dsp:txXfrm>
    </dsp:sp>
    <dsp:sp modelId="{6D7D9BBE-85F9-4A4B-A68C-E833057CF159}">
      <dsp:nvSpPr>
        <dsp:cNvPr id="0" name=""/>
        <dsp:cNvSpPr/>
      </dsp:nvSpPr>
      <dsp:spPr>
        <a:xfrm>
          <a:off x="0" y="516082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Individual contributions</a:t>
          </a:r>
          <a:endParaRPr lang="en-US" sz="1500" kern="1200" dirty="0"/>
        </a:p>
      </dsp:txBody>
      <dsp:txXfrm>
        <a:off x="29088" y="5189908"/>
        <a:ext cx="440350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300" kern="1200" dirty="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3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60024"/>
        <a:ext cx="10468766" cy="432866"/>
      </dsp:txXfrm>
    </dsp:sp>
    <dsp:sp modelId="{860FA518-7590-49EC-9B8E-3EF58511575A}">
      <dsp:nvSpPr>
        <dsp:cNvPr id="0" name=""/>
        <dsp:cNvSpPr/>
      </dsp:nvSpPr>
      <dsp:spPr>
        <a:xfrm>
          <a:off x="0" y="60051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62393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212.0.</a:t>
          </a:r>
        </a:p>
      </dsp:txBody>
      <dsp:txXfrm>
        <a:off x="23417" y="2227886"/>
        <a:ext cx="10468766" cy="432866"/>
      </dsp:txXfrm>
    </dsp:sp>
    <dsp:sp modelId="{562090F9-DB7F-4833-8C2D-CC93C8605B3B}">
      <dsp:nvSpPr>
        <dsp:cNvPr id="0" name=""/>
        <dsp:cNvSpPr/>
      </dsp:nvSpPr>
      <dsp:spPr>
        <a:xfrm>
          <a:off x="0" y="27163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27397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0 and convert from Celsius to Fahrenheit; result will be 32.</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covert from Fahrenheit to Celsius; result will be 0.0.</a:t>
          </a:r>
        </a:p>
      </dsp:txBody>
      <dsp:txXfrm>
        <a:off x="23417" y="60024"/>
        <a:ext cx="10468766" cy="432866"/>
      </dsp:txXfrm>
    </dsp:sp>
    <dsp:sp modelId="{860FA518-7590-49EC-9B8E-3EF58511575A}">
      <dsp:nvSpPr>
        <dsp:cNvPr id="0" name=""/>
        <dsp:cNvSpPr/>
      </dsp:nvSpPr>
      <dsp:spPr>
        <a:xfrm>
          <a:off x="0" y="584616"/>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08033"/>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Celsius; result will be 100.0.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175 and convert from Fahrenheit to Celsius; result will be 79.4 repeating.</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80%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Celsius; result will be </a:t>
          </a:r>
          <a:r>
            <a:rPr lang="en-US" sz="2000" kern="1200"/>
            <a:t>-35.5 </a:t>
          </a:r>
          <a:r>
            <a:rPr lang="en-US" sz="2000" kern="1200" dirty="0"/>
            <a:t>repeating.</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100.0.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Celsius; result will be 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Celsius; result will be 50.0.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a:t>
          </a:r>
          <a:r>
            <a:rPr lang="en-US" sz="2000" kern="1200"/>
            <a:t>be -646.30</a:t>
          </a:r>
          <a:r>
            <a:rPr lang="en-US" sz="2000" kern="1200" dirty="0"/>
            <a:t>.</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a:t>
          </a:r>
          <a:r>
            <a:rPr lang="en-US" sz="2000" kern="1200"/>
            <a:t>to red.</a:t>
          </a:r>
          <a:endParaRPr lang="en-US" sz="2000" kern="1200" dirty="0"/>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0"/>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100 and convert from Celsius to Kelvin; result will be 373.15.</a:t>
          </a:r>
          <a:endParaRPr lang="en-US" sz="2000" kern="1200" dirty="0"/>
        </a:p>
      </dsp:txBody>
      <dsp:txXfrm>
        <a:off x="23417" y="23417"/>
        <a:ext cx="10468766" cy="432866"/>
      </dsp:txXfrm>
    </dsp:sp>
    <dsp:sp modelId="{2B4AF482-5B50-45AF-BECB-DE4D916EFDBC}">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0 and convert from Celsius to Kelvin; result will be 273.15.</a:t>
          </a:r>
          <a:endParaRPr lang="en-US" sz="2000" kern="1200" dirty="0"/>
        </a:p>
      </dsp:txBody>
      <dsp:txXfrm>
        <a:off x="23417" y="1147092"/>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Progress bar will be empty, and background will change to blue.</a:t>
          </a:r>
          <a:endParaRPr lang="en-US" sz="2000" kern="1200" dirty="0"/>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50 and convert from Celsius to Kelvin; result will be 323.15.</a:t>
          </a:r>
          <a:endParaRPr lang="en-US" sz="2000" kern="1200" dirty="0"/>
        </a:p>
      </dsp:txBody>
      <dsp:txXfrm>
        <a:off x="23417" y="2227886"/>
        <a:ext cx="10468766" cy="432866"/>
      </dsp:txXfrm>
    </dsp:sp>
    <dsp:sp modelId="{547C43D9-3C15-46C6-A26F-DFAA5355C8BC}">
      <dsp:nvSpPr>
        <dsp:cNvPr id="0" name=""/>
        <dsp:cNvSpPr/>
      </dsp:nvSpPr>
      <dsp:spPr>
        <a:xfrm>
          <a:off x="0" y="2725866"/>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49283"/>
        <a:ext cx="10468766" cy="432866"/>
      </dsp:txXfrm>
    </dsp:sp>
    <dsp:sp modelId="{7B3034C1-35B6-476A-8EDE-6DDFD28D52B6}">
      <dsp:nvSpPr>
        <dsp:cNvPr id="0" name=""/>
        <dsp:cNvSpPr/>
      </dsp:nvSpPr>
      <dsp:spPr>
        <a:xfrm>
          <a:off x="0" y="3294973"/>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-373.15 and convert from Celsius to Kelvin; result will be -100.0.</a:t>
          </a:r>
          <a:endParaRPr lang="en-US" sz="2000" kern="1200" dirty="0"/>
        </a:p>
      </dsp:txBody>
      <dsp:txXfrm>
        <a:off x="23417" y="3318390"/>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12/10/2022</a:t>
            </a:fld>
            <a:endParaRPr lang="en-US" dirty="0"/>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12/10/2022</a:t>
            </a:fld>
            <a:endParaRPr lang="en-US" dirty="0"/>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dirty="0"/>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dirty="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a:solidFill>
                  <a:srgbClr val="FFFFFF"/>
                </a:solidFill>
              </a:rPr>
              <a:t>Test Cases – Fahrenheit to Kelvin</a:t>
            </a:r>
            <a:endParaRPr lang="en-US" dirty="0">
              <a:solidFill>
                <a:srgbClr val="FFFFFF"/>
              </a:solidFill>
            </a:endParaRP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3916004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21023587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7627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D1A5966-7D49-9BCA-4D20-A6DFEDB46FB6}"/>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Live Demo</a:t>
            </a:r>
          </a:p>
        </p:txBody>
      </p:sp>
      <p:sp>
        <p:nvSpPr>
          <p:cNvPr id="3" name="Subtitle 2">
            <a:extLst>
              <a:ext uri="{FF2B5EF4-FFF2-40B4-BE49-F238E27FC236}">
                <a16:creationId xmlns:a16="http://schemas.microsoft.com/office/drawing/2014/main" id="{7694228F-283B-A644-91E4-FF6EF8F40F4E}"/>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Showing Features / Feature slides/ Test case snippets/ Summary</a:t>
            </a:r>
          </a:p>
        </p:txBody>
      </p:sp>
    </p:spTree>
    <p:extLst>
      <p:ext uri="{BB962C8B-B14F-4D97-AF65-F5344CB8AC3E}">
        <p14:creationId xmlns:p14="http://schemas.microsoft.com/office/powerpoint/2010/main" val="8710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8EFB0CF-5F71-7598-54F2-C017883B3E27}"/>
              </a:ext>
            </a:extLst>
          </p:cNvPr>
          <p:cNvGraphicFramePr>
            <a:graphicFrameLocks noGrp="1"/>
          </p:cNvGraphicFramePr>
          <p:nvPr>
            <p:ph sz="half" idx="2"/>
            <p:extLst>
              <p:ext uri="{D42A27DB-BD31-4B8C-83A1-F6EECF244321}">
                <p14:modId xmlns:p14="http://schemas.microsoft.com/office/powerpoint/2010/main" val="2348379863"/>
              </p:ext>
            </p:extLst>
          </p:nvPr>
        </p:nvGraphicFramePr>
        <p:xfrm>
          <a:off x="839788" y="539392"/>
          <a:ext cx="4461677" cy="580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11">
            <a:extLst>
              <a:ext uri="{FF2B5EF4-FFF2-40B4-BE49-F238E27FC236}">
                <a16:creationId xmlns:a16="http://schemas.microsoft.com/office/drawing/2014/main" id="{9E00A626-090B-2D27-4B4F-888D98BF4B19}"/>
              </a:ext>
            </a:extLst>
          </p:cNvPr>
          <p:cNvSpPr>
            <a:spLocks noGrp="1"/>
          </p:cNvSpPr>
          <p:nvPr>
            <p:ph sz="quarter" idx="4"/>
          </p:nvPr>
        </p:nvSpPr>
        <p:spPr>
          <a:xfrm>
            <a:off x="5301465" y="539392"/>
            <a:ext cx="6053923" cy="5804899"/>
          </a:xfrm>
        </p:spPr>
        <p:txBody>
          <a:bodyPr>
            <a:normAutofit fontScale="40000" lnSpcReduction="20000"/>
          </a:bodyPr>
          <a:lstStyle/>
          <a:p>
            <a:r>
              <a:rPr lang="en-US" sz="3500" dirty="0">
                <a:latin typeface="Arial" panose="020B0604020202020204" pitchFamily="34" charset="0"/>
                <a:cs typeface="Arial" panose="020B0604020202020204" pitchFamily="34" charset="0"/>
              </a:rPr>
              <a:t>Temperature Converter built with Java/Android Studio.</a:t>
            </a:r>
          </a:p>
          <a:p>
            <a:r>
              <a:rPr lang="en-US" sz="3500" dirty="0">
                <a:latin typeface="Arial" panose="020B0604020202020204" pitchFamily="34" charset="0"/>
                <a:cs typeface="Arial" panose="020B0604020202020204" pitchFamily="34" charset="0"/>
              </a:rPr>
              <a:t>Code appears to be at 100pct as all minor bugs seem to be fixed</a:t>
            </a:r>
          </a:p>
          <a:p>
            <a:r>
              <a:rPr lang="en-US" sz="3500" dirty="0">
                <a:latin typeface="Arial" panose="020B0604020202020204" pitchFamily="34" charset="0"/>
                <a:cs typeface="Arial" panose="020B0604020202020204" pitchFamily="34" charset="0"/>
              </a:rPr>
              <a:t>Photos provided in presentation as well as live demo.</a:t>
            </a:r>
          </a:p>
          <a:p>
            <a:r>
              <a:rPr lang="en-US" sz="3500" dirty="0">
                <a:latin typeface="Arial" panose="020B0604020202020204" pitchFamily="34" charset="0"/>
                <a:cs typeface="Arial" panose="020B0604020202020204" pitchFamily="34" charset="0"/>
              </a:rPr>
              <a:t>Code organization explained – ConverterClass.Java, MainActivity.java, activity_main.xml, AndroidManifest.xml, custom_progress_bg.xml, and associated image.</a:t>
            </a:r>
          </a:p>
          <a:p>
            <a:r>
              <a:rPr lang="en-US" sz="3500" dirty="0">
                <a:latin typeface="Arial" panose="020B0604020202020204" pitchFamily="34" charset="0"/>
                <a:cs typeface="Arial" panose="020B0604020202020204" pitchFamily="34" charset="0"/>
              </a:rPr>
              <a:t>The project relies on activities within MainActivity.java utilizing the ConverterClass.java to create new objects for each conversion as well as the layout files such as activity_main.xml and custom_progress_bg.xml as part of the progress bar.</a:t>
            </a:r>
          </a:p>
          <a:p>
            <a:r>
              <a:rPr lang="en-US" sz="3500" dirty="0">
                <a:latin typeface="Arial" panose="020B0604020202020204" pitchFamily="34" charset="0"/>
                <a:cs typeface="Arial" panose="020B0604020202020204" pitchFamily="34" charset="0"/>
              </a:rPr>
              <a:t>No design patterns were purposefully used with the project.</a:t>
            </a:r>
          </a:p>
          <a:p>
            <a:r>
              <a:rPr lang="en-US" sz="3500" dirty="0">
                <a:latin typeface="Arial" panose="020B0604020202020204" pitchFamily="34" charset="0"/>
                <a:cs typeface="Arial" panose="020B0604020202020204" pitchFamily="34" charset="0"/>
              </a:rPr>
              <a:t>We have 24 test cases, 4 for each of the 6 associated temperature conversions. Also tested against existing online conversion calculators to test consistency.</a:t>
            </a:r>
          </a:p>
          <a:p>
            <a:r>
              <a:rPr lang="en-US" sz="3500" dirty="0">
                <a:latin typeface="Arial" panose="020B0604020202020204" pitchFamily="34" charset="0"/>
                <a:cs typeface="Arial" panose="020B0604020202020204" pitchFamily="34" charset="0"/>
              </a:rPr>
              <a:t>Layout needs constantly be updated /resolved with new features being added. Not necessarily the same per device as sequence of design / implementation could be different on each machine that is developing the application.</a:t>
            </a:r>
          </a:p>
          <a:p>
            <a:r>
              <a:rPr lang="en-US" sz="3500" dirty="0">
                <a:latin typeface="Arial" panose="020B0604020202020204" pitchFamily="34" charset="0"/>
                <a:cs typeface="Arial" panose="020B0604020202020204" pitchFamily="34" charset="0"/>
              </a:rPr>
              <a:t>Andre Nasrah contributed conceptual – stripped down code before as well implementing converterclass.java to have a class object associated with program, basic layout in activity_main.xml, and basis of documentation.  Contributed to Github regarding bug editing. Provided test cases along with updates which were regularly pushed to Github. Zoom meeting setups and coordination of meetings.</a:t>
            </a:r>
          </a:p>
          <a:p>
            <a:r>
              <a:rPr lang="en-US" sz="3500" dirty="0">
                <a:latin typeface="Arial" panose="020B0604020202020204" pitchFamily="34" charset="0"/>
                <a:cs typeface="Arial" panose="020B0604020202020204" pitchFamily="34" charset="0"/>
              </a:rPr>
              <a:t>Ellie Brown contributed development of additional features such as progress bar/ if/else statements with background changes, spinner/ dropdown menu, implementation of Kelvin associated conversions being integrated with her newly modified of her previous implementations of Fahrenheit/Celsius. Contributed to Github regularly. Created README.md file with original contents.</a:t>
            </a:r>
          </a:p>
          <a:p>
            <a:endParaRPr lang="en-US" sz="1600" dirty="0"/>
          </a:p>
        </p:txBody>
      </p:sp>
    </p:spTree>
    <p:extLst>
      <p:ext uri="{BB962C8B-B14F-4D97-AF65-F5344CB8AC3E}">
        <p14:creationId xmlns:p14="http://schemas.microsoft.com/office/powerpoint/2010/main" val="27362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dirty="0"/>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dirty="0"/>
              <a:t>User inputs a number (temperature)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dirty="0"/>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484742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–Celsius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1767778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4442172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1924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16998795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565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857012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2293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1530</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Temperature Converter created in Java/Android Studio</vt:lpstr>
      <vt:lpstr>PowerPoint Presentation</vt:lpstr>
      <vt:lpstr>Temperature Converter Application Overview</vt:lpstr>
      <vt:lpstr>How to Use </vt:lpstr>
      <vt:lpstr>Visual Aids</vt:lpstr>
      <vt:lpstr>Test Cases –Celsius to Fahrenheit</vt:lpstr>
      <vt:lpstr>Test Cases – Fahrenheit to Celsius</vt:lpstr>
      <vt:lpstr>Test Cases – Kelvin to Celsius</vt:lpstr>
      <vt:lpstr>Test Cases – Kelvin to Fahrenheit</vt:lpstr>
      <vt:lpstr>Test Cases – Fahrenheit to Kelvin</vt:lpstr>
      <vt:lpstr>Test Cases – Celsius to Kelvin</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24</cp:revision>
  <dcterms:created xsi:type="dcterms:W3CDTF">2022-12-03T03:38:00Z</dcterms:created>
  <dcterms:modified xsi:type="dcterms:W3CDTF">2022-12-10T22:34:06Z</dcterms:modified>
</cp:coreProperties>
</file>