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7BE9-C5B1-9845-B8AE-3CEE21413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6E2BF-1DC8-1846-9524-535460B58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6824-942C-4243-8D3B-1DF15921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B5C6-1C27-4445-87A1-A07BFCA5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7B45-74E4-234D-BC1C-8F2A9A0E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F0A5-29B8-8F4A-8CBE-185E2C73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267C0-F96F-FD4C-BB60-BD43CC2F9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3601-B4D9-6441-BD21-A48954F3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E699-AD13-764A-B75C-02E063BD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40B80-7A8C-534F-8D7D-B00B6C88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AAA11-796B-784B-BEE8-8F81A252F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06380-7152-554D-A464-1F9BF9CF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3312-8681-B744-8093-0A7EAE36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BF75-72AB-2D42-9429-58D09A32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0C58-047C-3542-87BD-FE9F6776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3F4-2652-D54C-99EB-1CDB9FB5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47F8-FBE7-944B-A59D-0E1FED054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53B8F-F712-BD43-AD6F-21EDA59B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43CE-A3D7-C149-9294-3DFC3FB7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F958-11BD-9E4D-B52D-1EA42E6D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E565-C05C-7046-9104-AEAD46FC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0F183-63FE-FF43-87F0-C76F6BB81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8F6A-5367-144E-9EE1-F78C5FCE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D504-E87E-FA41-A7ED-4D84685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D10A-A40C-6449-B3A4-956B2EFB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C53C-2EF8-DD48-A0D9-65278282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0B52-AD20-2A45-A851-A441565F7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BE3A7-A355-5C47-B474-DE0A28309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69F1-8305-8046-BA4D-E7D3A52F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16287-F3D5-1D41-8EF9-06CF4A5A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8C92-8F9A-274E-A580-EE28921C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C737-9BCB-0143-A779-9EA98937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BBA8-F025-9848-A85A-49073F9D8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28A64-3159-D24C-A2E3-47D077BB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5713A-B4B8-9847-8B45-A30D3EEC6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520DF-B5DF-6F43-98BD-A88ADA3E1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A686C-8E80-EE47-8484-D5CEA679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CA060-D119-0D44-A127-4C30F522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6EFC1-6168-3C4B-A902-2D46CA83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07A8-5919-C943-BD2F-EB4E8A78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B2927-4316-D944-8D0B-07DEB728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19B23-7B00-0143-BC56-A513DB80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6A70E-59C8-9441-BA10-27F248A9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39F87-E3DC-9C41-A6BB-22099B79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12BCC-FCB8-794A-AB91-F6D22672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6E66E-9402-4B43-A5B3-1F6672E1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C89B-4E16-B045-9452-91BD36D5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508E-3DF6-8B4D-980B-8D25087B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8C8E-539A-4645-9241-C267D962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AEF8D-34F6-7347-897E-6585C676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B538-D4E7-E24C-8D85-740255E3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4568-58B5-3C4D-A3A5-CF918665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2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D954-960D-4847-B293-7F201C15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2B8D7-15B3-C841-AE9C-78962A59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B2574-1B52-6048-A5F7-CD142AE6B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D28B3-BDC6-A649-9EF9-A1C61E1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C2F02-2082-A449-9AA9-D31E7DC0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50280-EDF2-0E46-9BD7-22725520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8400F-4335-9945-86E7-412EB786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B69F5-AC01-D54E-9943-06A1590AC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2B07-D3B6-6746-A391-539A892D1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F857-AE6C-BB41-8791-ADE0D2EBFD2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97F8-257E-964A-9CF0-86B192EC5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4D90-A22C-6845-A1C2-A2CE0F67F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9834-6743-B84F-9D0D-11FE98FCF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808A41-20BF-FE4C-BDC5-A66A5FC08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52122"/>
              </p:ext>
            </p:extLst>
          </p:nvPr>
        </p:nvGraphicFramePr>
        <p:xfrm>
          <a:off x="758283" y="719665"/>
          <a:ext cx="9401720" cy="5179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172">
                  <a:extLst>
                    <a:ext uri="{9D8B030D-6E8A-4147-A177-3AD203B41FA5}">
                      <a16:colId xmlns:a16="http://schemas.microsoft.com/office/drawing/2014/main" val="1747876720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3339698119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3219109073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516288405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103807487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1550959282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405258143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3192690565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35927107"/>
                    </a:ext>
                  </a:extLst>
                </a:gridCol>
                <a:gridCol w="940172">
                  <a:extLst>
                    <a:ext uri="{9D8B030D-6E8A-4147-A177-3AD203B41FA5}">
                      <a16:colId xmlns:a16="http://schemas.microsoft.com/office/drawing/2014/main" val="2263073475"/>
                    </a:ext>
                  </a:extLst>
                </a:gridCol>
              </a:tblGrid>
              <a:tr h="739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Alabama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69877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22760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375767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24355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83275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1177"/>
                  </a:ext>
                </a:extLst>
              </a:tr>
              <a:tr h="739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Alabama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4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8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35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</Words>
  <Application>Microsoft Macintosh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Naumann</dc:creator>
  <cp:lastModifiedBy>Daniel Naumann</cp:lastModifiedBy>
  <cp:revision>1</cp:revision>
  <dcterms:created xsi:type="dcterms:W3CDTF">2019-11-15T01:10:22Z</dcterms:created>
  <dcterms:modified xsi:type="dcterms:W3CDTF">2019-11-15T01:29:39Z</dcterms:modified>
</cp:coreProperties>
</file>