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3:16.01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2158 0 24575,'6'57'0,"2"12"0,17-26 0,16 39-492,-11-40 0,5 0 0,7 10 0,3 3 12,6 8 0,1 0 480,-4-9 0,1 0-492,13 16 0,-1 2 105,-9-11 1,0 0 386,15 11 0,1 2 0,-10-7 0,0-1 0,8 1 0,0 0 0,-8-1 0,0 1 0,4 0 0,-1-1 0,-9-1 0,-1 0 0,5 2 0,-1-2 0,-4-6 0,-2 0 0,2 4 0,0 1 0,4-4 0,-1 1 0,-2 3 0,-1 2 0,2 4 0,0 2 0,3-5 0,1 1 0,-4 4 0,0-2 0,-9-15 0,3-1 0,21 20 0,-2-4 31,-33-30 0,0 0-31,27 20 0,-2 0 0,-1 10-224,5-6 224,-11-6 983,-18-19-713,-7-7 713,-4-4 0,-15-11 0,2-2-628,-13-9-65,-25-20-290,5-15 0,-35-30 0,19-16-492,5 26 0,-3-3 203,2-9 1,-2-2-204,-13-8 0,-2-3 0,-1-9 0,-2 0 396,14 27 0,-3 2 1,2 0 95,-17-26 0,-1 2 0,16 24 0,-2 1 0,1 1 0,-13-16 0,0 0 0,-4-6 0,0 2 0,6 11 0,2-1 0,2-8 0,1 1-492,-3 12 0,3 1 363,15 0 0,0 0-172,-5 4 0,2 3 301,-7-27 0,15 31 0,1 1 0,-8-21 983,-10 6-743,27 13 743,-8 19 0,17-1 0,-3 16-294,5-4 110,1 10-799,0 2 0,-1 4 0,-5 0 0,-1 0 0,-12 0 0,-2 0 0,-6 0 0,-8 0 0,-2 0 0,-7 0 0,-9 0 0,-2 0 0,-8 0 0,0 0 0,0 0 0,0 6 0,8 2 0,2 12 0,9 1 0,-1 6 0,1-1 0,0 1 0,0-6 0,-1 5 0,9-12 0,-7 6 0,14-13 0,1-1 0,8-6 0,8 0 0,4 0 0,2 0 0,6 0 0,0 0 0,0-9 0,0 2 0,4-7 0,-3 3 0,3 1 0,-4 5 0,0 0 0,0 5 0,-6 0 0,5 0 0,-11 0 0,5 0 0,-6 0 0,-6 6 0,-3 13 0,0 1 0,-6 19 0,5-7 0,-7 2 0,0 5 0,1-6 0,6 0 0,-4-1 0,13-10 0,-6 2 0,8-1 0,-1-1 0,0-4 0,0 3 0,6-9 0,-4 9 0,9-9 0,-4 4 0,0-6 0,4 1 0,-3-1 0,-1 1 0,4-1 0,-4 1 0,0 0 0,4-1 0,-9 1 0,9 0 0,-9 0 0,9-1 0,-9 1 0,9-5 0,-9 4 0,9-4 0,-4 0 0,6 3 0,-1-8 0,1 8 0,-6-3 0,4 5 0,-4-1 0,6 1 0,0-1 0,-1 0 0,-4 1 0,2 5 0,-3-4 0,6 3 0,-6 1 0,4-4 0,-4 3 0,6-5 0,-1 1 0,1-1 0,0 0 0,0-5 0,4 4 0,-3-8 0,8 13 0,-8-12 0,3 12 0,0-9 0,-3 6 0,3-1 0,-4 0 0,0-5 0,4 4 0,-3-8 0,4 8 0,-5-8 0,0 8 0,0-4 0,0 1 0,4 3 0,-3-8 0,3 9 0,-10-4 0,4 4 0,-4-4 0,6 3 0,-1-8 0,1 9 0,0-9 0,4 7 0,-7-6 0,7 2 0,-8-4 0,4 0 0,0 0 0,0 0 0,0 0 0,5 9 0,-4-7 0,8 11 0,-8-7 0,3 0 0,-4 3 0,-1-4 0,1 6 0,-6-1 0,4-4 0,-4-1 0,6 0 0,0-4 0,36 3 0,-18-4 0,29 5 0,-27-4 0,6 9 0,-5-9 0,5 8 0,0-3 0,-5 0 0,5 4 0,0-9 0,-5 8 0,10-8 0,-9 8 0,4-8 0,-6 4 0,0-5 0,0 4 0,0-2 0,0 6 0,0-7 0,-5 8 0,4-3 0,-8 4 0,8-5 0,-3 4 0,0-4 0,2 1 0,-2 7 0,3-6 0,1 3 0,-5-2 0,3-7 0,-2 8 0,3-8 0,1 8 0,0-8 0,-5 8 0,8-8 0,-7 4 0,8-5 0,-3 0 0,-1 4 0,0 2 0,0 0 0,1 3 0,-1-8 0,0 4 0,0-1 0,0-3 0,-1 3 0,0-4 0,1 0 0,-1 0 0,1 4 0,-1-2 0,-3 7 0,7-4 0,-6 1 0,3 2 0,-2-7 0,-2 8 0,4-8 0,-4 7 0,2-2 0,-2 0 0,4 3 0,1-8 0,-1 8 0,0-3 0,0 4 0,1 0 0,-2 0 0,2 0 0,-2 0 0,-3 0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11.876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24575,'0'26'0,"0"-3"0,0-13 0,0 0 0,0 0 0,0 0 0,0 0 0,0 0 0,0-1 0,0 1 0,0-1 0,4 1 0,-3-1 0,7 1 0,-6 0 0,2-1 0,-4 1 0,0-1 0,4 1 0,-3 0 0,4-1 0,-5 1 0,4-1 0,-3 1 0,8 0 0,-8-1 0,3 1 0,-4 0 0,5 0 0,-4 0 0,3 0 0,-4 0 0,5-1 0,-4 1 0,3-1 0,1 1 0,-4-1 0,8 1 0,-8 0 0,7-1 0,-7 1 0,8-1 0,-8 1 0,8 0 0,-8-1 0,8-3 0,-8 7 0,4-6 0,-1 3 0,1-1 0,0-4 0,4 1 0,-3 3 0,4-8 0,0 8 0,-1-8 0,1 3 0,0-4 0,0 5 0,-1-4 0,1 8 0,-1-8 0,1 3 0,0 1 0,-1-4 0,1 3 0,0-4 0,-1 0 0,1 4 0,-1 1 0,-3 5 0,2-5 0,-7 4 0,8-3 0,-4 4 0,5-4 0,-1-2 0,1-4 0,0 5 0,-1-4 0,1 7 0,-1-7 0,1 4 0,0-5 0,-1 4 0,1-3 0,0 3 0,-1-4 0,0 0 0,1 0 0,-1 0 0,1 0 0,0 0 0,0 0 0,-1 0 0,1 0 0,0 0 0,0 0 0,0 0 0,0 0 0,0 0 0,0 0 0,0 0 0,0 0 0,0 0 0,1 0 0,-1 0 0,0-4 0,0 2 0,0-2 0,1-1 0,-1 4 0,0-8 0,0 8 0,0-4 0,-1 1 0,1 3 0,0-8 0,0 8 0,0-4 0,-1 5 0,1-5 0,0 4 0,-5-8 0,9 8 0,-8-8 0,8 8 0,-4-8 0,-1 8 0,-3-8 0,7 8 0,-11-8 0,11 8 0,-3-8 0,1 8 0,3-4 0,-9 1 0,4 2 0,-3-7 0,4 8 0,0-4 0,-1 1 0,1 3 0,0-3 0,0 4 0,0-5 0,0 4 0,0-8 0,0 8 0,0-4 0,1 0 0,-1 4 0,0-3 0,0-1 0,0 4 0,-5-8 0,4 3 0,-4 1 0,5 1 0,0-1 0,-5 0 0,4 0 0,-3-4 0,4 3 0,0-4 0,0 0 0,0 4 0,-5-3 0,3 4 0,-3-1 0,5-3 0,-5 4 0,3-1 0,-2-2 0,3 2 0,1-3 0,-5 0 0,4 3 0,-4-2 0,5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14.765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24575,'0'49'0,"0"-6"0,0 2 0,6 0 0,1-12 0,6 10 0,-2-19 0,-4 5 0,3-6 0,-4-1 0,1-5 0,3 5 0,-9-11 0,8 5 0,-7-6 0,7 6 0,-3-4 0,0 3 0,3-4 0,-8-1 0,4 0 0,0 6 0,-4-5 0,4 11 0,0-11 0,-4 10 0,3-9 0,1 4 0,-4-1 0,4-3 0,-5 4 0,4-6 0,-3 0 0,8 0 0,-7 0 0,6 0 0,-7 1 0,4-2 0,-1 2 0,-3-1 0,4 0 0,-1 0 0,-2 0 0,7 0 0,-8 0 0,3 0 0,1 0 0,-4 0 0,3 0 0,1 1 0,-4-1 0,4 0 0,-1 0 0,-3 1 0,4-1 0,-1 0 0,-2 0 0,7-4 0,-8 7 0,8-10 0,-8 10 0,8-8 0,-3 6 0,-1-1 0,5-4 0,-9 3 0,8-4 0,-4 5 0,1 1 0,3-6 0,-8 4 0,8-3 0,-8 4 0,4 0 0,-1 0 0,-3 0 0,8-4 0,-4 2 0,1-2 0,3 3 0,-8 1 0,7-4 0,-6 7 0,7-7 0,-8 9 0,8-5 0,-8 0 0,4 0 0,-1 0 0,-3 0 0,8-1 0,-8 1 0,8-5 0,-4 4 0,5-4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04.13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844 0 24575,'-26'5'0,"2"-4"0,14 8 0,-6-8 0,-1 9 0,-1-5 0,-3 7 0,9-7 0,-9 5 0,9-8 0,-9 8 0,9-4 0,-4 0 0,6 3 0,0-4 0,-1 1 0,6 2 0,-4-7 0,3 8 0,-3-4 0,-1 0 0,5 4 0,-4-8 0,3 8 0,-4-8 0,1 8 0,-1-8 0,0 7 0,0-6 0,0 7 0,0-8 0,0 8 0,-1-8 0,2 3 0,-1 0 0,4 2 0,-3-1 0,4 4 0,-6-8 0,2 8 0,-1-8 0,0 7 0,0-7 0,5 8 0,-8-8 0,10 8 0,-10-7 0,8 6 0,-5-7 0,4 8 0,-7-3 0,6 0 0,-3 3 0,1-8 0,3 3 0,-4 1 0,0 0 0,1 1 0,-1 2 0,0-6 0,5 6 0,-8-2 0,6-1 0,-2 4 0,0-8 0,3 8 0,-4-8 0,4 9 0,-7-5 0,6 1 0,-2 2 0,0-7 0,4 8 0,-5 1 0,1 1 0,-2-1 0,6-1 0,-5-8 0,5 8 0,-6-3 0,6 4 0,-5-5 0,9 4 0,-3 1 0,-1 0 0,4 4 0,-3-5 0,4 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06.868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681 1 24575,'-34'5'0,"8"1"0,10 4 0,6 1 0,0-6 0,4 4 0,-3-8 0,8 12 0,-8-6 0,4 7 0,0-5 0,-4 1 0,8-1 0,-8-3 0,8 7 0,-8-11 0,7 12 0,-7-8 0,3-1 0,-4 4 0,4-3 0,-3 0 0,3 3 0,-4-4 0,0 1 0,4 3 0,-3-8 0,4 8 0,-5-4 0,0 5 0,0-5 0,5 4 0,-4-8 0,3 8 0,-3-8 0,-1 7 0,0-3 0,0 5 0,0-5 0,0-1 0,5 1 0,-9 0 0,7 1 0,-4 3 0,2-8 0,8 8 0,-12-3 0,6 0 0,-7 2 0,4-7 0,-1 8 0,1-8 0,0 8 0,0-3 0,0-1 0,0 4 0,-1-8 0,1 8 0,0-3 0,-1 4 0,1-5 0,0 4 0,0-8 0,5 8 0,-4-3 0,4 3 0,-5-3 0,0 3 0,0-4 0,5 5 0,-4-4 0,3 3 0,-5-3 0,1 4 0,5-1 0,0-3 0,5-2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26.85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24575,'27'11'0,"-9"3"0,-9-13 0,-8 8 0,8-4 0,-4 5 0,0 0 0,4-5 0,-8 4 0,8-3 0,-3 4 0,4 0 0,-5-1 0,3-3 0,-7 3 0,8-4 0,-4 5 0,5-4 0,-5 3 0,4-8 0,-4 7 0,5-3 0,0 1 0,0-2 0,-5 0 0,9 2 0,-8 0 0,4 2 0,0-7 0,-5 4 0,5-1 0,-1-3 0,1 8 0,-1-8 0,1 3 0,-1-4 0,1 4 0,-1-3 0,1 4 0,0-5 0,-1 4 0,1-3 0,0 3 0,-1-4 0,1 5 0,0-4 0,0 4 0,0-1 0,0-3 0,1 4 0,-1-1 0,0-3 0,0 4 0,0 0 0,1-4 0,-1 3 0,0 1 0,0-4 0,0 3 0,0 1 0,-1 0 0,1 1 0,0 2 0,0-6 0,0 6 0,0-7 0,-1 8 0,2-8 0,-1 3 0,-1 0 0,2-3 0,-1 4 0,0-1 0,-5 2 0,5 0 0,-5 3 0,5-8 0,0 8 0,0-8 0,0 3 0,0 0 0,-1-3 0,1 3 0,0 1 0,1-4 0,-1 4 0,0-1 0,-1-3 0,2 4 0,-2-1 0,1-2 0,0 6 0,-1-7 0,1 4 0,0-1 0,0-3 0,0 8 0,0-8 0,0 8 0,0-8 0,0 4 0,-1-1 0,1-3 0,-4 9 0,8-9 0,-7 8 0,7-8 0,-3 3 0,-1 1 0,0-4 0,0 8 0,0-8 0,0 8 0,0-8 0,1 8 0,-1-8 0,0 4 0,0-1 0,0 2 0,1 0 0,-1 2 0,0-7 0,-1 8 0,2-8 0,-6 8 0,8-4 0,-6 1 0,7-2 0,-3 1 0,-1-4 0,0 8 0,0-8 0,0 3 0,0 1 0,1-4 0,-6 8 0,9-8 0,-12 8 0,12-7 0,-9 2 0,6 1 0,-6 0 0,4 1 0,2 3 0,0-8 0,4 8 0,-5-8 0,0 3 0,0 1 0,-4 1 0,3-1 0,-4 4 0,6-7 0,-1 7 0,0-8 0,0 8 0,0-8 0,0 8 0,0-8 0,0 4 0,0-1 0,0-2 0,0 2 0,0 1 0,1-4 0,-1 3 0,0-4 0,0 5 0,0-4 0,-1 4 0,1-5 0,0 0 0,0 0 0,0 0 0,0 0 0,6 0 0,-5 0 0,10 0 0,-9 0 0,9 0 0,-4 0 0,0 0 0,4 0 0,-3 0 0,-1 0 0,4 0 0,-9 0 0,3 0 0,-4 0 0,-1 0 0,0 0 0,0 0 0,0 0 0,1 0 0,-1 0 0,0 0 0,0 0 0,0 0 0,0 0 0,0 0 0,0 0 0,0 4 0,0-3 0,0 3 0,0-4 0,0 0 0,0 0 0,0 0 0,1 5 0,-1-4 0,0 8 0,0-8 0,0 4 0,1-1 0,-1-3 0,0 8 0,0-7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28.325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24575,'26'0'0,"-3"0"0,-13 0 0,0 0 0,0 0 0,0 0 0,1 0 0,-1 0 0,0 0 0,0 0 0,0 0 0,0 0 0,-1 0 0,1 0 0,0 0 0,0 0 0,0 5 0,0 0 0,0 1 0,0 2 0,1-6 0,-1 7 0,0-4 0,0 5 0,-1 0 0,1-1 0,0 1 0,-1-1 0,-3 1 0,2-4 0,-7 3 0,9-3 0,-5 3 0,5 2 0,0-2 0,0-3 0,-1 2 0,-3-6 0,-2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35.36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68 0 24575,'-26'0'0,"4"0"0,12 0 0,0 0 0,18 17 0,-5-13 0,11 18 0,-5-21 0,-4 3 0,6 1 0,-2-4 0,-3 8 0,7-8 0,-6 8 0,7-8 0,-4 3 0,-5 0 0,8-3 0,-7 4 0,9-5 0,-6 0 0,1 0 0,-1 4 0,1-3 0,-1 3 0,1-4 0,0 5 0,0-4 0,0 3 0,0-4 0,0 5 0,0-4 0,0 4 0,1-1 0,-1-3 0,6 4 0,-5-5 0,5 4 0,-6-2 0,0 2 0,0-4 0,0 0 0,1 5 0,-1-4 0,0 3 0,-1-4 0,1 0 0,0 5 0,0-4 0,0 3 0,0-4 0,1 4 0,-1-2 0,0 2 0,0-4 0,0 4 0,0-3 0,-1 4 0,1-5 0,0 4 0,0-3 0,0 4 0,-1-1 0,2-3 0,-2 4 0,1-1 0,0-3 0,0 4 0,-1-5 0,1 4 0,0-3 0,0 8 0,-1-8 0,1 3 0,0 1 0,-1-4 0,2 4 0,-1-1 0,0-3 0,-5 8 0,8-8 0,-11 8 0,12-8 0,-9 8 0,5-8 0,0 3 0,0 0 0,0-3 0,-5 8 0,8-8 0,-6 8 0,7-8 0,-9 7 0,4-7 0,0 8 0,2-8 0,4 3 0,-5-4 0,0 0 0,0 4 0,0-3 0,0 4 0,-1-5 0,1 0 0,0 4 0,-1-3 0,1 8 0,0-8 0,0 3 0,0 1 0,1-4 0,-1 4 0,0-5 0,0 4 0,0-3 0,0 4 0,0-1 0,0-2 0,0 2 0,0 1 0,0-4 0,-5 8 0,9-8 0,-12 8 0,11-8 0,-8 8 0,6-7 0,-2 2 0,1 0 0,0-3 0,-1 4 0,1-1 0,0 2 0,0-1 0,-1-1 0,-3 1 0,7-4 0,-7 8 0,9-8 0,-5 3 0,0-4 0,0 5 0,-1-4 0,1 3 0,0 1 0,-1-4 0,1 3 0,0-4 0,-1 0 0,1 4 0,0-3 0,0 4 0,-1-5 0,1 0 0,0 4 0,0-3 0,0 4 0,-1-5 0,1 4 0,-1-3 0,1 3 0,0-4 0,0 5 0,-1-4 0,1 3 0,-1 0 0,1-3 0,-1 4 0,1-1 0,0-3 0,0 7 0,-1-7 0,1 4 0,0-1 0,-1-3 0,1 4 0,0-1 0,0-2 0,0 2 0,0 1 0,0-4 0,0 7 0,-1-6 0,1 6 0,0-6 0,0 7 0,0-8 0,0 8 0,-1-8 0,2 4 0,-1-1 0,-1-3 0,1 7 0,0-2 0,0-1 0,-1 4 0,1-4 0,0 5 0,0-5 0,-1 4 0,1-4 0,0 1 0,0 2 0,0-6 0,0 7 0,0-8 0,-4 8 0,8-8 0,-12 8 0,12-8 0,-9 8 0,5-7 0,0 7 0,0-8 0,-4 8 0,2-3 0,-2-1 0,4 0 0,1-1 0,-1 2 0,-1 4 0,1-5 0,0 3 0,0-6 0,0 6 0,0-7 0,-4 9 0,7-9 0,-7 8 0,8-8 0,-4 7 0,0-6 0,0 7 0,0-4 0,0 1 0,0-2 0,-4 1 0,3 0 0,-4 1 0,6 3 0,-2-4 0,2 1 0,-2 3 0,1-8 0,-4 7 0,2-2 0,-2 0 0,3 3 0,1-8 0,0 3 0,0 1 0,0 0 0,0 1 0,0-2 0,-4 1 0,3 1 0,-4-1 0,6 0 0,-1-1 0,0-3 0,-5 8 0,8-8 0,-6 4 0,3-1 0,3-3 0,-6 8 0,8-8 0,-6 4 0,1-5 0,0 0 0,0 4 0,0-3 0,0 4 0,0-5 0,0 0 0,0 4 0,0-3 0,0 4 0,0 0 0,1-4 0,-1 3 0,0 1 0,0-4 0,0 4 0,0-1 0,-1-3 0,1 8 0,0-8 0,-1 7 0,1-2 0,-1 3 0,1-4 0,-5 4 0,4-8 0,-4 8 0,5-4 0,0 1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36.961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39.82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24575,'33'17'0,"-2"-5"0,-9 5 0,-5-6 0,-1-1 0,-6 1 0,1-6 0,-1 0 0,0-1 0,0-3 0,0 4 0,0 0 0,-5 0 0,4 1 0,-4 3 0,6-8 0,-2 7 0,1-7 0,-5 8 0,8-8 0,-11 8 0,11-8 0,-7 8 0,3-8 0,1 7 0,-5-2 0,4 0 0,-4 3 0,5-4 0,-5 5 0,4-5 0,-8 4 0,8-4 0,-3 1 0,0 2 0,3-2 0,-3 0 0,4 3 0,0-4 0,0 1 0,0 3 0,0-8 0,0 8 0,-4-3 0,3-1 0,-3 4 0,4-8 0,0 9 0,1-5 0,-1 1 0,-5 3 0,5-3 0,-5 4 0,5 0 0,1 0 0,-1-4 0,0 3 0,0-3 0,0-1 0,1 5 0,-1-5 0,0 1 0,0 3 0,0-8 0,0 7 0,0-2 0,0-1 0,-5 4 0,4-8 0,-3 8 0,4-8 0,-4 8 0,3-3 0,-4-1 0,6 4 0,-1-3 0,0-1 0,-5 4 0,4-8 0,-3 8 0,0-3 0,3 0 0,-4 3 0,6-8 0,-1 8 0,0-8 0,0 8 0,1-3 0,-1 0 0,0 3 0,0-8 0,0 8 0,1-8 0,-6 8 0,9-3 0,-12 4 0,12-5 0,-9 4 0,5-4 0,0 5 0,0 0 0,0-5 0,0 0 0,-5-1 0,9-3 0,-7 8 0,8-8 0,-10 9 0,4-9 0,-3 8 0,4-8 0,0 8 0,0-8 0,0 7 0,0-7 0,0 8 0,0-8 0,0 8 0,0-8 0,-5 8 0,8-4 0,-7 1 0,9 3 0,-5-8 0,0 3 0,0 1 0,0-4 0,0 4 0,0-1 0,-1-3 0,1 3 0,0 1 0,0-4 0,0 3 0,0-4 0,-1 5 0,1-4 0,0 4 0,-1-1 0,1-3 0,0 3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50.74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24575,'27'22'0,"3"3"0,-13-13 0,5 5 0,1-6 0,-6 0 0,4 0 0,-9-1 0,4 1 0,-6-1 0,0-4 0,0-2 0,1-4 0,-1 5 0,0-4 0,0 4 0,-1-5 0,1 0 0,-1 0 0,0 4 0,1 2 0,0 4 0,0 0 0,-4 0 0,3 0 0,-3 0 0,4 1 0,0-1 0,1 5 0,-1-3 0,1 9 0,0-9 0,-1 4 0,-4-6 0,3 0 0,-8 0 0,4 1 0,-5-1 0,4 0 0,-2-1 0,2 1 0,-4-1 0,9 1 0,-3-4 0,9 2 0,-6-3 0,1 1 0,-1 2 0,1-2 0,0-1 0,-5 4 0,4-8 0,-4 8 0,5-4 0,0 5 0,0 0 0,-1-1 0,1 1 0,-1-5 0,0-1 0,1-4 0,-1 0 0,1 0 0,0 0 0,0 0 0,0 0 0,-1 0 0,1 0 0,0 0 0,0 0 0,0 0 0,0 0 0,0 5 0,-1-4 0,1 8 0,0-8 0,0 7 0,0-6 0,0 6 0,0-7 0,0 9 0,1-9 0,-1 8 0,0-8 0,0 8 0,1-8 0,-1 4 0,0-1 0,0-3 0,0 8 0,1-7 0,-2 6 0,2-7 0,-2 8 0,1-8 0,0 8 0,0-8 0,-4 7 0,7-6 0,-11 7 0,12-8 0,-9 8 0,6-8 0,-6 8 0,9-8 0,-12 8 0,11-8 0,-8 12 0,5-6 0,-5 7 0,4-9 0,-4 4 0,5-8 0,0 8 0,0-4 0,0 1 0,-5 2 0,4-6 0,-4 7 0,5-4 0,0 1 0,0 3 0,-1-4 0,1 5 0,0-5 0,-4 4 0,3-8 0,-4 8 0,5-3 0,0 4 0,0-1 0,-1 1 0,1-1 0,0-3 0,-5 2 0,4-2 0,-3 0 0,4 3 0,0-4 0,0 1 0,0 3 0,0-8 0,1 8 0,-1-8 0,0 8 0,0-3 0,0 4 0,0-5 0,0 4 0,0-3 0,1-1 0,4 5 0,-3-4 0,9 0 0,-4 3 0,0-3 0,5 0 0,-11 3 0,11-7 0,-11 7 0,10-8 0,-9 8 0,4-8 0,-6 8 0,0-8 0,1 8 0,-1-7 0,0 7 0,0-8 0,0 8 0,1-4 0,-1 1 0,0 3 0,0-8 0,0 8 0,1-7 0,-1 7 0,0-8 0,0 8 0,0-8 0,1 8 0,-1-8 0,0 8 0,-1-3 0,1 4 0,0-5 0,0 4 0,0-4 0,0 1 0,0 3 0,-5-4 0,4 1 0,-3 3 0,4-8 0,-4 8 0,3-3 0,-3 0 0,0 3 0,7-4 0,-6 1 0,3 3 0,-1-8 0,-4 8 0,5-7 0,1 7 0,-2-8 0,2 3 0,-1 1 0,0 1 0,0-1 0,1 0 0,-1-1 0,0-3 0,0 9 0,0-9 0,1 8 0,-1-8 0,0 3 0,0 1 0,0-4 0,0 8 0,1-8 0,-1 4 0,0-1 0,0-3 0,0 9 0,1-5 0,-1 1 0,0-2 0,0 1 0,0-4 0,6 9 0,-4-9 0,3 9 0,-4-5 0,-1 1 0,0-2 0,0 1 0,0-4 0,1 8 0,-1-8 0,0 4 0,0-1 0,6-2 0,-4 2 0,3 1 0,-4-4 0,-1 3 0,0-4 0,0 5 0,0-4 0,1 4 0,-1-5 0,0 0 0,0 0 0,0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3:46.84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20 3071 24575,'33'-16'0,"-7"5"0,-5-1 0,-4 3 0,1 3 0,3-6 0,-10 2 0,11 4 0,-11-4 0,5 9 0,-6-8 0,0 8 0,0-4 0,1 1 0,-1 3 0,0-9 0,0 5 0,0-1 0,1-3 0,-1 3 0,0 0 0,0-3 0,-4 3 0,3 0 0,-3-3 0,4 4 0,0-5 0,0 0 0,-1 4 0,1-3 0,0 4 0,-1-5 0,-28 4 0,7 2 0,-32 4 0,5 0 0,0 0 0,-6 6 0,14 0 0,-4 1 0,10 3 0,1-5 0,3 7 0,10-2 0,-5-4 0,6 2 0,4-2 0,-3-1 0,4 9 0,-6-7 0,1 3 0,5-2 0,-4-7 0,34 3 0,-18-4 0,25-4 0,-23 3 0,1-8 0,0 8 0,-5-8 0,4 3 0,-3 1 0,0-5 0,3 5 0,-4-1 0,5-3 0,-4 3 0,3 0 0,-3-3 0,0 3 0,3 0 0,-4-3 0,1 3 0,3 1 0,-3-5 0,-1 5 0,5-1 0,-5-3 0,1 3 0,3 1 0,-3-5 0,4 5 0,0-1 0,-1-2 0,2 7 0,-6-8 0,4 3 0,-3 0 0,-1-3 0,9 3 0,-8 1 0,4-4 0,-2 7 0,-2-7 0,-1 4 0,4-1 0,-4-3 0,5 3 0,0-3 0,-5-1 0,4 5 0,-4-4 0,5 3 0,-5-3 0,4 3 0,-8-2 0,8 2 0,-3 0 0,0-3 0,3 4 0,-4-5 0,0 0 0,4 5 0,-8-4 0,8 4 0,-8-5 0,8 0 0,-8 1 0,8 3 0,-8-6 0,8 9 0,-8-10 0,8 8 0,-8-5 0,8 0 0,-8 0 0,8 5 0,-8-9 0,8 8 0,-8-9 0,3 5 0,0 4 0,-2-7 0,6 11 0,-7-12 0,9 9 0,-9-5 0,8 5 0,-4-4 0,1 4 0,2-5 0,-7 0 0,8 4 0,-3-2 0,-1 2 0,0-4 0,-1 0 0,-2 0 0,7 0 0,-8 0 0,8 0 0,-8 0 0,7 4 0,-6-7 0,6 6 0,-6-8 0,6 6 0,-7-2 0,8 2 0,-8-1 0,8 0 0,-8 0 0,8 4 0,-4-7 0,1 6 0,2-7 0,-7 4 0,8 5 0,-4-8 0,1 6 0,-2-8 0,1 10 0,-4-4 0,8 3 0,-8-4 0,4 0 0,-1-1 0,-3 1 0,9-6 0,-9 4 0,9-3 0,-9 4 0,8 1 0,-8 0 0,4 0 0,-5-1 0,0 1 0,4-1 0,-3 1 0,4 0 0,-5 0 0,0 0 0,0 0 0,4 0 0,-2 0 0,7 4 0,-8-7 0,8 11 0,-8-11 0,8 7 0,-8-4 0,8 0 0,-8 0 0,7 0 0,-7 0 0,8 0 0,-8 0 0,3 0 0,0 0 0,2 0 0,-1 0 0,4 5 0,-8-4 0,7 3 0,-6-4 0,2 0 0,0 0 0,-2 1 0,2-2 0,0 1 0,-3 0 0,4 0 0,-1 0 0,-3 0 0,4 0 0,-1-1 0,-2 2 0,2-1 0,0 0 0,-3 0 0,4 0 0,-5 0 0,0 1 0,4-1 0,-3 0 0,4 0 0,-5 0 0,4 0 0,-3 0 0,8 5 0,-3-8 0,-1 6 0,4-3 0,-8 1 0,8 4 0,-8-5 0,8 0 0,-8-1 0,8 1 0,-8 0 0,3 0 0,0 0 0,-3-1 0,8 2 0,-8-1 0,8 5 0,-4-4 0,5 8 0,0-8 0,-5 3 0,4 1 0,-8-9 0,4 8 0,-5-9 0,0 5 0,0 0 0,0 0 0,0-1 0,0 1 0,0 0 0,0 0 0,0 0 0,5 0 0,-4-1 0,3 1 0,0 0 0,-2 1 0,2-1 0,0 0 0,-3 0 0,3 1 0,1-1 0,1 5 0,-1-4 0,4 4 0,-3-1 0,0-2 0,7 2 0,-7-3 0,4-1 0,-6 0 0,1 5 0,0-8 0,1 7 0,3-4 0,-8 1 0,8 3 0,-3-3 0,3-1 0,-3 0 0,2 0 0,-7 1 0,3-1 0,-4 0 0,5 0 0,-4 0 0,8 0 0,-8 0 0,3 0 0,0 1 0,-2-1 0,2 0 0,-4 1 0,0-1 0,4 0 0,-3 1 0,8 3 0,-4-3 0,0 4 0,-1-5 0,1 1 0,0 3 0,1-2 0,3 2 0,-8-4 0,3 0 0,0 0 0,-3 0 0,8 4 0,-8-7 0,8 11 0,-8-11 0,7 7 0,-2 1 0,4-4 0,0 8 0,-5-8 0,4 4 0,-8-5 0,8 0 0,-4 5 0,1-4 0,3 3 0,-8-4 0,8 4 0,-8-7 0,7 11 0,-6-11 0,6 7 0,-7-3 0,4-1 0,-1 0 0,-3 0 0,8 5 0,-4-4 0,5 4 0,0-4 0,-1 3 0,-4-2 0,4 2 0,-4 0 0,5-3 0,-5 4 0,4-1 0,-4-3 0,0 4 0,8-5 0,-6 1 0,2-1 0,0 5 0,-8-4 0,7 3 0,-7-3 0,8-1 0,-4 5 0,0-4 0,8 4 0,-6-1 0,2-2 0,0 6 0,-4-7 0,4 4 0,-3-5 0,2 4 0,-7-2 0,8 2 0,-8-3 0,7-1 0,-3 0 0,5 0 0,-5 1 0,4 3 0,-4-2 0,1 2 0,2-3 0,-3-1 0,5 5 0,-1 1 0,0-1 0,1 4 0,-1-4 0,0 1 0,-4-1 0,8 0 0,-6 1 0,7 4 0,-4 0 0,-1 0 0,1 0 0,-1 0 0,0 0 0,1 0 0,-1 0 0,1 4 0,0 1 0,-1 5 0,-4-1 0,4-4 0,-4 4 0,5-8 0,-1 7 0,1-7 0,-1 7 0,1-6 0,-5 6 0,7-7 0,-9 7 0,9-7 0,-2 8 0,1-8 0,-1 8 0,-1-7 0,-3 2 0,4 5 0,0-7 0,-5 12 0,5-13 0,-5 3 0,5 1 0,-1-4 0,1 7 0,-1-7 0,0 4 0,1-1 0,-1-3 0,1 8 0,-5-3 0,4 3 0,-4 1 0,5-5 0,-5 4 0,4-8 0,-3 7 0,4-2 0,-5 3 0,0 0 0,-1 1 0,1-5 0,5 3 0,-4-3 0,2 1 0,-7 6 0,8-10 0,-8 11 0,12-12 0,-11 7 0,12-7 0,-5 7 0,2-2 0,-2 3 0,0-4 0,-8 4 0,8-3 0,-3 4 0,-1 0 0,4 0 0,-8-1 0,7-3 0,-2 2 0,4-2 0,-5 4 0,4-4 0,-7 3 0,7-3 0,-4 4 0,6-4 0,-1 3 0,0-4 0,0 1 0,-5 2 0,4-6 0,-3 6 0,4-7 0,-1 8 0,1-8 0,0 8 0,0-7 0,0 7 0,1-8 0,-2 8 0,1-8 0,0 7 0,-5-3 0,3 5 0,-2-5 0,-1 4 0,4-4 0,-8 5 0,8 0 0,-8-1 0,8 1 0,-4 0 0,1 0 0,2 0 0,-7 0 0,8-1 0,-8 1 0,8 0 0,-4 0 0,1 0 0,3-5 0,-4-1 0,5 1 0,-1 0 0,1 0 0,-5 4 0,4-8 0,-3 8 0,4-8 0,-5 8 0,9-8 0,-8 8 0,8-3 0,-4-1 0,0 4 0,0-4 0,0 5 0,0 0 0,0-5 0,-5 4 0,4-3 0,-3-1 0,4 4 0,-1-8 0,2 9 0,-2-9 0,-3 8 0,7-8 0,-10 8 0,10-8 0,-7 8 0,4-8 0,-5 8 0,4-4 0,-3 1 0,0 2 0,7-2 0,-7 3 0,8 1 0,-4-1 0,-1 1 0,1-1 0,-1 1 0,1-1 0,-5 1 0,4-5 0,-3 4 0,0-3 0,3 0 0,-4 3 0,1-4 0,3 1 0,-3 7 0,-1-6 0,-1 7 0,1-8 0,-4 3 0,8-4 0,-4 5 0,0-1 0,4-3 0,-8 3 0,8-4 0,-4 5 0,5-4 0,0 3 0,0-4 0,1 1 0,-6 3 0,4-8 0,-3 8 0,4-8 0,-4 8 0,3-3 0,-4-1 0,1 4 0,3-3 0,-8 4 0,8-1 0,-4-3 0,1 2 0,8-2 0,-8 4 0,8-1 0,-8 1 0,2-5 0,-2 4 0,4-8 0,-5 8 0,9-4 0,-8 1 0,9 2 0,-5-7 0,-1 4 0,1-1 0,0-3 0,0 7 0,0-6 0,0 6 0,0-7 0,0 8 0,0-8 0,-1 3 0,1 0 0,0-3 0,0 4 0,0-1 0,0-3 0,0 8 0,0-7 0,0 7 0,-1-8 0,2 3 0,-1 1 0,0-4 0,0 8 0,-1-8 0,2 4 0,-2-5 0,1 0 0,0 0 0,-1 0 0,1 4 0,0 1 0,-5 5 0,4-4 0,-3 3 0,4-8 0,-4 8 0,7-4 0,-7 5 0,9-4 0,-10 2 0,4-6 0,-4 11 0,5-6 0,0 3 0,-4-1 0,-2-4 0,1 6 0,1-6 0,-1 4 0,4-3 0,-3 0 0,4-2 0,1-4 0,-1 0 0,0 5 0,0-4 0,0 3 0,1-4 0,-1 0 0,0 0 0,0 5 0,6-4 0,-4 4 0,3-5 0,-4 0 0,-1 0 0,0 4 0,0-3 0,1 4 0,-1-5 0,0 4 0,0-2 0,0 2 0,0-4 0,1 0 0,-1 0 0,0 0 0,0 0 0,0 0 0,0 0 0,-1 0 0,1 5 0,0-4 0,0 3 0,0 1 0,0-4 0,0 4 0,0-5 0,0 0 0,0 0 0,1 4 0,-2-3 0,1 4 0,0-1 0,0 2 0,0-1 0,-5 4 0,4-8 0,-3 8 0,4-7 0,0 7 0,0-8 0,0 8 0,0-8 0,0 4 0,-1-5 0,1 0 0,0 4 0,-1-3 0,1 4 0,0-1 0,1-2 0,-1 6 0,-1-7 0,1 4 0,0-1 0,-1-3 0,1 8 0,-1-8 0,1 3 0,0 1 0,-1-4 0,1 3 0,0-4 0,1 5 0,-1-4 0,0 4 0,0-5 0,0 0 0,-1 4 0,1-3 0,0 4 0,-1-5 0,1 0 0,-1 0 0,1 0 0,0 0 0,0 0 0,0 0 0,0 0 0,0 0 0,0 0 0,0 0 0,0 0 0,0 0 0,0 0 0,0 0 0,-1 0 0,1 0 0,0 0 0,0 0 0,-1 4 0,1-3 0,0 4 0,0-5 0,0 0 0,-1 0 0,1 0 0,-1 0 0,1 0 0,-1 0 0,1 0 0,0 0 0,0 0 0,0 0 0,0 0 0,0 0 0,0 0 0,0 0 0,-1 0 0,1 0 0,-1 0 0,1 4 0,-1-3 0,1 3 0,-1-4 0,1 0 0,0 0 0,-1 0 0,1 0 0,-1 0 0,1 0 0,-1 5 0,1-4 0,0 3 0,-1-4 0,1 0 0,-1 0 0,1 0 0,-1 0 0,1 0 0,-1 0 0,0 0 0,1 0 0,0 0 0,-1 0 0,1 0 0,0 0 0,-1 0 0,1 0 0,0 0 0,0 0 0,-1 0 0,1 0 0,0 0 0,0 0 0,0 0 0,0 0 0,0 0 0,1 0 0,-1 0 0,0 0 0,0 0 0,-1 0 0,1 4 0,-1-3 0,0 8 0,1-8 0,-5 8 0,8-8 0,-6 4 0,7-5 0,-4 0 0,-1 0 0,1 0 0,0 4 0,-1-3 0,1 3 0,0-4 0,-1 0 0,1 0 0,-1 0 0,1 0 0,0 0 0,0 0 0,0 0 0,-1 0 0,1 0 0,0 0 0,-1 0 0,1 0 0,0 0 0,-1 0 0,1 0 0,-1 0 0,1 0 0,-1 0 0,0 0 0,1 0 0,-1 0 0,0 0 0,1 0 0,0 0 0,-1 0 0,1 0 0,-1 0 0,0 0 0,1 0 0,-1 0 0,1 0 0,-1 0 0,1 0 0,0 0 0,-1 0 0,1 0 0,-1 0 0,1 0 0,-1 0 0,1 0 0,0 0 0,-1 0 0,1 0 0,-1 0 0,0 0 0,1 0 0,-1 0 0,1 0 0,-1 0 0,1 0 0,-1 0 0,1 0 0,-1 0 0,1 0 0,0 0 0,-1 0 0,1 0 0,0 0 0,0 0 0,-1 0 0,1-4 0,0-2 0,-1 1 0,1 0 0,0 1 0,-1 3 0,-3-9 0,8 9 0,-12-8 0,12 8 0,-9-8 0,5 8 0,-5-8 0,4 3 0,-4 1 0,0-8 0,4 11 0,-8-11 0,8 8 0,-7-5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53.41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1 24575,'26'4'0,"-3"2"0,-14 3 0,1-3 0,-4 3 0,3-8 0,-3 8 0,-1-3 0,4-1 0,-3 4 0,0-3 0,3-1 0,-3 3 0,4-2 0,-1-1 0,1 4 0,-1-8 0,1 3 0,0 0 0,-1-3 0,1 3 0,0 1 0,-1-4 0,1 8 0,0-8 0,0 3 0,0-4 0,1 5 0,-1-4 0,0 4 0,0-1 0,0-3 0,0 8 0,0-8 0,0 8 0,-1-4 0,1 1 0,0 3 0,0-4 0,0 1 0,0 3 0,1-8 0,-6 8 0,4-4 0,-3 1 0,4 3 0,0-3 0,0 4 0,0-5 0,1 4 0,-1-8 0,0 8 0,0-3 0,0 4 0,1 1 0,-1-6 0,6 5 0,-5-4 0,11 5 0,-11-1 0,10 1 0,-3-5 0,-1 4 0,4-4 0,-10 4 0,11 1 0,-10 5 0,9-3 0,-3 8 0,-1-3 0,5 4 0,-5 1 0,6 0 0,-6-1 0,5 1 0,-5-6 0,1 5 0,3-5 0,-3 1 0,-1-2 0,-1 0 0,0-4 0,-4 4 0,4-6 0,-1 1 0,-3 0 0,4-5 0,-6 3 0,0-4 0,0 1 0,1-1 0,-1-1 0,0-3 0,0 8 0,1-3 0,-1 0 0,0 3 0,0-8 0,1 8 0,-1-8 0,0 8 0,0-7 0,0 7 0,1-8 0,-1 3 0,0-4 0,0 5 0,1-4 0,-1 4 0,0-5 0,-1 0 0,1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6:12.071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1201 365 24575,'-14'80'0,"-1"-5"0,-6-3 0,5-5 0,-14 25-492,17-40 0,0 3 0,-4 10 0,-1 4 0,-1 10 0,1 1 422,3-5 0,1-2 70,-3-11 0,2-2 13,6-3 1,0-1-14,-10-7 0,0 0 0,9 10 0,0 0 0,-9-9 0,0-2 580,-5 45-580,-5-20 0,0-8 0,2-10 0,7-10 983,-3-15-431,10-1 240,-3-12-792,10-1 158,-4-6-158,9-41 0,3 2 0,19-47 0,3 11 0,11-8 0,1-1 0,-5 1-649,6-10 649,-21 35 0,-1 1 0,15-33 0,-13 20 0,0-2 0,14-31 0,-18 43 0,-1-1 0,3 0 0,1 2 0,14-28 0,3-8 0,5-7 0,-10 25 0,-5-6 0,-4 27 0,-6 7 0,-2 10 0,0 16 0,-5-1 649,-35 55-649,-16 3 0,14-3 0,-1 3-290,-3-4 0,0 0 290,-20 37 0,23-33 0,-1 0 0,1-3 0,1-1 0,-26 40 0,25-37 0,1 0 0,-15 27 0,-9 9 0,11-14 0,8-8 0,3-15 0,13-5 0,4-15 0,5-5 0,4-1 0,3-6 580,4 1-580,0-1 0,0 0 0,8-4 0,11-2 0,18-10 0,4-13 0,7-18 0,1-14 0,-4-8 0,5-5 0,-6-3 0,1-16 0,-7 8-277,-15 29 1,-1 0 276,16-30 0,7-7 0,-1 10 0,0 0 0,8-3 0,-6 9 0,5 7 0,-1 10 0,-14 10 0,2 6 0,-14 5 0,-7 12 0,-1 6 553,-6 6-553,-4 9 0,-2 14 0,-4 14 0,0 32 0,0 3 0,-14 25-984,3 3 901,-4-36 0,-2 1 83,3 5 0,1 2 0,-1 4 0,0 2 0,-3-1 0,0-1 0,7-15 0,2 0 0,-5 7 0,0-2-400,-2 27 400,6-35 0,2-1 0,-2 24 0,-4-4 0,11-32 0,-4-3 0,6-20 983,0-1-840,0-6 281,0-37-424,13-9 0,4-47 0,-2 36 0,2-2-492,0-9 0,0-3 338,0-5 1,0-1 153,2-5 0,-2 1 0,-3 9 0,-1 2 0,4-4 0,-1 1 0,-7 9 0,0 0 0,7-5 0,0 0-168,-7 4 1,0 2 167,13-34 0,-7 15 0,-2 25 0,-1 14 0,-6 5 983,-1 17-697,0-1 71,-4 3-357,3 53 0,-4 5 0,0 7 0,0 7-492,0-4 0,0 3 314,0 14 0,0 2 178,0 3 0,0-2 0,0-11 0,0 0 0,4 9 0,0-3 0,-3-18 0,0-2 0,7 6 0,-1-1-57,-5 37 57,11-22 0,-7-25 0,2-13 0,-3-19 0,-1-6 983,-3-43-630,4-19-353,-5-2 0,0-5-492,0-2 0,0-2 280,0-15 0,0-2 212,0-1 0,0 0-492,-4-5 0,-1-1 6,0-2 0,0 4 486,0 14 0,-1 2-492,-2-8 0,-1 2 403,4 18 1,1 2-127,-1-6 0,0 2 215,-2-29 983,7 15-771,0 32 771,0 4-56,0 27 56,0 75-609,0 9-374,3-8 0,1 5-345,0-7 0,2-1 345,2-3 0,1-1 0,-1-5 0,0-1-387,0 3 0,0-1 387,4-7 0,0 0 0,-3 5 0,0-1 0,14 43-292,-2-14 292,-5-9 0,5-9 0,-1-1 0,-5-9 983,4 0-791,0-7 619,-5-3-811,4-13 324,-7-2-324,0-12 0,0-1 0,-5-14 0,-2-32 0,-11-34 0,-5 17 0,-1-5-492,-1-17 0,-2-3 0,-9-1 0,-2-2 480,2-11 0,1 0 12,1 17 0,0 1-492,1-3 0,0 3 445,6 13 0,0 2 47,-1-1 0,1 0-67,-9-33 67,3 15 0,15 26 0,-4 13 983,10 5-98,-4 16 98,5-3-776,0 5-128,0 0-79,0-6 0,0-1 0,0-6 0,-5-6 0,3 4 0,-3-4 0,0 6 0,4 1 0,-5 4 0,6 2 0,0 1 0,0 3 0,0-4 0,0 6 0,0 0 0,0 0 0,0 0 0,0-5 0,0-3 0,0-4 0,0-1 0,0 0 0,0 6 0,-5-5 0,4 5 0,-4 0 0,5 1 0,6 47 0,7-2 0,8 38 0,7-5 0,-1-6 0,9 15 0,-6-6 0,6 8 0,-7 0 0,-1-8 0,1 6 0,-2-15 0,10 24-689,-6-3 689,-9-31 0,1 2 0,2 0 0,0 1 0,-1 3 0,3 2 0,6 2 0,1 2 0,-2 7 0,-2 0 0,-4-17 0,0 0 0,9 15 0,-3-1 0,3 29 0,-6-31 0,0 1 0,-11-6 0,-1-2 0,2-4 0,1-3 0,9 28 0,-7-12 0,-4-15 0,-5-3 0,-1-19 0,-1-2 0,-5-13 689,-2 0-689,-4-81 0,-15 4 0,3-7 0,-4-7-492,-5 9 0,-4 0 0,-3-13 0,-1-3 374,-1-5 0,0-2 118,10 27 0,0-1 0,0 4 0,-4-9 0,1 3 0,-1-12 0,2 4-360,5 28 1,2 1 359,-3-9 0,2-1 0,-9-35-52,3 21 52,9 19 0,5 22 0,-2 5 983,8 17 0,-3 3-35,18 37-948,13 36 0,-2-13 0,2 5-492,1 7 0,1 4 43,8 16 1,1 1-44,-3-4 0,-1 1 164,-7-21 0,0 1 0,0 0 266,0 0 0,0 0 0,0-1 62,13 27 0,-1-2-492,-9-15 0,-1-1 445,2-1 0,-1-3 47,-8-16 0,-1-2-144,4 6 1,1-1 143,15 34 983,-11-15-392,-4-25 392,-11-9 0,3-14 0,-7-9-429,-4-38-554,-24-32 0,4 5 0,-2-6-492,-9-14 0,-4-5 98,1-10 0,-1-3 394,7 25 0,-2-1 0,2 3 0,-3-12 0,1 1 0,-4-16 0,0 2-492,6 28 0,3 1 309,-1-17 1,2 3-146,-10-16 328,12 31 0,2 5 0,5 11 0,-8-21 0,12 38 983,14 36-8,23 32-975,-5-5 0,2 5-63,10 11 0,2 3 63,9 5 0,1 1-492,2 6 0,0 0 69,5-3 1,0 1 422,-18-14 0,0 1 0,0 0 0,14 18 0,-1 0 0,-3 6 0,-4 0-492,-13-16 0,-2-2 354,4 3 1,-3 0 137,-13-11 0,-1 0-196,7 2 0,-1-1 196,1 40 983,-3-28-664,-9-14 664,-1-22 0,-5-8 0,-2-20-275,-20-53-708,-12-25 0,2 8 0,-4-6-492,-3 0 0,-1-2 34,-1-15 1,0-4 457,8 31 0,-1 0 0,3 1 0,-1-16 0,0 2-492,-7-7 0,1 2 268,12 19 0,2 2 224,-5-2 0,2 2-93,6 9 1,2 3 92,-10-24 0,15 32 0,1 3 983,6 29 0,42 67-864,-20-8 0,3 8-447,5 3 0,6 5 0,-1 4 26,-2 9 0,0 4 0,1 4 56,-2-10 0,3 5 0,0-1 0,-3-3-82,1 6 0,-3-2 0,2 4 82,-2-2 0,1 5 0,0 0 0,-1-4-82,1 4 0,-1-3 0,-1 3 82,-4-10 0,-1 2 0,1 2 0,0-3 0,1-6 0,1 0 0,-1-3 0,-2-3-82,-1 2 0,-2-4 0,1-1-42,11 26 0,-1-6 370,-11-30 0,0-2 491,0 2 1,0-3 275,16 24 216,-16-31 0,-5-22 0,-9-33 0,-3-56-492,-10 13 1,-5-8-1,-4-30 1,-2-7-284,3 29 1,0-1-1,-2-1-208,-3-7 0,-3-2 0,2 2 0,5 2 0,1 1 0,-1 3 0,-8-14 0,-1 2-492,5-7 0,0 3 303,1 24 1,2 1-197,1-11 0,1 1 385,-2 16 0,1 3 0,4-32 0,-8 22 983,12 23 0,0 9 0,28 89 0,7 8-836,-1 4 1,2 7-203,-4-16 1,0-2 54,-3-4 0,-1 0 0,3 1 0,0 1 0,-7-8 0,0 0-267,2-1 0,1 2 267,-3 2 0,-2-2 0,8 17 0,-2 5 0,-9-37 0,1 14 983,-2-34-905,-4 15-78,-28-120 0,0 32 0,-2-7-328,-2-15 0,-1-11 0,0 4 0,2 18 0,-1 3 0,1-1 110,3-5 0,0-1 1,0 3-275,-12-17 0,2 4 124,10 8 0,1 0 368,-12-6 0,1 3-183,13 22 0,2 3 183,-16-32 0,12 30 0,12 22 983,3 39 0,22 71-566,-5-26 1,4 5-568,7 32 0,3 5 150,7-6 0,1 2 0,-12-17 0,-1 2 0,0-4 0,8 10 0,-1-2 0,2 18 0,-3-1 0,-8-25 0,-1-3-290,5 2 0,-2-1 290,-7-6 0,-1-5 0,8 17 0,-7-19 0,-2-22 0,-6-11 0,-22-77 0,-4 1 0,-3-7-30,-5-25 0,-1-5 30,6 29 0,0-1 0,0-2-328,-1-9 0,0-3 0,-1 3 0,1 7 0,0 1 0,0 1 296,0-1 1,0 0 0,1 0-297,-1 0 0,1 0 0,1 5 66,-5-8 0,1 3-43,3-3 0,1 3 305,0 10 0,3 5 983,-4-16-250,3 20 250,9 24 0,9 40 0,21 38-966,-1 7 0,2 8-220,6 10 0,4 4 203,-7-18 0,0 1 0,0 2 0,-1 3 0,0 2 0,-2-4 0,6 10 0,-2-3-396,0 14 0,-2-3 396,-8-26 0,-1-2-287,0 1 1,1-1 286,-2-9 0,-1-4 0,4 25 0,-8-32 983,-1-9 0,-6-15 0,-10-10 0,-9-2-252,-28-10-731,-13-24 0,-23-4-492,39 3 0,-2-2 383,-8 3 1,-1 0 108,4 0 0,1 1-249,0 3 0,1 2 249,3 0 0,0 2 0,-39-17 0,38 15 0,-1 1 0,1 2 0,0 1 0,0 1 0,-1 0 0,-10-6 0,0 0-492,3 7 0,-1-1 426,-10-14 1,-1-2 65,7 13 0,1-1 0,-7-11 0,-1-2 0,4 5 0,2 0 0,5 1 0,1 0 0,-4 0 0,1 1-600,-29-17 600,34 21 0,1 1 0,-33-16 0,10 4 983,12 8-903,17 7 401,1 2-481,8 12 983,6-3-792,-5 3 505,5 0-696,-6-4 0,6 10 0,-5-10 0,5 9 0,-6-9 0,0 10 0,6-5 0,-5 1 0,17 3 0,-9-3 0,11 5 0,0 0 0,1 0 0,5 0 0,76 0 0,-10 0 0,8-1 0,7 2-285,-15 2 0,-3 1 285,37 4 0,-33 0 0,-1 0 0,34 8-492,-19 0 0,1 2 276,-13-1 0,-2 1 216,9 7 0,-1 2 0,-11-4 0,-1 2-467,-3 3 0,1 1 467,5 1 0,-1-1-301,26 21 301,3 2 0,-18-16 0,8 8 494,-16-8-494,-4-8 983,-22-11-607,-2-5 607,-12-2-949,-1-4 317,-11-5-351,0-19 0,-11-14 0,-14-9 0,-8-6 0,-13 7 0,-8-3 0,0 8 0,-7 1 0,-7 5 0,7 8 0,-15 0 0,6 7 0,0-1 0,3 1 0,8 7 0,7 1 0,9 1 0,9 4 0,11-5 0,3 6 0,9-4 0,46-2 0,-4-6 0,47 5 0,-18 1 0,8 6 0,-8 0 0,-3 0 0,-7 0 0,-15 0 0,3 0 0,-25 0 0,10 0 0,-16 0 0,3 0 0,-9-4 0,-1-12 0,-5 3 0,-5-13 0,-13 13 0,-8-4 0,-37 3 0,3 7 0,-22 0 0,-1 7 0,-12 0 0,23 5 0,-26 11-656,29 14 656,22-11 0,-1 2 0,-37 18 0,2 5 0,10-13-150,8 3 150,-6-11 0,22-4 0,-12-5 0,22-2 0,-6-4 651,14-3-651,-4-5 155,16 0-155,-9 0 0,10 0 0,1 0 0,-4 0 0,9 0 0,-9 0 0,-7 0 0,3 0 0,-14 0 0,14 0 0,-4 0 0,6 0 0,0 0 0,1 0 0,-1 0 0,0 0 0,6 0 0,-5 0 0,11 0 0,-11 0 0,11 5 0,-11 1 0,10 4 0,-9 1 0,4 0 0,-6 1 0,0 4 0,1 1 0,-1 6 0,0 0 0,0-1 0,0 1 0,1-1 0,4-4 0,2-3 0,1-4 0,3 4 0,1-3 0,6 2 0,5-4 0,-4-5 0,-6-1 0,-1-4 0,-9 0 0,8 0 0,-9 0 0,9 0 0,-9 0 0,3 0 0,-4 0 0,4 5 0,-3 1 0,4 0 0,-6 4 0,6-4 0,1 0 0,5 3 0,1-8 0,0 8 0,4-4 0,1 5 0,5-1 0,0 1 0,5 0 0,6 0 0,6 1 0,12 6 0,2-3 0,6 3 0,0 1 0,0-4 0,-6 3 0,5-4 0,-12-2 0,5 1 0,-12-1 0,-1-5 0,0 4 0,-5-9 0,5 4 0,-6-5 0,0 4 0,6-3 0,-4 4 0,9-5 0,-9 0 0,9 0 0,-10 0 0,11 0 0,-5 0 0,0 5 0,-1-4 0,-6 8 0,6-8 0,-5 8 0,5-8 0,0 9 0,-5-4 0,11 5 0,-5 0 0,12 0 0,-5 1 0,12 0 0,-6 0 0,8 0 0,-1 1 0,0-1 0,0 1 0,0-1 0,1 0 0,-1 1 0,0-1 0,0 6 0,0-4 0,1 9 0,-1-3 0,0 4 0,0 1 0,0 0 0,10 8 0,-7-6 0,40 27 0,-33-17 0,40 12 0,-35-8 0,11-11 0,-5 12 0,-11-15 0,10 15 0,-18-20 0,8 9 0,-16-12 0,-2-1 0,-12-2 0,-1-5 0,-6-5 0,0 3 0,-65-64 0,7 8-492,-8-3 0,-4-3 341,13 9 0,1 3 151,2 11 0,-1 0-319,-4-6 1,0 2 318,5 8 0,-1 1 0,-4-4 0,0 0 0,0 0 0,1 2 0,0 6 0,1 1 0,-38-24 0,2 19 0,10-10 0,8 14 0,2-2 0,9-2 0,7 5 983,9 0-723,2-4 420,17 12-680,-9-11 0,17 12 0,-1-5 0,-2 5 0,11 1 0,-11 3 0,47 23 0,16 26 0,-1-13 0,5 3-492,-1 8 0,0 2 346,10 0 1,-1-2 145,-15-7 0,-1 0 0,9 9 0,0-2 0,-9-10 0,-1-1-341,1 7 0,1 0 341,-1-3 0,-2-1 0,27 23 0,-12-11 0,-18-12 0,-11-8 0,-6-7 983,-6-1-737,-1-5 482,-10-1-728,-32-10 0,-14-16 0,-15-6 0,-15-13 0,13 1 0,-16 3 0,-1-12 0,1 19 0,8-9 0,3 17 0,15 3 0,-5 0 0,19 12 0,-4-5 0,15 6 0,0 0 0,5 0 0,7 4 0,26 7 0,6 1 0,20 5 0,-5-5 0,-6 0 0,5 1 0,-12-2 0,-1 0 0,-7 0 0,-24-5 0,-14-2 0,-30-17 0,-23-11 0,0-14-215,26 7 0,2-1 215,-13-8 0,17 1 0,-1 0 0,-17-10 0,-11-15 0,-2 12 0,13 8 0,4 1 0,10 8 0,15 4 0,2 12 0,18 3 0,-3 6 0,14-6 430,-4 4-430,5-4 0,15 5 0,5 6 0,22 0 0,13 5 0,20 0 0,9 0-492,-27 0 0,3 0 364,0-1 1,2 2 127,14 6 0,4 3-492,-1-5 0,1 2 60,5 6 0,2 2 432,0-1 0,-3-1 0,-19-3 0,-2 0-492,12 3 0,-2 0 464,-22-4 1,-1-2-183,10-1 0,-1-2 210,37 3 983,-22-7-940,-19 0 940,-23 0-164,-4 0 164,-16 0-774,-47-19-209,-14-7 0,-4-1 0,-6-2-492,0-1 0,-2-1 316,-19-7 0,-2 0-316,2 0 0,-3 1 164,17 12 0,-2 1 0,4 2 122,-3-6 1,2 2-263,-17 1 0,3 4 468,-12-11-187,37 16 1,1 0 186,-21-8 983,18 10-473,18 3 473,32 9 0,41-3-543,52 13-440,-28 0 0,4 2-492,20 8 0,4 3 288,6 3 1,4 3-125,-25-7 0,1 1 0,2 0 0,7 1 0,2 0 0,-1-1 70,-2 1 1,-1 0 0,-3-2 257,-10-4 0,-1-2 0,-1 1-492,34 10 0,-5-3 345,-30-12 1,-4-1-13,7 7 1,-2 1 158,22 0 983,-23 4-56,-31-9 56,-29-6 0,-44-1 0,-37-5-836,26-3 1,-4-2-69,-15-3 0,-2-3-79,-2-2 0,0-2 0,-11-4 0,-2-1 0,0 1 0,4 0 0,18 9 0,2-1 0,-11-6 0,2 2-20,21 13 1,2 0 19,-6-9 0,2 0 0,-32 9 0,30-10 0,16 11 0,20-9 0,14 9 983,47-4-391,15 5-592,-2 0 0,6 0-492,4 0 0,4 0 406,15 0 1,4 0-407,5 0 0,2 0 164,-29 0 0,1 0 0,1 0 211,-1 0 0,1-1 0,-2 2 117,31 7 0,-5 1-492,-20-2 0,-3 4 476,2 7 0,-5 6 16,14 23-103,-35-20 1,-3 1 102,11 23 983,-19-4-600,-21-10 600,-8 0 0,-15-11 0,-45-1-347,-32-18-636,23-2 0,-5-2-492,-14-3 0,-3 0 18,5 0 0,-1 0 474,-11 0 0,2 0-491,26 0 1,2 0 490,-7 0 0,3 0 0,-21 0-128,-7 0 128,28 5 0,26 1 0,19 5 983,16 5 0,1 1 0,38 9-771,26 9-212,-13-18 0,5-1-492,12 5 0,2 0 439,1-3 0,0-2 53,-5-2 0,-1-1 0,3 0 0,0-1 0,-3-3 0,-2-1-162,-7-3 1,-1-1 161,4 1 0,-3-2 0,13-3 0,-9 0 0,-16 0 0,-11 0 0,-16-9 983,-19-4-745,-30-19-238,-29 2 0,20 11 0,-4 0-209,-8 5 0,-2 3 209,11 1 0,-3 3 0,-22 1 0,1 4 0,-12 2 0,26 0 0,1 0 0,-15 0 0,8 0 0,10 5 0,22 7 0,15 12 0,13 7 0,5 6 762,11 0-762,24 3 0,37 4 0,-26-19 0,6-2-492,17 0 0,4-1 136,1 5 1,-1-2 355,-9-9 0,0-2 0,11 3 0,-2 1 0,-16-5 0,-1-2-327,5-2 1,-1 1 326,-5 3 0,-3-2 0,22-2 0,-19-3 0,-17-6 0,-14 5 983,-78-4-330,-11 3-653,-9-3 0,-7-2-228,13 1 0,1 0 228,4 3 0,1 1 0,-7 0 0,2 1 0,-24 11-237,33-7 0,0-2 237,-19 2 0,13 4 0,25-12 0,15 4 0,22-5 983,41 0-826,4 0-157,6 0 0,3 0 502,9 0-502,30 0 0,-17 0 0,-7 0 0,13 0 0,-31 0 0,4 0 0,-22 0 0,-2 0 0,-12 0 0,-6 5 0,-49 7 0,-14 2 0,-43 6 0,10-4-410,-7-1 410,16 0 0,2-1 0,11 0 0,29-2 0,-2-5 0,101-2 0,-4-5 0,10 1 0,7-2-492,-18-2 0,0-1 392,10-5 0,1 0 100,-6 3 0,1 0 0,5-6 0,2 0 0,-2 7 0,1 0-492,6-4 0,1 0 402,-6 3 0,0 2 90,13-1 0,-3 1 0,-29 4 0,-1 0-158,16 0 1,-3 0 157,3 0 0,16 0 0,-37 0 983,-17 0-874,-15 0 874,-19 0-349,-37 0-634,-22 0 0,7 1 0,-6-2-492,-5-3 0,-3 0 376,-9-1 1,-3-1-377,-11-3 0,-1-2 0,-1-3 0,-1-1 357,27 5 0,-1 0 1,4-1 134,-8-3 0,2-1-439,-13-4 1,6 2 438,-13 0-128,37 4 0,1 1 128,-21-2 983,25 0-679,18 7 679,20-3 0,62 9-555,5-3-428,2 3 0,4 2 515,25-1-515,-31 0 0,1 0 0,41 0 0,-39 0 0,0 0 0,39 0 0,-5 0 326,-35 0-326,-5 0 0,-23 0 0,-6 0 0,-8 0 0,-11-5 562,-5-6-562,-18-7 0,-17-14 0,-15-4 0,-6 0 0,7 7 0,-3 4 0,19 11 0,-4 1 0,20 8 0,81 5 0,15 8 0,0-3 0,10 0-492,-2 5 0,-2-1 95,-14-3 1,-1-1 396,13 0 0,-2-1 0,-19-4 0,-2 0-198,-4 0 1,0 0 197,-2 0 0,-3 0 0,6 0 0,-16 0 0,-37 0 0,-56-15 0,4 5 0,-7-1-320,-16-10 0,-6-3 320,13 10 0,-3 0 0,-1 0-328,0-2 0,-1-1 0,-1 1 0,-7-2 0,-2 0 0,1 2 146,3 3 1,1 2 0,3 0-311,-10-8 0,3 0 442,-5 5 0,5 2 50,-13-6-84,37 9 0,1 0 84,-13-3 983,19 5-95,28-4 95,8-12 0,11 5 0,11-18 0,27-6-455,27-12-528,-21 22 0,3-1-278,4-5 1,-1 1 277,-6 8 0,1-1 0,21-21 0,1 1 0,-24 23 0,-1 0 0,12-14 0,-2 1 0,1 5 0,-25 4 0,-5 7 0,-17 7 0,-1 1 0,-5 0 800,-26-10-800,-13-2 0,-28-15 0,10 14 0,-22-7 0,26 2 0,-28 2 0,20-11 0,6 14 0,8-4 0,16 9 0,7 6 0,13-4 0,6 5 0,5-6 0,0 0 0,5 1 0,21-3 0,9 6 0,27-8 0,3 18 0,0-10 0,6 17 0,-7-4 0,1 6 0,-2 0 0,-17 0 0,-8 0 0,-8 0 0,-13 0 0,-2 5 0,-4-4 0,-47 3 0,20-14 0,-44-4 0,36-9 0,0 5 0,3-3 0,14 9 0,-8-4 0,9 6 0,0-1 0,2 1 0,29 5 0,-2 0 0,30 5 0,-6 12 0,15 4 0,-4 19 0,5-5 0,-14 4 0,-4-9 0,-15-6 0,-6-2 0,-8-6 0,-6-6 0,-37 0 0,-19-12 0,-30-14 0,10-2 0,-4-19 0,19 6 0,-14-8 0,15 2 0,9 8 0,11 3 0,12 14 0,2 1 0,11 5 0,8 6 0,24 0 0,13 25 0,17 4 0,-8 11 0,7 7 0,-23-16 0,6 6 0,-22-15 0,4-1 0,-9-5 0,-1-1 0,-39-4 0,3-1 0,-36-17 0,14 2 0,-7-9 0,14 6 0,-4 0 0,26 7 0,-5 0 0,73 13 0,11 17 0,8-6 0,7 2-492,-3 7 0,2 1 0,16-3 0,3-1 0,-1 5 0,2-1 164,-28-12 0,0-3 0,1 1 83,-1 0 1,0 0-1,0-2 245,5-1 0,0-1 0,0-1 0,-4-2 0,0-1 0,1 1 0,3 0 0,2 0 0,-6-1-492,6 0 0,-3 0 486,11-1 0,-3-2 6,-28-2 0,-1-2 0,10 1 0,-2 0 0,29 0 0,-22-5 983,-27-7-120,-14-6 120,-12-11 0,-7 4 0,-29-6-112,-35 11-871,12 8 0,-7 2-492,-16 0 0,-5 2 48,-9-3 0,-4 2 116,22 5 0,-2 1 0,-1 0 0,-3-1 0,-2 1 0,0 1 88,-3 1 0,-2 1 0,1 1 240,-1-1 0,0 0 0,3 0 0,-17-1 0,3 2-492,-9 6 0,5 3 277,30-6 0,4 3-88,-12 10 0,2 0 303,-29 1 983,15 10-606,28-13 606,18 4 0,14-8 0,8-5 0,11 3 0,0-4-730,22 1-201,19 5-52,31-10 0,28 6-437,-41-3 1,0-1 436,44-1 0,-42 2 0,1 0 0,41-4 0,0 0-136,-5 0 136,-36 0 0,-4 0 0,-22 0 0,-7 0 0,-64-12 0,-10 3 0,-10-2 0,-6 1-350,6 1 1,-2 1 349,-15 2 0,-2 2 0,-1-5 0,1 1 0,9 4 0,2-1 0,-2-4 0,1 0-196,14 5 1,2-1 195,-45-9 0,21 13 0,23-6 0,29 2 0,3 4 983,76-3-433,-2 4-550,7-1 0,5 2-157,-10 2 0,0 1 157,4 0 0,2 1 0,4 7 0,1 2-492,1-1 0,0 1 300,7 4 1,-2 0 191,-19-5 0,0 0-153,10 0 1,-2-1 152,10 2 0,14 1 0,-29-2 0,-16 0 805,-16-6-805,-30-12 983,-25-16-562,-37-8-421,18 6 0,-5-1-492,-3 6 0,-4 0 404,-15-5 1,0 1 87,20 8 0,0 2 0,-16-2 0,0 1-398,23 4 0,1 2 398,-10 1 0,1 2-5,-37-3 5,29 1 0,14 5 0,22-5 983,16 6-527,80 0-456,0 0 0,1 0 0,6 0 75,-12 0 0,-1 0-75,-9 0 0,0 0 0,13 0 0,-1 0 0,26 0 0,-36-1 0,0 2 0,33 5 5,-11-4-5,-19 10 0,-17-11 0,-14 9 0,-9-9 0,-4 4 709,-1-5-709,-42-6 0,-14-10 0,-44-7 0,37 6 0,1 1 0,-36-2 0,37 6 0,0 2 0,-34 9 0,0-13 0,18 12 0,14-4 0,22 6 0,7 0 0,17 0 0,44 6 0,19 2 0,37 7 0,-16-6 0,13-2 0,-14-7 0,9 0 0,7 0 0,-17 0 0,0 0 0,-20 0 0,-11 0 0,-18-5 0,-4 4 0,-17-8 0,0 3 0,-5-4 0,-33-9 0,-17 4 0,5 0 0,-5 0-492,-14 1 0,-4 0 212,-4-4 1,-4 0 279,-17 1 0,1 4 0,21 2 0,1 2 0,-7 0 0,2 2-309,19 5 0,4 2 309,-46-8 0,20 8 0,32 0 0,22 0 0,102 8 0,15 11-328,-29-10 0,9 0 0,2 3 0,8 5 0,2 2 0,2-1 219,3-2 0,2 0 1,3 0-138,-12 1 0,2 2 0,2-1 0,-2-1 0,-2-3 0,0-1 0,-1-1 0,-2 0-82,10 4 0,-2 0 0,1-1 82,-11-5 0,3-1 0,-2-1 0,-9-1-246,13 3 0,-3-1 164,-1-2 0,4 0 0,-7 0-149,-4 1 1,-5 1 967,8 0 1,-3 0 323,27 7 168,-35-2 0,-31-2 0,-15-1 0,-14-1 0,-46 10 0,-32 11-492,-9-1 1,-11 0-753,25-9 1,-2 0 0,-1 0 260,-1 1 0,-2-1 0,-2 0 0,-11 4 0,-3 0 0,-3 1-246,10-4 0,-4 1 0,0 1 0,5-1-82,-8 4 0,4 1 0,-6 0 131,19-7 0,-6 0 1,-2 0-1,3-1 0,7-1-131,-10 4 0,7-2 0,2-2 0,3 0 0,1-2 0,0 0 94,-2 0 1,-1 0 0,9-1-8,10 1 1,3-1 240,-16-2 0,3-1 983,-14 9 0,19-9 0,21 0 0,20-3 0,6 1 0,6-1 0,57 3 0,13-7-492,-3-2 1,5-1-984,4-3 0,3 0 292,11 0 1,3 0-129,-22 0 0,2 0 0,0 0 0,5 0 0,0 0 0,1 0 61,5 0 0,1 0 1,-5 0 266,12 0 0,-2 0-492,13 0 0,-5 0 396,-35 0 1,-3 0 95,12 0 0,-3 0 0,23 0 0,-23 0 983,-25 0-354,-29 0 354,-44 0 0,-62 0-543,26 0 0,-10 0-768,1 0 0,-6 0 0,-3 0 0,-3 0 0,-2 0 0,-4 0 82,8 0 0,-4 1 0,0-1 0,5-1-82,-5-4 0,5-1 0,-4 0 82,10 1 0,-4-1 0,3 0 0,9-2-246,-10-10 0,5-2 164,5 6 0,-5 1 0,7-1-156,2-4 0,5 0 484,-4 1 0,4-1 0,13 6 0,5-1 0,-11-13 983,31 7 0,17-3 0,20-1 0,35 3 0,39-8-492,-20 18 1,6 1-1,15-5 1,3 1-431,5 2 0,2 2-61,-28 2 0,0 0 0,1 1-328,4-2 0,0 1 0,0 1 0,-3 1 0,-1 2 0,0-1 128,5 1 1,1-1 0,-5 2-293,10 2 0,-4 0 434,9-4 0,-4 0 58,-23 3 0,-3 0 0,6-3 0,-2 0 0,29 4 0,-23 0 983,-25 0-61,-16-5 61,-7 4 0,-66-4-250,-12 5-733,3 0 0,-4 0 363,3 0 0,2 0-363,-40 0 0,41 0 0,0 0 0,-30 0 0,-9 0 0,22 0 0,19 0 0,16 0 0,33 0 0,41 0 0,31 0 0,-10 1 0,5-2-492,3-6 0,4-2 376,9 4 1,4-3 115,11-9 0,-1-2 0,-20 5 0,-1 1-492,7-2 0,-2 1 460,-20 1 0,-2 2 32,1 2 0,-1 2 0,34-9 0,-22 8 0,-33 2 0,-9 6 0,-102 16 0,7 5 0,-8 3-492,-7-4 0,-8 3 246,15 0 0,-8 5 0,-2 1 0,5-4 216,-5-3 0,3-2 0,-1 2 30,12 0 0,-2 3 0,0 0 0,4-4 0,-3-4 0,3-3 0,2 1-288,5 4 1,2 0-1,4-1 288,-11-3 0,2 0-344,-12 8 1,2 0 343,24-9 0,5-2 0,-16 15 0,31-13 983,24-2 0,65-8 0,41-4-909,-19 0 0,9 0-74,-19 0 0,3 0 0,1 0-328,8 0 0,1 0 0,1 0 0,4 0 0,2 0 0,0 0 206,6 3 0,0 1 0,-4-1 122,10-2 0,-3 1-328,-20 3 0,2 2 0,-7 0-7,-10-3 1,-2 1 97,21 7 0,-2 2 237,13 9 983,-13 13-98,-36-3 98,-13 13 0,-15-7 0,-17 6 0,-54 7-492,-1-20 1,-9-1-984,-1-2 0,-6-1 353,5-4 0,-6 0 0,1-2-189,12-4 0,1-2 0,-4 1 0,-18 5 0,-5 1 0,-1-1 0,0-3 0,0 0 0,-1 0 0,-6 3 0,0 2 0,5-4 0,21-7 0,3-2 0,2 1-164,-34 8 0,8-1 0,36-10 0,4-2 983,1 1 1,2 0-351,-32 7 842,76-7 0,40-2-601,18-5 1,10-2 108,10-3 1,4-1-1,15 0 1,3-1-913,0-3 0,0-2 421,-26 4 0,1 1 0,-4-1 0,13-3 0,-2 2-492,13 2 0,-2 1 274,-23-3 1,-3 1 23,7 5 1,-2 2 193,33-8 983,-27 8-407,-26 0 407,-13 0 0,-44 0 0,-34 0-492,-3 2 1,-7 4-363,-11 6 0,-3 3-621,-9 3 0,-3 4 161,-5 4 1,0 5 330,-4 7 0,4 1 0,20-12 0,3 2-492,-6 10 0,4 1 458,-14 15-264,-1 2 298,27-1 0,24-13 0,16-5 983,18-15 0,20 1 0,18-10-780,14 5 150,5-5-353,-15-1 0,-3-6 0,-6 5 0,-13-11 0,-3 4 0,-12-5 0,0 0 0,-67 0 0,13 0 0,-14 0 0,-7 0 0,-33 0 0,8 0-368,34 1 1,1-2 367,-24-6 0,-9 0 0,16-2 0,26-3 0,7 11 0,20-9 0,9 4 0,14-9 735,30 2-735,21-5 0,30 2 0,-33 11 0,0 2 0,28-4 0,-26 2 0,2 2-466,1 2 0,0 0 466,4-3 0,1 1 0,9 2 0,0 2 0,-6-1 0,-2 0 0,3-1 0,1 2 0,-1 1 0,-1 3 0,-10 2 0,-1 1 0,9 4 0,-1 3 0,28 23 0,-31-18 0,-2 2 0,28 23 0,-8 1-31,-19 4 31,-16-7 0,-14 3 0,-11-8 0,-5-8 0,0-1 931,-6-12-931,-1-1 32,-5-6-32,0 0 0,-10-4 0,-25-1 0,-7-5 0,-49 0 0,-2-32-492,27 9 0,-3-5 0,-1-11 0,0-7 0,-8-10 0,-1-3 164,24 22 0,-1 0 0,1-1 189,0-7 0,1-3 0,-1 1 139,-3 2 0,0 1 0,3 1 0,-5-10 0,4 1-233,4 5 0,5 4 233,-11-15 0,11 4 0,6 12 983,9 8-297,19 18 297,26 10 0,26 7 0,16 13-782,36 18-201,-1 0-492,-27-10 0,3-1 276,-5-4 0,-1-1 216,-5-2 0,0-1-254,2 2 0,-1 1 254,31 8 0,9 1 0,-22-3 0,-19-9 0,-17 0 0,-9-2 0,-12 0 983,-1-5-588,-6-1 151,0-1-546,1-2 0,-6 7 0,4-4 0,-3 1 0,0 2 0,-25-7 0,9 3 0,-18-4 0,23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6:13.62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6:15.875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6:19.78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24575,'5'26'0,"-4"-3"0,8-13 0,-8 0 0,8 1 0,-7-1 0,7 0 0,-8 0 0,8 1 0,-8-1 0,8 0 0,-8 0 0,4 0 0,-1 0 0,-3 0 0,3 0 0,1 0 0,-4-1 0,8-3 0,-4 7 0,1-7 0,3 4 0,-8-2 0,12-7 0,-6 8 0,7-3 0,-4 4 0,0 0 0,0 0 0,0-5 0,0 4 0,0-8 0,-4 8 0,3-3 0,-3 0 0,0 3 0,3-4 0,-4 1 0,5 3 0,0-4 0,0 1 0,0 2 0,0-7 0,0 8 0,0-8 0,-4 8 0,7-3 0,-6 0 0,3 3 0,-1-8 0,-3 8 0,4-8 0,0 8 0,0-3 0,1-1 0,-6 4 0,4-8 0,-4 8 0,5-8 0,0 3 0,0-4 0,0 5 0,0-4 0,-1 7 0,1-7 0,0 8 0,0-8 0,0 8 0,-1-8 0,1 3 0,0 1 0,1 1 0,-1-1 0,0 4 0,0-7 0,1 2 0,-1 1 0,0-4 0,0 3 0,0-4 0,0 5 0,0 1 0,0-1 0,0 0 0,1-1 0,-1-3 0,0 8 0,0-7 0,0 2 0,0 0 0,0-2 0,0 6 0,-5-3 0,4 1 0,-4 2 0,5-7 0,0 3 0,0 1 0,-1-4 0,1 7 0,0-7 0,-1 8 0,1-8 0,0 8 0,0-8 0,1 4 0,-1-1 0,0-3 0,0 4 0,0-1 0,1-3 0,-1 4 0,0 0 0,0-4 0,1 3 0,-1 1 0,0-4 0,0 8 0,1-8 0,-1 4 0,0-1 0,0-3 0,0 8 0,1-7 0,-1 6 0,0-7 0,0 4 0,0-1 0,-1-3 0,1 4 0,0-1 0,-1-3 0,1 4 0,0-5 0,0 4 0,0-3 0,0 4 0,0-5 0,-1 0 0,1 0 0,-1 4 0,1-3 0,0 3 0,0-4 0,0 0 0,0 5 0,0-4 0,0 3 0,0 1 0,0-4 0,0 3 0,0-4 0,0 5 0,0-4 0,0 8 0,0-8 0,-1 4 0,1-1 0,0-3 0,0 9 0,0-9 0,0 3 0,0 1 0,0 0 0,0 1 0,-5 2 0,4-7 0,-4 9 0,6-9 0,-1 8 0,0-8 0,0 3 0,1 1 0,-1-4 0,0 8 0,0-8 0,0 4 0,1-1 0,-1-2 0,0 7 0,0-8 0,0 3 0,1 1 0,-1-4 0,0 8 0,0-8 0,6 9 0,-4-4 0,3 0 0,1 3 0,-4-3 0,9 5 0,-9-5 0,3 4 0,-4-9 0,-1 8 0,0-8 0,0 4 0,0-1 0,-4 2 0,3-1 0,-4 5 0,5-9 0,0 3 0,0-4 0,0 0 0,0 0 0,0 0 0,0 0 0,-1 5 0,1-4 0,0 3 0,-1-4 0,2 0 0,-2 0 0,1 0 0,0 0 0,0 0 0,0 0 0,0 0 0,1 0 0,-1 0 0,6 0 0,-5 0 0,10 0 0,-9 0 0,4 0 0,-6 0 0,0 0 0,0 0 0,1 0 0,-1 0 0,0 0 0,0 0 0,0 0 0,-1 0 0,0 0 0,1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6:21.564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1153 1213 24575,'12'78'0,"5"-17"0,-1-11 0,1 1 0,15 34 0,-12-36 0,0 3-492,-3 4 0,-1-1 131,7 34 361,-8-40 0,0 0 0,2 44 438,4-28-438,-13-10 223,-2-22-223,-6-11 0,0-20 0,-18-47 0,-17-17 0,13 13 0,-3-3-177,-6 2 1,-3-1 176,0-2 0,-1-3 0,-6-8 0,0 1 0,6 13 0,0 1 0,-3-7 0,1 3 0,-18-17-151,1 0 151,10 12 0,11 18 0,15 16 0,2 8 0,51 54 0,1 14 0,2-4 0,3 3 118,-12-6 0,-1-1-118,5 6 0,-1-2 0,14 28 153,1 2-153,-14-24 0,-13-15 0,-3-16 0,-11-20 0,-29-36 0,-27-53 0,8 33 0,-5-5-328,7 4 0,-1-3 0,0 0-140,-19-19 1,-1 0 467,12 14 0,0-2 0,1 1 0,5 7 0,1 1 0,2 1 0,-10-14 0,1 1-492,-2-2 0,3 2 290,17 15 1,1 1-133,-5-5 0,1 0 334,4 6 0,3 1-22,-12-33 22,10 17 983,9 10 0,7 16 0,7 10 0,-5 6-148,10 6-835,-4 1 0,5 10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6:21.92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0 24575,'31'5'0,"5"2"0,-11 16 0,27 6 0,-5 27 0,19-1 0,-30-15 0,0-1 0,16 2 0,22 17 0,-24-28 0,22 14 0,-5-7 0,6-8 0,0-8 0,0-13 0,-8-1 0,-27-7 0,-14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6:22.458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425 552 24575,'-56'-71'0,"23"29"0,3 0 0,-3-18 0,4 17 0,-1 2 0,-2-11 0,-21-16 0,11 18 0,13 14 0,0 7 0,17 22 0,1-3 0,6 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7:22.203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2920 695 24575,'27'0'0,"-4"0"0,-12 0 0,-1 0 0,0 0 0,-1 0 0,1 0 0,-1 0 0,1 0 0,-1 0 0,1 0 0,0 0 0,0 0 0,0 0 0,-1 0 0,1 0 0,0 0 0,-1 0 0,1 0 0,0 0 0,0 0 0,0 0 0,0 0 0,-1 0 0,2 0 0,-2 4 0,1-2 0,1 2 0,-1 1 0,0-4 0,0 8 0,-1-8 0,1 4 0,0-5 0,-1 4 0,1-3 0,0 3 0,0-4 0,0 0 0,0 0 0,0 0 0,0 0 0,0 0 0,0 5 0,0-4 0,0 3 0,0 1 0,0-4 0,0 8 0,0-8 0,-5 8 0,9-3 0,-7-1 0,8 4 0,-5-3 0,0 0 0,0 3 0,0-3 0,1-1 0,-1 4 0,0-7 0,-4 7 0,3-4 0,-4 1 0,5 3 0,0-8 0,-4 8 0,2-4 0,-2 1 0,4 3 0,1-8 0,-6 8 0,9-3 0,-7 0 0,3 3 0,-1-8 0,-3 3 0,4 1 0,0 1 0,0-1 0,1 4 0,-6-3 0,4 0 0,-3 3 0,4-8 0,1 4 0,-1-1 0,0-3 0,0 4 0,0-1 0,0-3 0,0 4 0,0-1 0,0-2 0,0 2 0,0 1 0,0-4 0,0 3 0,0-4 0,1 0 0,-1 5 0,0-4 0,0 4 0,0-1 0,0-3 0,0 7 0,-1-7 0,-4 8 0,8-4 0,-6 5 0,7-4 0,-4 2 0,-1-2 0,1-1 0,0 3 0,0-6 0,0 6 0,0-2 0,0-1 0,0 4 0,0-8 0,-5 8 0,8-4 0,-7 5 0,8 0 0,-4-5 0,-4 4 0,3-4 0,-4 5 0,5 0 0,-5 0 0,4-5 0,-3 4 0,4-7 0,-5 6 0,8-2 0,-6-1 0,6-1 0,-2 1 0,-2-4 0,-3 8 0,3-4 0,-4 1 0,5 2 0,-4-2 0,3-1 0,-4 8 0,1-6 0,2 7 0,-2-4 0,-1 0 0,4 0 0,-8-1 0,8-3 0,-3 7 0,-1-6 0,4 8 0,-8-5 0,8 0 0,-8 0 0,8 0 0,-8 0 0,8 1 0,-7-1 0,2 0 0,1 0 0,-4 1 0,3-1 0,1 0 0,-4 0 0,4 0 0,-5 1 0,0-1 0,4 0 0,-3 0 0,4 0 0,-5-1 0,4 1 0,1-1 0,1 1 0,2-5 0,-6 4 0,7-4 0,-8 5 0,8 1 0,-4-1 0,1 0 0,3 0 0,-8 1 0,8-6 0,-3 4 0,4-3 0,-4 3 0,-2 1 0,-4 0 0,-16-40 0,7 9 0,-19-35 0,9 19 0,0-1 0,-5 1 0,10 0 0,-4-1 0,1 8 0,4 0 0,-4 1 0,6 10 0,-1-9 0,1 11 0,4 0 0,-2 1 0,7 0 0,-7 4 0,4-4 0,-1 6 0,-3 0 0,3-1 0,0 1 0,-4-6 0,5 4 0,-2-4 0,-2 6 0,3-6 0,-5 4 0,1-4 0,4 6 0,-3 0 0,3-1 0,-5 1 0,-4-6 0,3 4 0,-9-4 0,8 0 0,-3 4 0,0-5 0,4 7 0,-9-1 0,9 5 0,-4-4 0,0 4 0,4 0 0,-9-4 0,9 4 0,-4 0 0,6 1 0,0 0 0,-1 4 0,1-3 0,-1 4 0,1 0 0,0 0 0,1 0 0,-1 0 0,0 0 0,0 0 0,0 0 0,0 0 0,0 0 0,0 0 0,0 0 0,0 0 0,0 0 0,-5 0 0,4 0 0,-10 0 0,10 0 0,-5 0 0,5 0 0,1-5 0,0 4 0,-1-4 0,1 5 0,1-4 0,-1-2 0,0-4 0,0 5 0,0 0 0,5 1 0,-9 2 0,12-7 0,-12 8 0,9-8 0,-5 4 0,0-1 0,5-3 0,-4 8 0,3-8 0,-4 8 0,-1-8 0,2 8 0,3-8 0,-7 8 0,7-3 0,-8 4 0,3-5 0,1 4 0,0-3 0,0 4 0,0 0 0,43 5 0,-23 1 0,40 5 0,-38-1 0,3 1 0,-4-1 0,-1 0 0,0 0 0,0-4 0,-4 3 0,-2-4 0,-4 6 0,0 10 0,0-2 0,0 10 0,0-6 0,6 6 0,0-5 0,6 5 0,0 0 0,4-5 0,-3 5 0,4-6 0,-1 0 0,-3-1 0,8-4 0,-9 3 0,10-8 0,-10 8 0,4-9 0,-5 4 0,-1-6 0,6 1 0,-5-1 0,5 1 0,-6-1 0,1 0 0,-1 1 0,0-1 0,6 1 0,-5-1 0,5 1 0,0-1 0,-5 1 0,5-1 0,-6 0 0,6 1 0,-4-1 0,3 1 0,-4-1 0,-1 1 0,0-1 0,0 0 0,1 0 0,-1 0 0,0-4 0,-5 2 0,4-6 0,-4 6 0,5-7 0,0 9 0,0-9 0,0 8 0,0-4 0,0 1 0,1 3 0,-1-3 0,0 4 0,0-4 0,1 3 0,-1-3 0,-5 4 0,5 0 0,-5 0 0,5 1 0,1-1 0,-6 0 0,4 0 0,-3 1 0,0-1 0,3 0 0,-8 0 0,8 0 0,-8 1 0,8-1 0,-3 0 0,-1 0 0,4-1 0,-4 1 0,1 0 0,2-1 0,-7 1 0,3 0 0,1 0 0,-4-1 0,4 1 0,-1 0 0,-3-36 0,4 18 0,-5-28 0,0 26 0,-4 5 0,-7 1 0,0 8 0,-4 2 0,5 4 0,0-5 0,0 4 0,0-3 0,-1-1 0,6 4 0,-4-8 0,3 8 0,-4-3 0,5 3 0,-4 1 0,8 0 0,-9-5 0,5 4 0,-1-4 0,-3 1 0,3 2 0,-4-6 0,0 6 0,0-2 0,0-1 0,0 4 0,0-8 0,-1 8 0,1-8 0,0 8 0,-1-3 0,-4 0 0,3 3 0,-4-8 0,0 8 0,-1-2 0,0-1 0,-5 4 0,10-9 0,-9 9 0,9-8 0,-4 7 0,6-8 0,0 4 0,-1-1 0,1-3 0,-1 4 0,-4 0 0,4-4 0,-4 3 0,5 1 0,-1-4 0,1 4 0,0-1 0,-1-3 0,1 8 0,0-8 0,-1 4 0,1-1 0,-1-2 0,6 7 0,-9-8 0,7 8 0,-8-8 0,5 3 0,4 1 0,-8-4 0,7 8 0,-8-8 0,5 4 0,4-1 0,-7 2 0,6 0 0,-8-2 0,4 1 0,1 0 0,0 5 0,0 0 0,1-5 0,-1-1 0,5 1 0,-9-4 0,7 3 0,-8 1 0,5-4 0,-1 8 0,-4-8 0,3 8 0,-10-8 0,5 4 0,0-1 0,-5-3 0,11 9 0,-11-9 0,10 3 0,-9-4 0,9 5 0,-9-4 0,9 4 0,-9 0 0,9-4 0,-10 4 0,11-1 0,-11-2 0,5 2 0,0-4 0,1 5 0,0-4 0,4 3 0,-3 1 0,4-4 0,1 4 0,0-5 0,0 4 0,0-3 0,0 3 0,1-4 0,-1 0 0,-1 5 0,1-4 0,-1 3 0,1-4 0,0 0 0,-1 0 0,1 0 0,0 0 0,-1 0 0,1 0 0,0 0 0,-1 0 0,1 0 0,-1 0 0,1 5 0,0-4 0,0 3 0,-1-4 0,1 0 0,0 0 0,-1 0 0,-4 0 0,3 0 0,-4 0 0,0 0 0,4 0 0,-9 5 0,4-4 0,-1 4 0,-3-5 0,9 0 0,-9 0 0,3 0 0,1 0 0,-4 0 0,9 0 0,-9 0 0,9 0 0,-10 0 0,11 0 0,-11 0 0,11 0 0,-11 0 0,5 0 0,0 0 0,-5 0 0,5 0 0,0 0 0,-5 0 0,5 0 0,0 0 0,-5 0 0,5 0 0,-6 0 0,0 0 0,1 0 0,-1 0 0,0 0 0,1 0 0,-1 0 0,0 0 0,0 0 0,1 0 0,-1 0 0,0 0 0,0 0 0,6 0 0,-4 0 0,3 0 0,1-4 0,-4 3 0,3-4 0,1 0 0,-4 4 0,4-8 0,-6 2 0,-6-5 0,4 1 0,-4-1 0,6 5 0,6-2 0,-4 8 0,9-9 0,-4 9 0,5-3 0,1-1 0,0 4 0,-1-4 0,1 5 0,0-4 0,0 2 0,-6-2 0,4-1 0,-4 4 0,6-4 0,0 1 0,-1 3 0,1-4 0,-1 5 0,1-5 0,0 4 0,0-3 0,0-1 0,4 0 0,-2-1 0,2-3 0,-4 4 0,0-6 0,-1 1 0,1 0 0,0-1 0,-1 6 0,1-5 0,0 5 0,0-1 0,4-3 0,-3 8 0,4-8 0,-6 8 0,1-4 0,0 1 0,0 3 0,0-8 0,-1 8 0,2-4 0,-1 1 0,0 3 0,0-4 0,0 5 0,0-4 0,0 3 0,-6-4 0,4 1 0,-9 2 0,9-2 0,-9-1 0,3 3 0,1-7 0,-4 8 0,3-9 0,-4 9 0,-1-9 0,0 8 0,1-3 0,-1 0 0,0-1 0,0-6 0,6 1 0,-4 0 0,9 5 0,1-4 0,1 5 0,9-5 0,-3-1 0,4 1 0,0 0 0,0-1 0,16 0 0,12-7 0,18 4 0,17-13 0,1 11 0,-13 1 0,3 0-646,36-3 646,-27 5 0,1 1 0,33 3 0,-40 1 0,1 1 0,-3 6 0,-2 0 0,45-7 0,-41 8 0,-1 0 0,32 0 0,-31 0 0,1 0 0,39 0 0,-45 0 0,1 0 0,41 0 0,-36 0 0,0 0 0,33 0 0,-34 0 0,-1 0 0,29 0 0,10 0 0,-1 0 0,-18 0 0,5 0 0,-32 0 0,4 0 0,-23 0 0,0 0 0,-13 0 0,-2 0 646,-4 0-646,-1 0 0,0 0 0,-1 0 0,1-4 0,6-2 0,1-5 0,12-7 0,2 5 0,0-5 0,4 6 0,-10 0 0,4 0 0,-12 1 0,-1 5 0,-6 1 0,-51 5 0,2 7 0,-12-3 0,-5 1 0,-42 3-492,34 0 0,-2 0 266,-1-3 1,2-1 225,9 1 0,-1 0-452,-12-1 1,2 0 451,-23 3 0,31-6 0,1 0 0,-27 12 0,11-11 0,11 10 0,9-4 0,7-1 983,2 5-599,14-6 587,2 6-971,6-1 0,1 1 0,-1-1 0,0 0 0,6 0 0,1 0 0,6-6 0,-1 4 0,5-3 0,39-1 0,18 0 0,39-5 0,4 0-605,0 0 605,-9 0 0,-34 0 0,0 0 0,37 0 0,-36 0 0,1 0 0,32 0 0,-11 0 0,-12 0 0,-22 0 0,-4 0 0,-19 0 0,-1 0 605,-6 0-605,-4 4 0,-30-3 0,-25 3 0,-23-4 0,-2 0 0,-7 0 0,5 7 0,-9-5 0,-7 12 0,16-12 0,-7 11 0,10-5 0,8 6 0,2 0 0,16-1 0,3-5 0,13 2 0,1-3 0,13-1 0,1-1 0,15-5 0,21 0 0,14 0 0,20 0 0,29 0 0,-4 0-487,-23 0 1,3 0 486,-5 0 0,-1 0 0,46 0 0,-43 0 0,1 0 0,41 0-524,0-7 524,-5 6 0,-20-6 0,-16 7 0,-4 0 0,-22 0 0,-7 0 946,-9 0-946,-4 0 551,-66 0-551,-19 0 0,1 0 0,-6 0-492,0 4 0,-2 1 0,-3-1 0,-3 2 400,-12 4 0,-1 0 92,2 0 0,4 0 0,14-4 0,1 0-492,-4-1 0,5-2 406,26-2 0,2-2 24,-5 1 1,1 0 61,-31 0 0,30 0 0,16 0 983,10 0 0,12 0 0,14 0-648,34 0-188,18 0-147,16 0 0,15 0 0,-13 0 0,25 0 0,-16-6 0,16 4 0,-17-4 0,8 6 0,0 0-714,12-8 714,2 6 0,-40-1 0,1-1 0,-3 3 0,-2 2 0,45-1 0,-46-4 0,-2 1 0,35 1-241,0-5 241,-2 1 0,-18 4 0,-10-5 0,-11 7 0,-13 0 0,-7 0 705,-9 0-705,-4 0 250,-1 0-250,-5-9 0,0 3 0,-5-9 0,0-1 0,0-1 0,0-12 0,0 4 0,0-4 0,0 6 0,-10 0 0,3 6 0,-15 1 0,5 5 0,-6-1 0,6 6 0,-4-4 0,9 8 0,-4-7 0,6 3 0,4-4 0,-3-1 0,7 1 0,-2-1 0,4-4 0,0 3 0,0-10 0,0 5 0,5-6 0,6 1 0,13 3 0,0-2 0,12 13 0,-5-8 0,6 15 0,0-5 0,0 6 0,0 0 0,1 5 0,0 15 0,0 1 0,-5 16 0,3-11 0,-11 4 0,-1-7 0,-2 0 0,-10-6 0,4 4 0,-6-9 0,1 9 0,0-9 0,-5 9 0,-2-9 0,1 3 0,-4-4 0,4-1 0,-5 0 0,-21-5 0,-1 0 0,-27-5 0,2-6 0,-7 4 0,7-10 0,2 11 0,14-5 0,2 6 0,12 0 0,1 0 0,6 0 0,4 5 0,42 13 0,-9 2 0,42 12 0,-23-6 0,9-5 0,-9-2 0,-8-7 0,-9-5 0,-6-2 0,-6-5 0,-1 0 0,-10-5 0,-2-12 0,-4-9 0,0-11 0,0 0 0,0-1 0,0-7 0,-11 6 0,-3-6 0,-10 8 0,-10-10 0,7 8 0,-21-11 0,12 10 0,-21-4 0,14 3 0,-13-2 0,14 9 0,-6-7 0,10 14 0,6 1 0,-4 3 0,17 10 0,-9-4 0,17 11 0,-5 1 0,5 5 0,1 0 0,0 0 0,-1 0 0,1 0 0,-1 0 0,1 0 0,0 0 0,-6 0 0,-2 0 0,-4 0 0,-1 5 0,-6 7 0,-2 2 0,-7 9 0,1-9 0,0 9 0,-1-3 0,1 4 0,0-4 0,6 2 0,1-4 0,8 5 0,4 0 0,2-6 0,10-2 0,1 1 0,5 1 0,0 0 0,0 5 0,5-11 0,12 6 0,24-5 0,8-4 0,22-2 0,-15-6 0,7-6 0,-15-14 0,-9-7 0,-7-12 0,-12 2 0,-2-8 0,-11 6 0,-1-6 0,-6 8 0,0-1 0,0 1 0,0 0 0,-6-1 0,-5 7 0,-8-4 0,1 10 0,-11-5 0,9 12 0,-9 1 0,6 5 0,0 1 0,-6 4 0,5 2 0,0 5 0,3 0 0,3 0 0,-5 0 0,5 17 0,1 3 0,5 18 0,-2 15 0,1-5 0,5 23 0,2-6 0,6 8 0,0-8 0,0-2 0,0-9 0,5-8 0,15 0 0,0-19 0,17-3 0,1-11 0,1-6 0,-1-1 0,-2-6 0,-12-6 0,0-11 0,-6-25 0,-10 0 0,-2-47 0,-6 27 0,0-23 0,-13 14 0,-2 14 0,-30-16 0,8 22 0,-15-15 0,5 29 0,5-3 0,-11 13 0,7 7 0,-1 6 0,2 8 0,8 6 0,-1 0 0,1 0 0,6 5 0,1 13 0,5 15 0,-3 32 0,12 11 0,-5 18-431,19 0 431,-5-9 0,7 7 0,0-7 0,0 9 0,0-17 0,12-5 0,2-26 0,18-7 0,-7-14 0,10-8 0,-4-10 431,0-2-431,-2-5 0,-10-24 0,-2 2 0,-3-49 0,-7 28 0,0-56 0,-7 27-271,-2 20 1,-3-1 270,-18-41 0,-1 17 0,3 31 0,-3 2 0,-21-26 0,-3-13 0,-11 14 0,7 10 0,-5 16 0,1 8 0,2 20 0,7 3 0,2 12 0,8 0 541,6 0-541,2 0 0,11 17 0,0 11 0,11 18 0,1 26 0,6 5 0,0 8 0,6-11 0,15-3 0,18-4 0,13 0 0,1-7 0,-12-13 0,-3-19 0,-13-5 0,4-11 0,-12-6 0,-1-1 0,-10-15 0,-2-9 0,-4-28 0,0-2 0,0-22 0,-12 15 0,-21-27-754,-14 13 754,8 24 0,-4 1 0,2 6 0,-2 3 0,2 3 0,0 2 0,-1 2 0,0 3-139,-34-12 139,0 2 0,-7 12 0,10 3 0,16 12 0,3 3 0,17 6 0,6 5 748,6 20-748,13 10 145,0 28-145,10 1 0,-5 9 0,7 1 0,0-2 0,0-7 0,12-3 0,2-16 0,19 0 0,-1-14 0,7 0 0,-2-12 0,0-2 0,1-12 0,-1 0 0,0-6 0,10-26 0,-12-5 0,0-33 0,-14-11 0,-13-10-421,-4 34 1,-1-2 420,-3-44 0,-9 45 0,-3 0 0,-14-43-378,-27 23 378,0-1 0,-15 19 0,7-5 0,-5 12 0,10 6 0,9 20 0,3 8 0,6 7 0,7 6 825,2 5-825,11 13 394,6 33-394,7 0 0,4 3 0,2 3 0,-1 25 0,0 17-471,0-9 471,14-14 0,17 12 0,10-12 0,17-8 0,-7-24 0,5-3 0,-10-20 0,6-2 0,-13-12 0,-1-1 0,-2-6 471,-12-10-471,1-17 0,-6-41 0,-11-2 0,-3 14 0,-2-1-885,-3-42 885,-13 39 0,-6-1-492,-4-7 0,-5 1 242,-10 3 0,-6 0 250,-7-8 0,-2 2 0,9 11 0,-1 3 0,-13-1 0,0 4 0,10 9 0,0 4 0,-12 2 0,0 6-440,-22-10 440,28 28 0,-3 4 0,6 6 0,1 2 0,-43 2 0,30-1 0,4 2 0,6 5 0,4 12 0,5 9 0,5 22 0,13-5 0,5 5 0,11 4 0,5 1 0,0 0 0,3 2-492,2 20 0,9 2 240,15-7 1,8 1 251,-3 11 0,6-4 0,12-19 0,5-3 0,-2 6 0,-1-4 11,-8-23 1,0-4-12,5 11 0,0-3 983,22 7-638,-11-5 92,-12-22-437,-14-7 983,-8-8-316,-7-15 191,-3-25-858,-7-25 0,1-34 0,-7 41 0,0-1-476,1-10 1,-2-1 475,-9-1 0,-4 1 0,2-1 0,-4 0 0,-8 1 0,-3 3 0,3 15 0,0 2 0,-4-8 0,-1 3 0,-24-13-370,-10-15 370,5 26 0,1 9 0,8 15 0,4 14 0,8 9 0,-1 5 933,8 10-933,3 34 0,8 29 0,13-16 0,3 5-447,-1 3 0,1 2 447,2 5 0,2 0 0,-1-5 0,0-2 0,-1-9 0,2-2-401,0 3 1,5-1 400,13 0 0,6 0 0,-4 2 0,6-2 0,18 1 0,4-6 0,16 14 0,-23-33 0,2-3 0,21 3-152,11 12 152,-3-21 0,-16-3 0,4-12 983,-22-3-748,-5-29 613,-9-14-848,-18-47 0,-2 32 0,-3-4-492,-12-14 0,-6-3 155,-1-5 0,-6-1-155,-17-8 0,-8 0 0,-1 2 0,-3 3 211,-7 1 0,-1 6-211,11 21 0,-1 4 393,-1-2 0,-2 4-155,9 19 0,-1 1 254,1-4 0,0 2 983,-34-10-553,23 20 553,10 15 0,8 6 0,16 4 0,5 39-978,16 25-5,-1-11 0,2 5-492,4 3 0,6 2 363,11 19 0,7 2-363,4-3 0,6-1 164,-4-20 0,4 2 0,-1-1 170,-3-3 0,-1 0 1,0-5 157,12 8 0,-1-3-455,0 7 0,-1-6 455,-8-24 0,1-3 0,4 5 0,0 0 0,23 21 0,-8-24 983,-18-13-378,-7-18 378,-7-1 0,-7-39-404,-3-27-579,-9 7 0,-2-4-56,2-8 1,-2-3 55,-3-4 0,0 1 0,1 14 0,-2 1-372,-5-7 0,-3 2 372,-9-27 0,0 40 0,-2 2 0,-11-29 0,-1 27 0,7 11 0,8 20 0,1 6 983,6 6-748,-1 5 559,6 24-794,0 6 0,5 33 0,0-7 0,0 6 0,6-8 0,2 0 0,10-7 0,-4-9 0,8-9 0,-10-12 0,4-1 0,-6-6 0,1-4 0,4-1 0,-8-5 0,4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09.854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11034 6475 24575,'-17'53'0,"1"4"0,-15 36-492,21-40 0,0 3 0,-12 15 0,2 3 0,12 5 0,4 1 361,-5 6 0,1 0-361,7 0 0,2-1 269,-1 2 1,0-2 222,0-4 0,0-3 160,-1-3 1,2-5-161,3-19 0,4-1 0,7 9 0,5-4 0,28 18 0,-20-24 0,2-1 0,29 21-130,-14-4 130,4-14 983,-8-15-538,-9-12 538,-3-12 0,-6-6-90,-6-1-893,0-29 165,-11-14-165,0-37 0,-5 24 0,-2-5-492,1-3 0,0-4 371,-3-7 1,-2-3-372,-2-5 0,-5-1 76,-9-1 1,-4 1 415,-2-1 0,-4 1 0,-4 0 0,-4 1 0,-1 2 0,-2 5 0,8 19 0,-1 3-389,-7-8 0,-2 4 389,-29-14 0,0 1 0,-4 11-19,19 26 19,-5 14 983,9 9-907,14 6 907,8 16-124,13 31-859,5 21 0,9-12 0,1 5-343,0-2 1,1 3 342,2 14 0,2 4 0,5-2 0,5 1 0,10 9 0,7 0-492,5 1 0,6-2 164,-4-28 0,3 0 0,-1-5 79,5 7 1,1-3-132,5 6 0,1-7 380,22 2 0,-35-23 0,0-1 0,29 10 0,-16-17 983,-4-15-641,-8-7 641,-10-30 0,-9-35-377,-12-30-1098,-6 21 0,0-5 326,2-6 1,-4-3 165,-14-10 0,-4-3 0,7 25 0,-1-2 0,-5 0-328,-9-3 0,-5 0 0,-1 1 0,0 2 0,-2 1 0,2 4-117,-6-17 0,-3 5-47,-6 3 0,0 8 397,15 24 1,1 4-34,-5-12 0,-2 3 128,-28-9 983,24 10-236,0 28 236,20 8 0,0 7 0,7 29 0,11 24-724,2 3 1,2 8-752,1 14 0,2 5 164,-2-13 0,1 3 0,1 2 0,0 2 0,2 1 0,2 1 0,4 9 0,2 1 0,1-1 0,1-7 0,2-1 0,1-3-164,11 22 0,4-4 49,-1-5 0,3-6 146,-3-26 1,-1-4 296,0 6 0,1-2 0,31 26 983,-17-22-235,3-21 235,-8-11 0,-2-18 0,-12-6 0,0-35 0,-19-31-886,-2 13 1,-2-6-590,-3-11 0,-6-6 196,-8-1 1,-5-6-1,-2 3-196,-8-11 0,-5-2 246,7 24 0,-3-4 0,-2-1 0,0 6-82,-4 1 0,-1 5 0,-1-2 311,-8-13 1,-2-3 0,1 1 16,5 9 0,0 2 0,1 3 0,-13-10 0,1 2-492,3-2 0,1 5 458,13 29 0,1 2-48,-2-5 0,0 2 82,-32-21 983,21 32 0,2 9 0,22 15 0,-3 6 0,21 33 0,-3 17-555,9 0 0,2 7-920,-1 2 0,0 3 305,-2 15 0,4 2 187,13 6 0,5 1-492,0 8 0,5 0 164,2-25 0,5 0 0,0-1 89,-2-6 0,1-1 1,-1-3 238,8 16 0,1-4-492,5-2 0,-1-4 427,-13-17 0,-1-3-73,8 3 1,0-1 137,19 32 983,-9-34-708,-13-11 708,-5-20 0,-12-8 0,-6-38 0,-6-28-927,-4 4 1,-2-8-549,-1-12 0,-5-7 164,-8-1 0,-7-8 0,-1 1 0,0 2 0,-2 0 0,-2 1 0,-5-1 0,-2 0 0,-2 1 82,6 19 0,0-1 0,-1 1 0,0 5-82,-4-1 0,1 4 0,-2 1 178,0 2 0,-1 0 1,0 2-343,-22-28 0,1 9 452,16 34 1,-1 4 39,-8-9 0,0 4 0,-21-12 0,-1 31 983,27 12 0,7 12 0,10 5 0,16 38 0,3 15-492,9-8 1,2 4-127,-2 5 0,2 1-365,8 5 0,6 2-492,7 12 0,7 2 0,9 8 0,6 0 164,-12-27 0,3-1 0,-1 1 0,4 8 0,1 0 0,0 0 0,-2-7 0,1-1 0,-1-2-164,12 16 0,0-3 314,3 2 0,-3-4 178,-14-23 0,-2-2 257,1 1 1,-1-1-258,21 31 983,-19-34-198,-8-5 198,-11-20 0,-10-16 0,-16-42 0,-16-32-579,-2 19 0,-3-5-896,0-6 0,-3-2 194,-15-10 0,-4-1-194,4-1 0,-1 0 0,-8-2 0,-2 2 319,3 9 1,-1 4-320,-3 1 0,0 5 347,13 18 0,0 2-178,-8-6 0,0 4 323,-30-7 0,42 23 0,0 2 983,-30-8-441,11 17 441,16 8 0,2 6 0,20 4-133,7 39-850,14 24 0,2 2 0,4 6-492,7-13 0,4 3 400,4 29 0,8 3-400,16-11 0,6-2 164,-17-24 0,-1 0 0,4 1 168,6 2 0,3 0 0,-2-6 160,1-3 0,0-3-322,7 9 0,1-6 322,21 3-120,3 7 120,-15-26 983,-18-12-269,-11-19 269,-6-2 0,-11-30 0,-2-23-520,-10-38-463,-2 22 0,-4-3-492,-5 1 0,-4-3 0,-13-23 0,-6-3 164,8 34 0,-2 1 0,-1-1 0,-5-9 0,-2-2 0,-1 1 12,0 3 1,-2 1 0,2 3-177,-7-13 0,-1 4 206,-5-3 0,0 7 35,16 25 1,2 4 250,-2-7 0,1 3 0,-26-17 983,23 25-377,-3 15 377,27 31 0,2 45-168,10 36-880,10-22 0,5 6 65,3 10 0,6 2-328,0-23 0,5 0 0,0 1 0,2 4 0,0 1 0,2-1 273,2 4 1,1-1 0,-1-4 54,9 10 0,-1-3-492,5 13 0,1-5 367,-12-34 0,1-2 125,3 20 0,1 1 0,0-19 0,-2-3-130,-6 1 0,0-3 130,36 20 983,-20-15-283,-3-14 283,-8-9 0,-8-13 0,-8-8 0,-11-29-488,-8-46-495,-10 2 0,-7-8-492,-3 1 0,-4-4 164,-1 9 0,-4-3 0,-4 2 0,-5 7 0,-5 3 0,-1-2 0,-2-5 0,-2-1 0,-1 2 0,-3 4 0,-2 2 0,2 5-164,-5-7 0,-1 6 327,-8 2 0,2 6 165,-15-9-107,25 27 1,2 2 106,-11-13 983,5 26-40,23 5 40,12 24 0,33 55-492,11-17 1,10 8-820,1 4 0,6 5 0,1 0 147,-2-8 0,1 0 0,3 1-147,12 16 0,3 2 0,0-3 0,-8-11 0,-1-3 0,-1-2 0,-4-6 0,-1-2 0,1 1 0,1 1 0,1 0 0,-3-4 10,5 1 1,-2-2 72,-2 5 0,-2-2 245,-6-13 0,-3-3 983,14 14 0,-22-19 0,-4-13 0,-30-7 0,-9-17 0,-27-17 0,2-11 0,-16-9-314,8 8-669,-1-6 0,-5 5 0,7 1 0,-9 0 0,3 14 0,7-4 0,-5 11 0,13-5 0,-6 6 0,8 6 0,-1-4 0,1 4 0,-1 0 0,1-4 0,6 10 0,2-10 0,0 10 0,4-4 0,2 0 0,1 4 0,5-4 0,0 5 0,-5 0 0,10 0 0,-9 0 0,4 0 0,-1 0 0,-3 0 0,4 0 0,-6 0 0,0 0 0,0 0 0,6-4 0,-4 2 0,9-7 0,-4 8 0,6-4 0,4 1 0,-3-2 0,8-3 0,-4-1 0,5 0 0,0 1 0,18 17 0,-10-4 0,21 15 0,-12-8 0,0 0 0,5 0 0,-11-1 0,10 2 0,-9-2 0,4 1 0,-6-6 0,6 5 0,-5-9 0,5 4 0,-6 0 0,0-4 0,0 3 0,6 1 0,-4-3 0,3 7 0,-4-8 0,-1 4 0,0-1 0,0-3 0,1 8 0,-1-7 0,0 7 0,0-8 0,0 8 0,1-8 0,-1 8 0,6-8 0,-5 8 0,10-8 0,-4 9 0,0-9 0,-1 9 0,-6-9 0,1 3 0,-1 1 0,0-4 0,0 3 0,1-4 0,-1 5 0,0-4 0,0 8 0,0-8 0,1 8 0,-1-7 0,0 2 0,0 1 0,1-4 0,-1 3 0,0 1 0,0-4 0,1 4 0,-1-1 0,0-3 0,0 8 0,1-7 0,-2 6 0,2-7 0,-6 8 0,9-8 0,-8 8 0,9-7 0,-5 7 0,1-8 0,-1 3 0,0 1 0,0-4 0,1 8 0,-1-8 0,0 8 0,0-8 0,0 8 0,0-3 0,0 0 0,0 2 0,0-7 0,0 8 0,-1-8 0,1 7 0,0-7 0,0 8 0,0-8 0,0 8 0,0-7 0,1 2 0,-1-4 0,0 5 0,0-4 0,0 3 0,1 1 0,-1-4 0,0 4 0,0-1 0,1-3 0,-1 8 0,5-8 0,-3 9 0,9-4 0,-9-1 0,9 5 0,-4-8 0,6 8 0,-6-9 0,4 9 0,-4-9 0,0 4 0,4 0 0,-3-3 0,4 3 0,-5-1 0,5-3 0,-5 9 0,0-9 0,4 9 0,-4-8 0,6 8 0,-6-9 0,4 9 0,-4-9 0,0 9 0,5-4 0,-5 5 0,5 0 0,-5 0 0,5 0 0,-5 0 0,5 0 0,1 0 0,-1 6 0,1-5 0,0 5 0,-6-11 0,-2 3 0,1-7 0,-4 2 0,4 1 0,-6-4 0,0 3 0,0-4 0,0 0 0,1 0 0,4 0 0,-3 5 0,9-4 0,-4 3 0,12-4 0,-4 5 0,4-3 0,0 8 0,-5-8 0,5 8 0,-6-9 0,-1 9 0,7-3 0,-4 4 0,-2 1 0,-2-1 0,3 0 0,0 6 0,5-4 0,0 4 0,-4-1 0,4-3 0,0 9 0,1-8 0,1 3 0,-2 0 0,0-4 0,-4 3 0,4-4 0,-7 4 0,1-3 0,0 3 0,-6-5 0,4 0 0,-4 0 0,6 0 0,-6 0 0,-2-5 0,1 4 0,-4-4 0,9 0 0,-9 3 0,9-3 0,-4 5 0,0 0 0,4 0 0,-4 0 0,1-5 0,-3 4 0,-4-5 0,-1 5 0,0-4 0,0 3 0,0-3 0,0-1 0,1 4 0,-1-3 0,0 4 0,0-4 0,0 3 0,0-3 0,1-1 0,-1 4 0,0-8 0,-4 8 0,3-3 0,-8 4 0,3-1 0,-4 1 0,0 0 0,-15 0 0,1-4 0,-13 4 0,10-9 0,-5 4 0,5 0 0,0-3 0,1 3 0,6-1 0,-1-3 0,1 4 0,-1-5 0,1 0 0,0 0 0,0 0 0,0 0 0,0 0 0,0 0 0,-6 0 0,4 0 0,-4 0 0,6 0 0,0 0 0,-1 0 0,1 0 0,0 0 0,0 0 0,0-4 0,0 3 0,5-8 0,-4 3 0,4 1 0,-5-4 0,0 8 0,0-8 0,1 8 0,3-8 0,-7 8 0,7-8 0,-9 8 0,6-3 0,-1-1 0,0 4 0,1-3 0,-1-1 0,0 4 0,0-3 0,0 4 0,0-5 0,0 4 0,0-8 0,-1 8 0,1-3 0,0 4 0,-6 0 0,4-5 0,-4 4 0,6-4 0,0 5 0,-1 0 0,1 0 0,0 0 0,0-4 0,0-2 0,0 0 0,0 2 0,0 0 0,0 3 0,0-4 0,0 5 0,0-4 0,-1 2 0,1-2 0,0 4 0,0-5 0,0 4 0,0-8 0,0 8 0,1-3 0,-1-1 0,0 4 0,-1-7 0,2 6 0,-1-7 0,0 8 0,0-3 0,0 4 0,0 0 0,0 0 0,0-5 0,0 4 0,0-3 0,-1 4 0,1 0 0,-1-5 0,1 4 0,0-4 0,-1 5 0,1 0 0,0-4 0,-1 3 0,1-4 0,-1 0 0,1 4 0,0-4 0,-1 1 0,1 3 0,0-9 0,-1 9 0,1-3 0,-1-1 0,1 4 0,0-8 0,0 8 0,5-8 0,-9 4 0,12-5 0,-12 5 0,13-4 0,-8 8 0,3-9 0,-4 5 0,5-5 0,-4 4 0,3-3 0,-4 3 0,0-4 0,0 5 0,5-4 0,-4 8 0,3-7 0,-4 7 0,4-8 0,-8 7 0,12-7 0,-11 8 0,3-8 0,-1 8 0,1-8 0,1 8 0,3-4 0,-4 1 0,0 3 0,0-3 0,-1 4 0,1-5 0,0 4 0,-1-9 0,1 9 0,-1-8 0,1 8 0,0-4 0,0 1 0,0 3 0,-1-4 0,1 0 0,0 4 0,1-3 0,-1-5 0,0 7 0,0-12 0,0 13 0,-6-9 0,4 5 0,-4-2 0,6-2 0,0 3 0,-6 0 0,4 2 0,-4-1 0,6 4 0,0-8 0,0 8 0,0-8 0,0 8 0,0-4 0,0 1 0,0 3 0,0-8 0,0 8 0,0-4 0,-1 1 0,1 3 0,0-4 0,-1 0 0,1 4 0,-6-9 0,4 9 0,-3-8 0,4 8 0,2-8 0,-1 4 0,0-5 0,0 0 0,0 5 0,5-4 0,-5 7 0,5-7 0,-1 4 0,-3-1 0,3-3 0,-4 3 0,-1 0 0,1-3 0,0 3 0,0 0 0,4-3 0,-3 8 0,3-8 0,-5 8 0,1-8 0,0 8 0,0-8 0,0 8 0,5-8 0,-8 4 0,6 0 0,-8-4 0,5 8 0,0-9 0,-1 9 0,1-8 0,-1 3 0,1 0 0,0-3 0,-1 8 0,1-8 0,0 3 0,-1 0 0,1-3 0,0 8 0,-1-4 0,1 1 0,-1 2 0,1-7 0,0 8 0,0-8 0,0 8 0,-1-9 0,1 9 0,0-3 0,0-1 0,-1 4 0,1-8 0,-1 8 0,6-9 0,-5 9 0,5-8 0,-6 8 0,1-4 0,0 1 0,-1-2 0,1 0 0,0 1 0,4 1 0,-8-2 0,7 0 0,-8 2 0,10-1 0,-5 4 0,5-8 0,-6 3 0,1 0 0,0-3 0,-1 3 0,1-4 0,0 0 0,0 5 0,-1-5 0,1 9 0,0-8 0,0 3 0,-1 1 0,1 0 0,0 1 0,-1 3 0,1-9 0,0 5 0,0-1 0,0 2 0,4-1 0,-8 0 0,7-1 0,-8-3 0,5 8 0,4-8 0,-7 3 0,6 1 0,-3-4 0,1 8 0,4-9 0,-6 9 0,1-8 0,-1 3 0,1 0 0,0-3 0,4 3 0,-3 1 0,3-4 0,-4 3 0,0-4 0,0 0 0,0 0 0,0 0 0,0 1 0,0 3 0,5-3 0,-4 8 0,3-8 0,0 3 0,-3 0 0,3-3 0,-4 4 0,0 0 0,0 0 0,5 1 0,-5-2 0,5 0 0,-6-3 0,2 8 0,3-7 0,-7 7 0,11-8 0,-12 7 0,8-2 0,-4-1 0,0 0 0,0-1 0,0-3 0,-1 8 0,1-8 0,5 4 0,-4-6 0,3 5 0,-5-3 0,1 8 0,4-8 0,-7 3 0,6 0 0,-12 2 0,8 4 0,-8 0 0,7 0 0,-4-5 0,1 4 0,3-4 0,-4 1 0,6 3 0,-1-9 0,1 9 0,0-3 0,-1-1 0,1 4 0,0-4 0,-1 1 0,1-2 0,0 0 0,0 2 0,-1-1 0,1 4 0,0-8 0,-1 3 0,1-4 0,-6 4 0,4-3 0,-4 3 0,1-5 0,3 1 0,-4-1 0,5 5 0,1-3 0,0 8 0,4-8 0,-3 3 0,3 0 0,0-3 0,-3 4 0,4 0 0,-1-4 0,-3 3 0,3 0 0,1-3 0,-4 3 0,3 0 0,1-3 0,-4 3 0,3 1 0,0-4 0,-7 8 0,6-8 0,-8 8 0,5-4 0,5 1 0,-9 3 0,7-8 0,-8 7 0,9-7 0,-3 8 0,3-8 0,-4 8 0,4-8 0,-7 3 0,7 1 0,-4-4 0,1 8 0,3-8 0,-4 3 0,0 1 0,0-4 0,1 3 0,-2 1 0,1-4 0,0 3 0,0 0 0,4-3 0,-3 8 0,3-9 0,-4 9 0,-1-8 0,1 4 0,0-1 0,0-3 0,1 8 0,-7-3 0,5 4 0,-5-5 0,6 4 0,0-4 0,0 1 0,0 3 0,0-3 0,0-1 0,0 4 0,5-8 0,-9 8 0,12-8 0,-12 8 0,8-8 0,-4 8 0,4-8 0,-7 8 0,11-8 0,-12 8 0,4-8 0,-1 8 0,-2-8 0,3 8 0,0-8 0,0 8 0,0-3 0,0-1 0,-1 4 0,1-4 0,0 5 0,1-4 0,-1 2 0,0-2 0,0 4 0,0 0 0,0-5 0,-1 4 0,1-3 0,0 4 0,0 0 0,0-5 0,0 4 0,0-3 0,0-1 0,0 4 0,0-8 0,0 8 0,0-8 0,0 4 0,0 0 0,5-4 0,-5 7 0,5-7 0,-5 4 0,0-5 0,1 1 0,-1 4 0,4-4 0,-2 3 0,2-4 0,-4 4 0,4-3 0,-3 8 0,3-8 0,-4 4 0,0-1 0,5-3 0,-4 8 0,4-8 0,-5 8 0,0-4 0,0 1 0,0 3 0,4-8 0,-7 3 0,6-4 0,-7 5 0,4-4 0,0 4 0,0-1 0,5-3 0,-5 8 0,5-8 0,-1 3 0,-3 0 0,3-2 0,-4 6 0,1-6 0,-1 2 0,0 1 0,5-4 0,-5 8 0,5-8 0,-5 8 0,4-8 0,-3 3 0,3 0 0,0-3 0,-7 3 0,6-4 0,-8 0 0,5 0 0,0 0 0,1 1 0,-1 3 0,5-3 0,-4 8 0,4-8 0,-1 3 0,-3 1 0,4-4 0,-5 3 0,0 1 0,4-4 0,-3 3 0,4-4 0,-6 4 0,1-3 0,0 3 0,0-4 0,-1 5 0,1 0 0,4 1 0,-3-2 0,3 0 0,-4-3 0,0 3 0,0-4 0,0 5 0,4-4 0,2 3 0,-11 0 0,2 2 0,-14 4 0,4-5 0,0 4 0,6-9 0,-5 9 0,11-8 0,-5 3 0,0 0 0,9-3 0,-8 8 0,9-4 0,-4 0 0,-1 4 0,1-8 0,0 8 0,-1-4 0,5 1 0,-7 3 0,6-9 0,-8 9 0,9-8 0,-3 8 0,-2-8 0,0 7 0,1-7 0,0 8 0,9-8 0,-8 4 0,3-1 0,1-2 0,-5 3 0,5-5 0,-1 0 0,-3 5 0,4-4 0,-5 4 0,0 0 0,4-4 0,-3 7 0,4-7 0,-5 8 0,4-8 0,-7 8 0,10-8 0,-11 8 0,9-4 0,-6-4 0,1 7 0,0-12 0,-1 13 0,1-9 0,0 9 0,-1-8 0,1 4 0,0-1 0,4-3 0,-3 8 0,4-8 0,-6 7 0,5-7 0,-3 3 0,4-4 0,-6 4 0,6-3 0,-5 3 0,9-4 0,-8 0 0,3-6 0,0 4 0,-4-4 0,5 6 0,-6-1 0,5 1 0,-3 4 0,3-3 0,1 3 0,-4 0 0,3-3 0,1 4 0,-4-1 0,3-2 0,-4 7 0,0-8 0,1 7 0,-1-6 0,0 6 0,0-6 0,0 2 0,0 1 0,0-4 0,0 8 0,0-8 0,0 8 0,-1-9 0,1 9 0,0-3 0,-1-1 0,1-1 0,0 0 0,-1-3 0,1 8 0,0-4 0,-1 1 0,1 3 0,4-9 0,-3 9 0,3-8 0,-4 8 0,4-8 0,-3 8 0,3-9 0,-4 5 0,4-5 0,-3 4 0,3-3 0,-4 4 0,5-6 0,-4 1 0,8 0 0,-3 1 0,4-1 0,-9 4 0,-9 2 0,-19-2 0,-2-7 0,-6-1 0,8-10 0,6 11 0,2-5 0,0 6 0,10 1 0,-9-1 0,16 2 0,-4-1 0,6 5 0,-1 2 0,1-1 0,0 4 0,4-8 0,-3 7 0,-1-6 0,-2 6 0,2-7 0,1 8 0,4-3 0,-6-6 0,1 8 0,4-12 0,-3 13 0,8-8 0,-13 3 0,8 1 0,-4-4 0,1 3 0,8-4 0,-8 1 0,4-1 0,0 0 0,-4 0 0,3 0 0,-5-6 0,1 4 0,-1-4 0,0 6 0,1 0 0,0-1 0,-1 1 0,1 4 0,0-3 0,0 8 0,0-8 0,-1 8 0,1-4 0,-1 1 0,1-2 0,0 0 0,-6-3 0,4 3 0,-4-1 0,0-2 0,4 7 0,-3-7 0,4 8 0,1-9 0,-1 9 0,1-3 0,0-1 0,-1 4 0,1-4 0,0 1 0,-1-2 0,1 0 0,-1-3 0,-4 8 0,3-9 0,-10 4 0,11-4 0,-11-2 0,11 7 0,-11-6 0,10 5 0,-9-5 0,4 0 0,-1 0 0,-3-5 0,9 4 0,-9-4 0,4 5 0,-1 0 0,2-6 0,6 10 0,3-8 0,-2 14 0,8-8 0,-12 4 0,1-1 0,-15 2 0,-4 4 0,-7-6 0,1 5 0,6-10 0,-5-1 0,12-1 0,-5-5 0,12 7 0,-5 0 0,5 0 0,-6-1 0,0 1 0,6 5 0,-4-5 0,9 6 0,-10-2 0,11 3 0,-5-1 0,5 4 0,1-4 0,0 5 0,0-4 0,0 3 0,0-4 0,1 5 0,-1-4 0,0 3 0,-1-4 0,1 0 0,-1 4 0,1-8 0,0 8 0,-1-8 0,1 3 0,0 1 0,5-4 0,-4 8 0,3-8 0,-4 3 0,0 0 0,4-3 0,-3 8 0,-1-8 0,-1 7 0,-3-2 0,3 4 0,1 0 0,0-5 0,0 4 0,-6-4 0,4 5 0,-9 0 0,9-4 0,-4 3 0,0-4 0,4 5 0,-4-5 0,6 4 0,-6-3 0,4-1 0,-4 4 0,1-4 0,3 1 0,-10-3 0,11 2 0,-11-6 0,5 5 0,0 0 0,-5-5 0,11 10 0,-5-8 0,5 3 0,1 0 0,0-3 0,-1 8 0,1-8 0,0 7 0,-1-2 0,1 4 0,0-5 0,0 4 0,0-8 0,0 8 0,4-9 0,-7 5 0,6-1 0,-3-3 0,1 8 0,4-4 0,-6 1 0,1-2 0,0 0 0,0-3 0,-1 3 0,-5 1 0,4-5 0,-3 5 0,-1-1 0,4-3 0,-4 7 0,6-2 0,-1-1 0,1 4 0,0-3 0,0 4 0,-6-5 0,4 4 0,-4-4 0,0-1 0,4 5 0,-9-9 0,9 4 0,-4 0 0,0 1 0,5 1 0,-5 2 0,0-7 0,4 7 0,-4-7 0,6 8 0,-1-4 0,1 0 0,0 4 0,-6-3 0,4-1 0,-4 4 0,6-8 0,-1 7 0,1-7 0,0 8 0,-6-9 0,4 9 0,-4-4 0,6 0 0,-6-1 0,4 0 0,-9-4 0,9 4 0,-9-5 0,9 0 0,-4 1 0,6 4 0,-1-3 0,-4 3 0,4 0 0,-4-3 0,5 8 0,0-4 0,-4 5 0,-2 0 0,-5 0 0,-2 0 0,0 0 0,1 0 0,4 0 0,-3 0 0,4 0 0,-13 0 0,12 0 0,-10 0 0,10 0 0,-4 0 0,4 0 0,-3 0 0,9-4 0,-4 2 0,6-2 0,-6 4 0,4 0 0,-4 0 0,6-5 0,-1 4 0,1-4 0,0 1 0,-1 3 0,1-4 0,0 5 0,0-5 0,-1 4 0,1-8 0,0 8 0,0-7 0,0 7 0,0-4 0,0 1 0,0 3 0,-1-4 0,2 1 0,-2 3 0,1-4 0,0 5 0,0 0 0,0-4 0,-1 2 0,1-2 0,0-1 0,-1 4 0,1-4 0,-6 5 0,9-4 0,-13 3 0,12-4 0,-7 0 0,4 4 0,-5-3 0,5-1 0,-5 4 0,6-4 0,-1 1 0,1 3 0,0-4 0,-1 0 0,1 4 0,4-8 0,-3 3 0,4 1 0,-1-5 0,-3 5 0,3-6 0,-4 1 0,4 0 0,-2 5 0,6-4 0,-2 0 0,0 2 0,3-6 0,-4 8 0,5-5 0,-4 0 0,-2 0 0,-4 0 0,0 0 0,4-1 0,-3 1 0,3 0 0,-4-1 0,-1 1 0,1-1 0,0 2 0,0-2 0,0 6 0,4-4 0,-3 7 0,3-7 0,-4 8 0,0-8 0,0 8 0,0-8 0,0 8 0,5-8 0,-9 8 0,7-8 0,-7 8 0,4-8 0,0 8 0,0-8 0,0 8 0,0-8 0,0 8 0,-1-8 0,1 3 0,0 0 0,-1-3 0,1 8 0,-1-8 0,1 3 0,0 0 0,0 2 0,0 0 0,0 2 0,-1-2 0,1-1 0,0 4 0,0-8 0,0 8 0,-1-8 0,1 8 0,0-4 0,0 1 0,-1 3 0,1-8 0,0 7 0,0-7 0,0 4 0,0-1 0,0-3 0,0 8 0,5-8 0,-9 8 0,8-8 0,-8 8 0,3-4 0,1 1 0,-4-2 0,2 0 0,-3-3 0,5 8 0,0-4 0,-1 1 0,1 3 0,-1-9 0,1 9 0,0-3 0,4-1 0,-8 4 0,12-8 0,-12 8 0,5-4 0,2 0 0,-6 4 0,7-8 0,-4 8 0,0-8 0,0 8 0,4-8 0,-3 8 0,3-8 0,-5 7 0,1-7 0,0 4 0,1-5 0,-1 0 0,4 0 0,-2 1 0,7-1 0,-4 0 0,-7 5 0,-1 0 0,-19 0 0,1-2 0,-6-11 0,6 4 0,2-8 0,6 4 0,0-5 0,6 6 0,1-4 0,5 9 0,0-4 0,1 10 0,0-3 0,0 4 0,0-1 0,4-3 0,-2 8 0,2-8 0,-3-1 0,4-1 0,1-2 0,4 3 0,0 0 0,0 1 0,0-1 0,0 0 0,0 1 0,0-1 0,0 1 0,0-1 0,0 0 0,0 0 0,0 1 0,4-1 0,1 1 0,5-1 0,-1 5 0,-4-4 0,4 7 0,-4-7 0,5 4 0,0-5 0,-1 4 0,1-2 0,-1 2 0,1-3 0,-1-1 0,1 4 0,-5-2 0,4 6 0,-8-11 0,8 10 0,-8-10 0,8 7 0,-8-4 0,8 0 0,-8 0 0,3 1 0,-4-2 0,5 1 0,-4 1 0,8 3 0,-3-2 0,-1 2 0,4 0 0,-3-3 0,-1 4 0,4-5 0,-8 0 0,7 4 0,-2-2 0,-1 2 0,4-4 0,-3 5 0,-1-4 0,-1-1 0,0-1 0,2 1 0,-1 1 0,5 8 0,-5-8 0,5 8 0,0-8 0,-4 3 0,3 1 0,-4-5 0,1 5 0,3-6 0,-3 1 0,4 0 0,-4-1 0,3 1 0,-4 0 0,5 0 0,0 4 0,-5-3 0,3 4 0,-2-5 0,4 5 0,-5-4 0,4 8 0,-3-9 0,-1 5 0,5-1 0,-5-3 0,1 4 0,3-1 0,-4-3 0,1 4 0,3-1 0,-8-7 0,8 11 0,-8-12 0,8 9 0,-3-1 0,-1-3 0,4 3 0,-8-4 0,9 4 0,-5-7 0,1 6 0,2-8 0,-2 5 0,4 0 0,-5 0 0,-1 0 0,1 0 0,-4 0 0,7 0 0,-7 1 0,8-1 0,-4 5 0,0-4 0,4 3 0,-4 0 0,1-3 0,8 3 0,-8 1 0,9-5 0,-5 5 0,1-1 0,-1-3 0,0 3 0,6-10 0,1 4 0,5-4 0,1 4 0,-6 1 0,-6 1 0,-6 0 0,-5 0 0,0 1 0,0-1 0,0 1 0,0-1 0,0 0 0,0 0 0,0 0 0,0-6 0,0-1 0,0 0 0,0-5 0,-5 10 0,4-9 0,-4 9 0,5-4 0,0 6 0,0 0 0,0 1 0,0-1 0,0 1 0,0-1 0,0 1 0,0-1 0,4 1 0,-3-1 0,4 0 0,-5 0 0,0-5 0,0 3 0,0-16 0,0 15 0,0-15 0,0 10 0,0 1 0,0-4 0,0 9 0,0-4 0,0 6 0,0 1 0,4-1 0,1 0 0,4 5 0,1 1 0,-1 4 0,1 0 0,0-5 0,-1 4 0,1-3 0,-1 4 0,1-4 0,-5 25 0,-1-3 0,-4 18 0,0-7 0,0-6 0,0 0 0,-4-6 0,3 4 0,-4-10 0,5 5 0,0-6 0,0 0 0,0 6 0,0-4 0,0 3 0,0-4 0,0-1 0,0 0 0,0 0 0,0 0 0,0-35 0,0 11 0,0-29 0,0 20 0,0 0 0,0 6 0,0 1 0,0 6 0,0-1 0,0 1 0,0 0 0,0-1 0,0 1 0,0 0 0,0 0 0,0 0 0,0-1 0,0 1 0,5 0 0,-4-6 0,8 4 0,-8-4 0,9 1 0,-5 3 0,2-4 0,2 6 0,-3-6 0,-1 4 0,5-4 0,-4 6 0,4-1 0,-4-4 0,3 3 0,-4-4 0,1 6 0,-2-1 0,1 1 0,-4-1 0,4 1 0,-1 0 0,-3-1 0,8 1 0,-8 0 0,4-1 0,-5 1 0,0-1 0,5 1 0,-4 0 0,7 4 0,-2-2 0,3 3 0,1-1 0,0-2 0,0 6 0,1-7 0,-1 8 0,0-8 0,0 8 0,-4-8 0,7 3 0,-6 0 0,3-3 0,-1 8 0,-8-8 0,8 3 0,-8-4 0,8-1 0,-3 1 0,0 0 0,3-1 0,-4 1 0,6 0 0,-6-1 0,0 1 0,-1 4 0,2-8 0,0 7 0,-2-7 0,1 3 0,-4 1 0,3 0 0,1 1 0,0 3 0,1-2 0,7 6 0,-6-7 0,7 8 0,-4-3 0,-4-4 0,-1-5 0,-5-7 0,0 3 0,0 1 0,0 0 0,4 4 0,-3-4 0,8 6 0,-8 0 0,8-1 0,-8 1 0,9 0 0,-5-1 0,5 1 0,-4-1 0,3 1 0,-3 0 0,4-1 0,0 1 0,1 0 0,-1-1 0,0 1 0,0-1 0,-4 1 0,3 4 0,-8-3 0,8 3 0,-3-4 0,3 0 0,-3 1 0,2 3 0,-6-3 0,7 4 0,-8-6 0,8 1 0,-8-1 0,4 1 0,-1 0 0,-3 0 0,4 0 0,-1 0 0,2 0 0,-1 0 0,4 0 0,-8 1 0,3-1 0,0 0 0,2 0 0,-1 0 0,0 0 0,-1 5 0,1-9 0,5 8 0,-5-9 0,3 6 0,-2-2 0,-1 1 0,5-6 0,-5 5 0,2-5 0,1 11 0,-7-5 0,9 5 0,-5-1 0,0-3 0,4 3 0,-3 0 0,0-3 0,7 3 0,-6-4 0,8 0 0,-5-1 0,-1 2 0,-3-2 0,3 6 0,-8-4 0,7 4 0,-3-4 0,5-1 0,0 4 0,-5-3 0,4 8 0,-4-8 0,5 8 0,-5-8 0,8 4 0,-6-1 0,7-3 0,-4 8 0,-4-8 0,2 3 0,-2 1 0,4-4 0,0 8 0,0-8 0,-1 8 0,1-3 0,0-1 0,0 4 0,-1-4 0,1 1 0,0 2 0,0-2 0,-1 4 0,1 0 0,0 4 0,0-3 0,0 8 0,0-8 0,0 7 0,0-7 0,-1 8 0,-3-3 0,3-1 0,-3 4 0,4-3 0,0-1 0,-1 4 0,2-8 0,-1 8 0,0-8 0,0 3 0,0 1 0,0-4 0,0 8 0,1-8 0,-1 3 0,0 1 0,-5 1 0,4-1 0,-4 8 0,1-6 0,-2 6 0,0-8 0,-2 4 0,7-3 0,-4 3 0,5-3 0,0 3 0,0-4 0,0 5 0,0-4 0,0 3 0,0-8 0,0 8 0,0-8 0,0 3 0,0 1 0,0-4 0,0 3 0,0 1 0,1 0 0,-1 1 0,0-1 0,0-1 0,0-3 0,0 8 0,0-8 0,-4 8 0,7-3 0,-6 4 0,7-1 0,-4-3 0,-1 2 0,2-7 0,-6 8 0,8-8 0,-10 8 0,10-8 0,-7 8 0,4-8 0,0 8 0,-5-3 0,4 4 0,-3-5 0,-1 4 0,9-3 0,-7 4 0,3 0 0,-1 1 0,-3-1 0,4-5 0,0 5 0,0-5 0,0 5 0,0 1 0,0-2 0,0 2 0,0-2 0,-4 1 0,2-4 0,-2 3 0,0-3 0,3-1 0,-3 4 0,4-3 0,0 4 0,0-4 0,1 3 0,-1-3 0,0 4 0,0 0 0,0 0 0,1 1 0,-6-1 0,4-5 0,-3 5 0,4-5 0,0 5 0,1 6 0,0-4 0,-1 4 0,1-1 0,0 2 0,0 1 0,-1-3 0,1-5 0,-1 1 0,0-1 0,-4 0 0,3 0 0,-8 1 0,8-6 0,0 0 0,2-5 0,3 0 0,-4 4 0,-5 2 0,4 4 0,-3 1 0,4-6 0,0 4 0,-4-3 0,3 0 0,-3 3 0,4-4 0,0 6 0,1-6 0,-1 4 0,0-3 0,0 0 0,0 3 0,1-3 0,4-1 0,-3 4 0,4-8 0,-6 9 0,0-5 0,6 1 0,-5 3 0,5-3 0,-6-1 0,0 4 0,1-8 0,-1 9 0,0-9 0,-4 8 0,7-4 0,-6 1 0,3 3 0,-1-8 0,-4 8 0,5-4 0,0 1 0,-4 3 0,2-8 0,-2 8 0,4-3 0,1 4 0,-1-4 0,0 3 0,0-4 0,0 1 0,1 3 0,-1-8 0,0 8 0,-4-3 0,3 0 0,-4 3 0,6-8 0,-1 8 0,-4-4 0,3 1 0,-4 3 0,6-8 0,-6 8 0,9-7 0,-12 7 0,12-8 0,-8 8 0,3-8 0,-3 7 0,7-2 0,-6-1 0,7 4 0,-3-8 0,-6 9 0,9-5 0,-7 5 0,8 1 0,-5-6 0,0 4 0,0-7 0,0 2 0,1 1 0,-1-4 0,0 3 0,0-4 0,0 5 0,0-4 0,0 3 0,1-4 0,4 0 0,-3 5 0,16-4 0,-10 4 0,11-5 0,-6 5 0,0-4 0,-1 9 0,1-4 0,0 1 0,-1 3 0,1-4 0,-6 5 0,4 0 0,-9-1 0,9 1 0,-9 5 0,9-3 0,-8 3 0,3 0 0,-6-4 0,1 3 0,-1-5 0,0 1 0,0-1 0,1 0 0,3 5 0,-2-9 0,-2 8 0,-1-13 0,-8 8 0,12-3 0,-6-1 0,7 4 0,-5-8 0,1 3 0,1 1 0,-1-4 0,6 8 0,-5-7 0,10 3 0,-9-5 0,9 0 0,-9 4 0,9-3 0,-9 4 0,3-5 0,1 0 0,1 0 0,6 0 0,-1 0 0,-4 0 0,3 0 0,2 0 0,-4 0 0,9 0 0,-11 5 0,6-4 0,-6 4 0,4 0 0,-9-3 0,9 3 0,-10-1 0,11-3 0,-11 8 0,11-8 0,-5 9 0,0-9 0,4 9 0,-9-8 0,9 8 0,-4-4 0,6 0 0,-6 4 0,4-4 0,-4 0 0,6 4 0,6-9 0,-11 8 0,10-7 0,-16 2 0,4 1 0,-6-4 0,0 3 0,0-4 0,0 0 0,1 0 0,-2 0 0,7 0 0,1 0 0,0 0 0,4 0 0,-10 0 0,11-5 0,-11 4 0,10-4 0,-9 0 0,9 4 0,-4-9 0,6 9 0,0-9 0,-6 9 0,4-10 0,-10 10 0,5-4 0,-6 1 0,1 2 0,-1-2 0,0 4 0,6-5 0,-5 3 0,5-3 0,-6 5 0,0 0 0,1-4 0,-1 3 0,0-4 0,0 5 0,1 0 0,-1 0 0,0 0 0,0 0 0,1 0 0,-1 0 0,0 0 0,0 0 0,1 0 0,-1 0 0,0 0 0,0 0 0,0 0 0,-1 0 0,1 0 0,0 0 0,0 0 0,0 0 0,0 0 0,0 0 0,0 0 0,0 0 0,0 0 0,0 0 0,0 0 0,0 0 0,-1 0 0,1 0 0,0 0 0,0 0 0,1 0 0,-1 0 0,0 0 0,0 0 0,1 0 0,-1 0 0,0 0 0,0 0 0,1 0 0,-1-5 0,0 4 0,0-8 0,1 8 0,-1-8 0,0 7 0,0-2 0,0-1 0,1 4 0,-1-8 0,0 8 0,0-4 0,0 1 0,1 2 0,-1-7 0,0 8 0,6-9 0,-5 9 0,5-4 0,0 0 0,-4 4 0,3-9 0,1 9 0,-4-4 0,3 0 0,1 4 0,-4-3 0,4-1 0,-6 4 0,0-4 0,0 1 0,0-2 0,1 0 0,-1-3 0,0 3 0,0 0 0,1-3 0,-1 8 0,0-8 0,-4 3 0,3 0 0,-3-3 0,3 3 0,1-4 0,0 1 0,-5-1 0,4 4 0,-3-3 0,4 3 0,0 0 0,1-3 0,-6 3 0,4-4 0,-3 4 0,4-3 0,-4 3 0,3-4 0,-4 0 0,1 0 0,3 4 0,-8-2 0,8 2 0,-4-4 0,6 4 0,-6-3 0,4 8 0,-3-8 0,4 3 0,0 1 0,-5-4 0,4 8 0,-4-8 0,5 8 0,0-8 0,0 3 0,0 1 0,-5-4 0,4 8 0,-4-8 0,5 3 0,0-4 0,0 1 0,-5-1 0,4 4 0,-4-3 0,1 3 0,3 1 0,-4-4 0,6 3 0,-6-5 0,4 6 0,-7-4 0,7 3 0,-4 1 0,5-5 0,0 9 0,-4-8 0,3 3 0,-3 0 0,4-3 0,0 3 0,-4-4 0,3 4 0,-3-3 0,-1 4 0,4-5 0,-3 0 0,3 4 0,-4-2 0,4 6 0,-4-7 0,5 8 0,0-8 0,1 8 0,-1-8 0,0 4 0,0-5 0,0 4 0,0-3 0,0 3 0,0 1 0,-4-4 0,8 3 0,-7-4 0,9-1 0,-6 5 0,0-3 0,1 3 0,-2-4 0,2 5 0,-1-4 0,0 3 0,0-4 0,0 0 0,5-1 0,-3 5 0,3-3 0,1 2 0,-4-3 0,3-1 0,-4 5 0,-1-3 0,0 8 0,0-8 0,1 8 0,-1-8 0,0 8 0,0-8 0,0 7 0,0-7 0,0 8 0,0-8 0,0 3 0,1-4 0,-1 0 0,0 4 0,0-3 0,0 3 0,1 0 0,-1-3 0,0 8 0,0-9 0,1 9 0,-6-8 0,4 3 0,-3 1 0,4-5 0,-4 5 0,3-1 0,-3-3 0,4 3 0,0 1 0,-5-4 0,4 3 0,-3 0 0,-1-3 0,4 4 0,-3-1 0,4-3 0,0 8 0,-5-8 0,4 4 0,-4-5 0,4 4 0,-3-3 0,2 4 0,-2-1 0,-1-3 0,4 3 0,-3-4 0,3 0 0,1 1 0,-1-1 0,-3 0 0,3 4 0,-8-3 0,8 4 0,-8-5 0,11 4 0,-10-2 0,11 2 0,-8 0 0,1-2 0,7 6 0,-11-7 0,11 8 0,-3-3 0,-4-1 0,7 4 0,-7-3 0,4-1 0,-1 4 0,-33-3 0,17 4 0,-28 5 0,25-4 0,-1 8 0,1-8 0,0 8 0,0-4 0,0 6 0,0-2 0,-1-3 0,1 3 0,4-3 0,-3 4 0,3-4 0,1 3 0,-5-4 0,5 5 0,-5-4 0,-1-2 0,6 1 0,-9 0 0,8 5 0,-9-5 0,5 4 0,0-3 0,-1 4 0,-4 1 0,3-6 0,-4 5 0,0-4 0,4 0 0,-3 3 0,4-8 0,6 9 0,-9-9 0,12 8 0,-11-8 0,7 8 0,-3-8 0,-2 8 0,1-4 0,0 1 0,-1 3 0,1-8 0,0 8 0,-1-8 0,1 8 0,0-8 0,4 8 0,-3-4 0,4 1 0,-6 2 0,1-2 0,0 4 0,-6 1 0,-2 0 0,-4 0 0,4 0 0,-3 0 0,9-1 0,-9 1 0,14 0 0,-8-5 0,14 3 0,-8-8 0,35-6 0,-13-2 0,21-4 0,-12 1 0,-11 4 0,10-6 0,-4 7 0,0-5 0,4 4 0,-9-5 0,9 0 0,-9 5 0,9-4 0,-9 4 0,9 0 0,-10-3 0,5 3 0,-6 0 0,1-3 0,-1 3 0,0-4 0,0 4 0,0-3 0,1 8 0,-1-8 0,0 7 0,0-2 0,0-1 0,0 4 0,-4-8 0,8 3 0,-7-4 0,7-1 0,-4 6 0,1-4 0,-1 7 0,0-7 0,0 3 0,0 1 0,1-5 0,-1 9 0,-5-8 0,9 3 0,-7 0 0,8-3 0,-5 8 0,-5-8 0,8 8 0,-7-8 0,8 8 0,-3-4 0,-1 1 0,0 3 0,0-4 0,0 5 0,0-5 0,0 4 0,0-3 0,0-1 0,-1 4 0,1-3 0,0 4 0,0-5 0,0-1 0,1 1 0,-1 0 0,0 0 0,0 4 0,0-3 0,0-1 0,1 4 0,-1-4 0,0 5 0,0-4 0,0 3 0,0-4 0,0 1 0,-5-2 0,0-8 0,-5 4 0,0-4 0,0 5 0,0-1 0,0 0 0,-5 0 0,-1 4 0,1-3 0,-4 4 0,8-5 0,-8 0 0,8 0 0,-3 1 0,0-1 0,3 38 0,1-20 0,1 36 0,8-27 0,-3 0 0,5 4 0,0-9 0,-5 4 0,3-6 0,-4 0 0,1 0 0,3 0 0,-8 0 0,4 1 0,-1-1 0,2 0 0,-1 0 0,0 0 0,-1-5 0,-3 9 0,8-7 0,-7 8 0,2-5 0,-4 0 0,5 0 0,-4 0 0,3 1 0,1-1 0,-4 0 0,4 0 0,-1 0 0,-3 0 0,8 1 0,-8-1 0,8 0 0,-7 0 0,2 0 0,0 0 0,-2 0 0,2-1 0,0 1 0,2-5 0,0 4 0,3-3 0,-8 4 0,8 0 0,-8 0 0,8 1 0,-3-1 0,0 0 0,3 0 0,-4 0 0,1 1 0,3-1 0,-3 0 0,0 0 0,3 0 0,-4 1 0,1-1 0,3 0 0,-3 5 0,4-8 0,-4 6 0,-2-7 0,-4 3 0,4 1 0,-2 3 0,2 4 0,-4 3 0,0-3 0,0 5 0,0-5 0,0 5 0,0-5 0,0-1 0,0-6 0,0 0 0,0 0 0,4 0 0,2 0 0,4-1 0,0 2 0,-5-1 0,5 0 0,-9 0 0,8 0 0,-8 0 0,8-4 0,-4 2 0,5-2 0,0 3 0,0-4 0,-5 4 0,4-8 0,-4 8 0,1-3 0,-1 4 0,-24-4 0,9-1 0,-20-5 0,19 0 0,-5 0 0,5 0 0,1 0 0,0 0 0,0 0 0,-1 0 0,1 0 0,-1 0 0,1 0 0,0 0 0,-1 0 0,1 4 0,-1 2 0,1 0 0,0 3 0,-1-8 0,1 3 0,0 1 0,5 0 0,-4 1 0,3 3 0,-4-8 0,0 7 0,0-2 0,0 3 0,0-3 0,0 3 0,0-4 0,0 0 0,4 4 0,-3-8 0,3 9 0,-4-5 0,0 5 0,1-1 0,-1 1 0,0 0 0,-1 0 0,2 0 0,-2 0 0,6 0 0,-5 0 0,5 0 0,-6 1 0,1-1 0,4 0 0,-3 0 0,3 1 0,-5 4 0,1-3 0,-2 9 0,2-9 0,-1 9 0,0-4 0,-1 6 0,1-6 0,0-1 0,1-6 0,4 0 0,2 0 0,4 0 0,-9-4 0,2-1 0,-7-5 0,-2 0 0,4 0 0,-4 4 0,0-3 0,5 8 0,-5-7 0,5 7 0,6-4 0,-4 1 0,3 3 0,0-4 0,-3 5 0,4-1 0,-1 1 0,-3-4 0,8 2 0,-8-2 0,8 4 0,-9-4 0,5 3 0,-1-4 0,2 4 0,4 1 0,0-1 0,0 1 0,0-1 0,0 1 0,0 0 0,0 0 0,0 0 0,0 0 0,0 0 0,0-1 0,0 1 0,0-1 0,0 1 0,0 0 0,0-1 0,5 1 0,0 0 0,1 1 0,3-1 0,-3 0 0,-1 0 0,4 0 0,-8 1 0,8-1 0,-7 0 0,2 0 0,-4 0 0,5 1 0,-4-1 0,3 0 0,-4 0 0,0-1 0,0 1 0,5-1 0,1 7 0,4-4 0,1 3 0,-5 1 0,3-4 0,-4 3 0,1-4 0,3-1 0,-8 0 0,4 0 0,-1 1 0,2-2 0,-1 1 0,4-4 0,-8 3 0,7-4 0,-2 5 0,3 0 0,1-5 0,-5 4 0,4-8 0,-3 8 0,4-3 0,0-1 0,-4 4 0,3-8 0,-4 8 0,1-3 0,3 4 0,-3 0 0,4-4 0,-5 3 0,4-4 0,-4 5 0,1 0 0,2-5 0,-6 4 0,6-4 0,2 1 0,0-2 0,0 0 0,-1-3 0,-4 4 0,6-5 0,-1 0 0,0 0 0,0 0 0,1 0 0,-1 0 0,0 0 0,0 0 0,0 0 0,0 0 0,1 0 0,-2 0 0,2 0 0,-1 0 0,0 0 0,0 0 0,0 0 0,1 0 0,-1-5 0,0 4 0,0-8 0,1 3 0,-1 0 0,0-3 0,0 8 0,-4-8 0,8 8 0,-12-9 0,12 9 0,-9-8 0,5 8 0,0-7 0,0 6 0,0-2 0,0-1 0,0 4 0,1-3 0,-2-1 0,2 4 0,-2-4 0,1 5 0,0-4 0,0 3 0,-1-3 0,1 4 0,0 0 0,0-5 0,0 4 0,1-4 0,-2 1 0,2 3 0,-1-4 0,0 5 0,0-4 0,0 2 0,0-2 0,0-1 0,0 4 0,0-8 0,0 8 0,0-8 0,-1 8 0,-3-8 0,7 8 0,-11-9 0,12 9 0,-8-3 0,4-1 0,0-1 0,0 0 0,-4-3 0,3 8 0,-4-8 0,5 8 0,0-8 0,0 8 0,-1-3 0,1-1 0,0 4 0,0-8 0,-1 8 0,1-3 0,-1 4 0,1-5 0,-1 9 0,1-3 0,0 9 0,1 0 0,-1 0 0,0 1 0,0-1 0,-4 0 0,3 0 0,-8 0 0,8-4 0,-7 7 0,7-1 0,-3 4 0,0 5 0,3-9 0,-8 9 0,8-10 0,-7 5 0,2-6 0,-4 0 0,4 0 0,2 0 0,3-1 0,-3 1 0,3 0 0,-8 1 0,8-1 0,-8 0 0,8 0 0,-8 1 0,4-1 0,-5 0 0,4 0 0,-2-1 0,2 1 0,-4 0 0,0 0 0,0 0 0,0 1 0,5-1 0,-4 0 0,3 0 0,-4 0 0,0 0 0,0 0 0,0 0 0,0-1 0,0 1 0,0-1 0,0 1 0,0 0 0,0-1 0,0 1 0,-9-1 0,2-3 0,-8-2 0,5 1 0,0-4 0,-1 3 0,1-4 0,0 0 0,-1 5 0,1-4 0,0 4 0,-1-5 0,2 4 0,-1-3 0,-1 3 0,1-4 0,0 5 0,0-4 0,-1 3 0,1 1 0,-6-4 0,4 8 0,-9-8 0,3 9 0,1-9 0,-4 9 0,4-9 0,-6 5 0,1-2 0,5-3 0,2 4 0,5-5 0,4 4 0,-2 1 0,2 0 0,-4 4 0,0-8 0,5 7 0,-9-2 0,7 4 0,-8-4 0,10 3 0,-4-8 0,3 8 0,0-4 0,-3 6 0,3-6 0,0 4 0,-3-3 0,8 4 0,-8-4 0,3 3 0,0-3 0,-3 4 0,3 0 0,-4 0 0,-1 0 0,-4 6 0,2 1 0,-3 0 0,5-1 0,1-6 0,4 1 0,-3-1 0,8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3:55.46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1451 24575,'32'0'0,"-7"-5"0,-9 4 0,-6-4 0,0 5 0,0 0 0,0 0 0,0-4 0,0 3 0,0-9 0,0 9 0,0-8 0,1 8 0,-1-4 0,0 1 0,0 2 0,1-7 0,-1 8 0,0-4 0,0 1 0,0 3 0,-4-9 0,8 9 0,-12-8 0,12 8 0,-9-13 0,5 12 0,-4-11 0,3 7 0,-8-4 0,8 4 0,-4-3 0,1 4 0,-1-5 0,-1 0 0,-3 0 0,8 5 0,-31 0 0,15 5 0,-22 5 0,19-4 0,0 8 0,0-8 0,4 8 0,-7-8 0,7 3 0,-4-12 0,6-3 0,8 0 0,-3-2 0,4 7 0,-24 22 0,15-10 0,-19 17 0,22-14 0,1-8 0,18-6 0,-9-2 0,13-3 0,-16 1 0,-1 3 0,4-4 0,-3 4 0,0-3 0,3 3 0,-3 0 0,-1-3 0,4 3 0,-3-4 0,4 4 0,-5-3 0,4 8 0,-3-8 0,0 3 0,3 0 0,-4-3 0,5 8 0,0-8 0,0 4 0,0-1 0,0 2 0,-4 0 0,2-2 0,-7-4 0,8 0 0,-4 5 0,5 1 0,-1-1 0,1 0 0,-1-1 0,-3-3 0,2 8 0,-3-8 0,1 3 0,2 0 0,-2-3 0,3 4 0,1-5 0,-5 0 0,4 5 0,-3-3 0,-1 2 0,4-3 0,-3 3 0,0-2 0,3 2 0,-4 0 0,1-3 0,2 4 0,-2-1 0,0-3 0,7 4 0,-7 0 0,4-4 0,-2 8 0,-2-7 0,3 2 0,0-3 0,1 4 0,-1 0 0,0-3 0,-3 1 0,2-3 0,-2 2 0,3 2 0,1-3 0,-5-1 0,4 5 0,-8-4 0,8 3 0,-8-4 0,8 5 0,-4-4 0,1 3 0,2-4 0,-7 0 0,8 5 0,-4-3 0,4 2 0,1 1 0,-5-4 0,3 4 0,-3-1 0,5-2 0,-1 2 0,1 1 0,-4-4 0,2 8 0,-2-8 0,4 4 0,-1-5 0,-4 0 0,4 5 0,-8-4 0,8 4 0,-8-5 0,8 0 0,-4 5 0,1-4 0,2 3 0,-7-4 0,12 5 0,-11-4 0,11 4 0,-7-1 0,-1-3 0,7 4 0,-5-1 0,2-3 0,0 8 0,-4-8 0,5 4 0,-1-5 0,-3 0 0,2 5 0,-6-4 0,7 4 0,-4-1 0,1-3 0,2 4 0,-3 0 0,5-4 0,-5 3 0,3-4 0,-6 1 0,6 3 0,-2-2 0,0 2 0,3 1 0,-4-4 0,1 4 0,3-1 0,-4-3 0,5 8 0,-4-8 0,2 3 0,-2 1 0,3-4 0,1 8 0,0-8 0,0 8 0,0-4 0,-1 1 0,1-2 0,-1 1 0,-4-4 0,8 4 0,-7-1 0,8 2 0,-5 0 0,1 3 0,-1-8 0,1 8 0,-5-8 0,3 4 0,-2 0 0,3 0 0,1 1 0,0 3 0,-4-9 0,6 9 0,-5-8 0,6 4 0,-3 0 0,-1 0 0,1 1 0,-1-2 0,1 1 0,-5-4 0,4 8 0,0-8 0,2 8 0,3-3 0,-4 0 0,-1 3 0,1-4 0,0 1 0,0 3 0,0-4 0,0 0 0,0 4 0,0-8 0,-1 8 0,0-3 0,1 0 0,-1 2 0,1-2 0,-1-1 0,-4 0 0,8-5 0,-7 5 0,7 1 0,-4-1 0,1 4 0,0-8 0,-1 8 0,-3-8 0,2 4 0,-2-1 0,3 2 0,1-1 0,-1 4 0,1-8 0,-1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19.607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6046 1795 24575,'-29'0'0,"-7"0"0,10 5 0,-18 3 0,-3 11 0,-7 2 0,7-1 0,-14 13 0,12-11 0,-14 7 0,23-6 0,-3-3 0,12 4 0,0-5 0,2-2 0,12-6 0,1-1 0,5 1 0,6 4 0,-5-3 0,5 4 0,-1-6 0,-4 6 0,-1-4 0,-2 9 0,-8-8 0,3 8 0,-12-2 0,6-2 0,-19 8 0,10-6 0,-19 1 0,5 5 0,-7-10 0,0 10 0,-9-9 0,-1 4 0,-1-6 0,-30-6 0,32-2 0,-32-6 0,36-20 0,1-17 0,21-15 0,2-29 0,12 14 0,-1-25 0,2 7 0,13 0 0,2-6-410,7 6 410,0-8 0,0 8 0,0 3 0,12 17 0,-3 10 0,9 10 0,-5 7 0,-1 7 0,-1 8 0,-5 7 410,-1 5-410,-5-4 0,0 3 0,0-4 0,0 0 0,0-1 0,0-6 0,0-6 0,0-2 0,0-6 0,-12-8 0,3-2 0,-11-7 0,6-24 0,7 18 0,1-11 0,6 27 0,0 6 0,0 1 0,6 0 0,11 5 0,11-6 0,17 11 0,-4-5 0,3 6 0,-7 1 0,0 6 0,1-5 0,-1 10 0,-7-3 0,6 4 0,-12 2 0,5-1 0,0 0 0,-5 0 0,5 0 0,-11 1 0,3 0 0,-10 5 0,5-4 0,-6 9 0,0-3 0,1-1 0,4 4 0,-3-4 0,4 5 0,-6 0 0,6-5 0,-5 4 0,9-9 0,-8 9 0,2-8 0,-4 8 0,1-9 0,-1 9 0,0-8 0,0 8 0,0-8 0,1 3 0,-1-4 0,0-1 0,6 5 0,-5-3 0,11 8 0,-11-8 0,10 8 0,-9-4 0,4 1 0,-6 3 0,0-4 0,0 5 0,0 0 0,1 0 0,-1 0 0,0 0 0,-4 9 0,-2 3 0,-4 9 0,0 8 0,0-5 0,0 12 0,0-12 0,0 5 0,0-6 0,0-1 0,0 1 0,0-1 0,0 1 0,-5-6 0,0-1 0,-6 0 0,0-5 0,1 5 0,-1-6 0,1 6 0,-1-5 0,0 5 0,1-6 0,0 0 0,-6 1 0,4-1 0,-9 7 0,3 0 0,-5 5 0,1 1 0,-1-1 0,5 1 0,-3 0 0,9-6 0,-4-1 0,5-1 0,0-3 0,0 4 0,6-6 0,-4 0 0,7 6 0,-2 1 0,-1 5 0,3 8 0,-8 0 0,8 15 0,-3 1 0,-1 8 0,4 9 0,-10 1 0,10 9 0,-11 1 0,11-1 0,-4 0 0,6 10 0,0 1 0,0 1 0,0 7 0,0-16 0,0 6 0,0 0 0,6 18 0,9-12 0,14 3 0,1-28 0,5-7 0,-9-2 0,1 0 0,-1-7 0,-5-2 0,1-15 0,-9-1 0,3-12 0,-5-1 0,-5-6 0,-2 1 0,1-6 0,-4-33 0,3-12 0,-10-34 0,-10-9 0,-8-1-322,12 32 1,-1-1 321,-2 0 0,0 1 0,-3-46 0,4 48 0,-2 0 0,-9-45 0,1-2 0,0 2 0,9 13 0,7 17 0,-4 11 0,11 9 0,-5 14 0,6 7 0,0 3 643,0 9-643,27 50 0,-7 2 0,24 50 0,-24-44 0,-2 1 0,-1 2 0,0 0 0,15 41 0,-16-40 0,-2 0 0,3 37 0,12 1 0,-20-36 0,0-2 0,12 17 0,-7-2 0,-2-21 0,0-13 0,-5-2 0,-2-12 0,-5-10 0,-13-36 0,-13-36 0,2 17 0,-2-6-492,-6-15 0,-1-4 63,-4-2 0,0-2 429,-2-9 0,1 1 0,11 20 0,-1 2 0,-8-13 0,3 4 0,-2-18-311,7 32 0,0 0 311,-3-18 0,1 4 0,11 32 0,12 3 0,-3 20 983,9 1-185,-4 52-798,5 12 0,3 1 0,2 6-143,3-2 0,1 1 143,0 11 0,1 0 0,1-15 0,1 1 0,1 12 0,-1-2-149,4 17 149,7 15 0,-9-28 0,0-10 0,-7-17 0,4-9 0,-10-12 961,4-1-961,-5-92 0,0-3-492,0-4 0,0-8 69,0 4 1,0 3 422,0 13 0,0 1 0,1-11 0,-2 0 0,-3 13 0,-1 1-492,1-1 0,-1 1 365,-4 0 1,0 3 24,5 10 1,-1 4 101,-8-26 0,12 12 0,-11 25 983,11 10-135,-4 12 135,5 51-611,0 15-372,0 2 0,0 6-492,0 1 0,0 2 283,0 10 0,0 4 209,0 11 0,0 0 0,0-14 0,0-1 0,0 11 0,0-1 0,1-18 0,-2-2-299,-2 0 1,-1 0 298,3-4 0,0-5 0,-6 16 0,2-14 0,3-22 0,-3-8 983,5-7-377,0-14 44,0-41-650,0-18 0,0 2 0,0-6-492,0-5 0,0-3 277,0-4 0,0-1 215,0 11 0,0 2-317,-3-3 0,-2 3 317,-4-26 0,0-9 0,-4 22 0,6 19 0,-1 16 0,-2 16 983,5 11-599,-5 21 297,4 27-681,2 39 0,3-23 0,2 5-492,-1 14 0,0 3 103,0 4 1,0 3-104,0 10 0,0 3 0,0-1 0,0 2 420,-1-27 0,1 0 0,1-2 72,1 12 0,3-3-461,2 10 0,3-6 461,-1-27 0,0-4 0,3 11 0,1-1 0,1 18 0,0-18 983,-2-21-497,-6-20 497,-1-1 0,-12-66-838,-10-3 0,-5-8-637,-4-27 0,-3-10 164,-2 12 0,-4-6 0,2 4 131,7 16 0,2 3 0,-2-3 197,-1 2 0,-2-3 0,0 0 0,3 9 0,-8-13 0,0 2-328,3 5 0,-1-5 0,1 7-48,-4 3 0,0 3-35,-1-7 1,0 1 410,3 16 0,1 4 0,-16-20 0,3 32 983,25 13 0,-2 17 0,11 1 0,6 14 0,0 26 0,5 24-803,-1 11 0,2 6-672,5-17 0,3 3 164,2 3 0,2 6 0,3-1-164,12 20 0,5-1 164,-6-21 0,0 2 0,0-3-41,7 19 0,0-4-123,2-1 0,1-6 382,-6-17 0,-1-4-59,-4-2 0,1-2 169,1-3 0,-2-4 983,3 12-376,-2-20 376,-10-13 0,-7-16 0,-5-11 0,0-39-874,-8-14 1,-4-8-602,0 8 0,-3-4 324,-1-4 1,-3-6-1,-1 3 168,-9-15 0,-1 3 0,2 4 0,-1 0 0,-7-2 0,0 3-432,9 20 0,-1 4 432,-5 0 0,-1 2-123,6 2 1,-1 3 122,-18-13 0,8 15 0,3 19 983,14 18-122,-5 0 81,10 6-942,-3 5 285,2 29-285,7 30 0,2-12 0,1 6-492,3 12 0,0 4 153,0 6 0,0-1 339,0-16 0,0 2 0,0 3 0,0 4 0,0-8 0,0 22 0,-1 9 0,2 0 0,13-14-108,-10-27 1,2-1 107,22 21 0,-8-19 0,0-16 0,2-15 0,-9-9 983,2-8-323,-5-3-426,-4-37-234,-2-16 0,-4-47-492,1 44 0,-2-2 312,-5-11 0,-3 0 180,2 15 0,-4 0-414,-12-15 0,-5 2 414,-14-26 0,9 33 0,-1 1 0,-21-25 0,-8 3 0,5 25 0,8 10 0,10 14 0,4 10 0,12 12 983,-5 0-681,11 6 585,-3 0-887,8 24 0,-6 24 0,11 39 0,4-29 0,1 3-492,3 4 0,0 2 290,0 6 0,0-2 202,0-14 0,0-2-317,-1 9 0,2-3 317,13 26-159,3 9 159,5-30 0,4-13 0,-13-22 983,4-7-636,-6-13 328,-1-6-675,0-10 176,-4-29-176,-2-53 0,-4 12-226,0 18 0,0 1 226,0-19 0,0 0-36,-12 0 36,-4 4 0,-19 13 0,5-5 0,-10 12 0,5 5 0,-6 5 451,0 0-451,2 7 37,0 2-37,2 13 0,6 1 0,2 12 0,11-4 0,3 9 0,4-4 0,6 24 0,0 28 0,18 15 0,28 25 0,7-19-255,-10-31 0,3-2 255,26 17 0,9-6 0,-3-17 0,0-14 0,19-8 0,-36-7 0,17-26 0,-38-14 0,-5-26 0,6-28-925,-18 7 925,-9 30 0,-2-2 0,-2 5 0,-3 1 391,-2-37-391,0-9 0,0 22 0,-6 1 0,-8-4 0,-14 29 0,0-2 0,-17 18 0,11 10 945,-19 12-945,7 7 99,-9 6-99,1 0 0,8 0 0,1 0 0,6 18 0,7 3 0,5 25 0,1 9 0,17 19 0,-4 2-221,12-26 1,2 2 220,-1 35 0,0-37 0,0 0 0,3 3 0,2-3 0,2 25 0,22 16 0,-6-35 0,10-1 0,-7-10 0,-8-20 0,5-2 0,-6-17 0,5-1 441,-5-5-441,-1 0 0,-4-24 0,0-6 0,-5-43 0,-1-3 0,-6-18 0,-6 17 0,-15-3 0,-18 13 0,-6 0 0,-14-1 0,9 24 0,-6 3 0,1 20 0,9 2 0,-7 11 0,21 3 0,-12 5 0,20 0 0,0 0 0,8 4 0,5 14 0,5 7 0,1 19 0,5 3 0,0 25 0,12-13 0,19 24 0,12-39 0,17 20 0,3-26 0,3 6 0,-1-15 0,-10-9 0,-10-12 0,-8-3 0,-7-5 0,-11-17 0,-10-11 0,-9-27 0,-6 6 0,-15-14 0,-9 14 0,-14-9 0,2 7 0,2 10 0,-7 14 0,8 9 0,1 5 0,2 7 0,12 1 0,-12 5 0,11 0 0,1 10 0,2 9 0,8 19 0,1 17 0,7 1 0,6 7 0,0-9 0,0 0 0,0-7 0,6-3 0,19-17 0,3-3 0,17-12 0,0-5 0,-6-1 0,-1-6 0,-3 0 0,-10-27 0,-6-12 0,-8-20 0,-11-4 0,-28-1 0,-3 19 0,-38-21 0,4 28-325,23 10 0,-1 2 325,-33-12 0,-16 7 0,16 16 0,2 8 0,11 7 0,17 0 0,1 0 0,19 0 0,4 10 650,16 16-650,1 14 0,5 23 0,0 11 0,7 11 0,15 9 0,2-17 0,20 3 0,-8-15 0,17 11 0,-15-11 0,11-6 0,-22-20 0,-2-14 0,-4-9 0,-9-6 0,3-4 0,-4-1 0,-1-10 0,2-28 0,-6-55 0,-2 37 0,-1-1-304,-3-8 0,0-1 304,0 4 0,0 1 0,-7-29 0,-8-10 0,-7 23 0,-12 15 0,6 12 0,-3 18 0,8 4 0,5 16 0,-3 2 608,9 5-608,1 9 0,6 18 0,5 30 0,0 30 0,0-34 0,0 1-528,7 44 528,0-41 0,3-1 0,14 32 0,-6-36 0,3 1 0,18 31 0,-1-9 0,-5-20 0,-8-17 0,-7-15 0,3-6 0,-9-7 0,-1-27 528,-6-17-528,-25-30 0,-6-19 0,-17 22 0,-10-21-549,0 20 549,-15-1 0,-1 3 0,4 24-31,-6 7 31,6 15 0,8 7 0,-4 7 0,22 0 0,-2 24 547,15 15-547,13 26 0,6 17 0,7 14-492,5-38 0,6 3 169,9 6 0,6 2 323,12 9 0,5-4 0,-4-17 0,3-2 0,7 9 0,0-5-234,-12-20 0,-1-3 234,0 2 0,0-3 0,41 14 0,-27-22 0,19-20 0,-39-6 0,10-44 0,-27-14 0,-7 1 0,-3-5 152,1 1 1,-1-2-153,-2-10 0,-2 1 0,-1 13 0,-2 3-114,-6-3 0,-3 2 114,-3 7 0,-2 2 0,-28-40 0,14 37 0,-1 2 0,-24-29 0,-14 11 0,27 28 0,-3 5 0,-25-1 0,-17 1 0,26 26 0,17 7 0,1 0 983,0 0-665,16 33-318,-4 17 0,25 46-336,4-38 0,1 2 336,2 6 0,2 1 0,-3 4 0,4 1 0,11 0 0,6 0 0,3 3 0,6-2 0,9-9 0,5-3 0,-4-7 0,2-4-238,-2-8 0,2-5 238,27 15-3,0-7 3,-4-16 0,-17-16 0,-1-7 983,-14-16-577,-6-25-406,-13-25 0,-6-36-492,-4 10 0,-4-3 135,-3 23 0,-5-3 357,0-2 0,-2-7 0,-5 5-492,-14-6 0,-7 2 164,7 15 0,-3-3 0,-2 2 220,-1 3 0,-1 1 1,1 5 107,-8-6 0,-4 2-328,0 4 0,-5 0 0,5 8 114,-32-12 214,14 8 0,1 5 0,2 16 0,1 15 983,9 8-179,0 6 179,7 11 0,-1 24-570,12 36-413,15-19 0,2 6-125,5 12 0,1 4 125,-1 4 0,1 3 0,7 4 0,2 2 0,-1-2 0,1 1 0,4 0 0,0 0 0,-1 1 0,2-3 0,9-8 0,2-4-320,-5-14 1,4-3 319,14-1 0,5-5 0,18 21 0,15 3 0,-5-21 0,-10-24 0,-3-9 0,-8-12 0,-6-2 983,-5-37-240,-15-18-743,-6-5 0,-3-10-492,-1-29 0,-2-8 164,-1 28 0,-1-3 0,-2-1 95,-3-6 0,-2-1 1,-2-1 232,-1-2 0,-2 0 0,-3 3 0,-5 8 0,-2 3 0,0 1 0,-4-22 0,-2 3-492,-5-1 0,-3 7 164,5 28 0,-1 2-71,0-6 1,-2 1 398,-4 12 0,0 3-127,-24-25 127,-10 31 0,-16 19 0,21 14 0,-26 14 0,45 27 0,-1 22 0,22 39 491,16-32 1,3 5-361,5 10 0,3 5-459,-1-3 0,1 6 0,1 0 32,3 1 1,1 0 0,6 3 49,4-10 0,4 3 0,4 0 0,0 0 0,1 2 0,1 0 0,3-2 0,2-4-82,12 6 0,3-4 0,2 3 82,-7-9 0,1 3 0,1 0 0,0-7-82,4-1 0,1-5 0,-1-1 69,-4-5 1,-1 0-1,1-1 259,4 0 0,1-2 0,-4-5 491,-2-7 1,0-3-228,10 9 1,-1-2 718,15 14 0,-7-25 0,-29-25 0,-4-7 0,-17-47-492,-1-11 1,-3-8-1,-6 3 1,-5-4-304,-4-8 1,-4-7-1,-4-3-516,-7-10 0,-6-4 0,-3 0 82,7 20 0,-2 0 0,-1-1 0,-2-3 49,4 4 0,-2-4 1,0 0-1,0 2 0,1 6-46,-9-16 0,1 7 0,-3-2-3,3 9 0,-3-4 0,-1 3 0,0 4-82,-7-3 0,0 6 0,-2-2 0,-7-10 0,-1-1 0,-2 3 0,-1 9 0,-2 4 0,4 6-97,-2 2 0,1 5 584,-9-2 0,2 6-159,-17 5 491,34 18 1,1 2 491,-32-8 0,2 20 0,25 3 0,16 16 0,24 34-492,14 7 1,3 8-4,-2 15 0,6 7-488,9-6 0,6 6 0,4 0-328,6 2 0,5 0 0,7 3 82,5-5 0,6 4 0,5-1 0,3-2 49,-9-16 0,2-2 1,3 0-1,-1-1 0,0-2-49,7 10 0,0-1 0,0-2 0,0-4 233,12 6 0,0-4 1,-2-4-316,-11-8 0,-3-3 0,1-3-164,21 10 0,1-3 164,-22-12 0,0 0 0,0-4 240,12 3 1,-2-8 578,-7-10 1,-5-6-10,6-2 501,-11-41 0,-39-48-492,-7-12 1,-4-14-527,-4 30 0,-4-3 0,-3-4 35,-1-4 0,-3-5 0,-3-2 0,-3 1-246,-5 0 0,-5 0 0,-1 0 0,-1 3 0,3 7 0,0 2 0,-2 1 0,-3-1 182,-5-8 0,-3-2 0,-2 2 0,1 5 64,-4-1 0,-1 5 0,-2-1-328,-6-8 0,-2-1 0,-2 4 34,3 12 0,-1 4 0,1 5-76,-8-4 1,0 8 369,-6 7 0,1 7 0,19 17 0,1 2 0,-8-2 0,-1 3 983,-36-5 0,13 18-416,17 7 416,10 0 0,10 0 0,7 50 0,17 4-492,10 16 1,4 9-1,6-16 1,2 2-214,-5 29 1,8 7-607,17-19 0,9 2 0,-1-3-164,-2 12 0,6-1 246,0-24 0,8 3 0,2 0 0,0-7 235,2-3 0,1-6 1,0-1 10,-4 0 0,-1-1 0,2-1-328,6 1 0,2-2 0,-2-5 65,5 1 0,0-4-66,5 4 0,0-3 329,-8-12 0,-2-4 983,28 12-559,-15-26 559,-15-8 0,-14-16 0,-16-34-930,-12-6 1,-5-9-396,3-22 0,-6-7 342,-6 13 0,-6-5 0,0 2-328,2 7 0,0 2 0,-5-2 11,-13-11 1,-6-1-1,-3 1 317,1 8 0,-2 2 0,-1 0 0,0-2 0,-2 1 0,-1 1 0,-5 1 0,-1 0 0,3 7 0,-5-2 0,1 5-492,-5 1 0,-2 4 437,7 16 1,2 3 54,4 3 0,0 1-62,-3 3 1,1 2 61,-16-7 983,1 19 0,23-1 0,3 16 0,20-4 0,1 5 0,10 4-141,2 30-842,4 11 0,0 38 0,17-29 0,8 3-492,4 12 0,7 1 0,18 9 0,9 1 164,-16-22 0,1 1 0,2-2 0,0-4 0,2-2 0,-1-3-164,16 10 0,1-4 0,2 3 0,-2-6 464,-19-24 1,-1-2-144,7 9 1,-2-2 170,24 0 983,-13-10-369,-19-16 369,-20-10 0,-8-30-38,-12-31-945,-13 17 0,-6-3 309,-6-5 1,-4 2-310,-2 8 0,-6 2 0,-7-2 0,-3 3 0,-29-20 0,36 27 0,-1 2 0,-38-14 465,24 14-465,-4 14 0,24 13 0,6 1 0,3 6 0,14 5 708,-4 29-708,11 11 0,0 19 0,0 7 0,0-6 0,7 8 0,22 3 0,3-17 0,27 7 0,-2-29 0,1 4 0,-3-19 0,-3-3 0,-19-7 0,3-4 0,-19-3 0,0-15 0,-6-17 0,-4-22 0,-1-24 0,-36-15-349,10 42 1,-5 2 348,-40-30 0,26 38 0,-1 2 0,-37-13 0,27 19 0,-2 3 0,-28 0 0,-7 5 0,40 20 0,9 0 0,7 17 0,12 20 0,6 20 0,7 25 0,6 14-226,-2-43 1,4 1 225,11 8 0,6-2 0,15 32 0,1-36 0,6-5 0,29 15-334,-30-25 1,1-2 333,35 9-29,0-11 29,-11-16 0,-10-13 0,-11-2 983,-12-23-859,-6-20 581,-14-20-705,-5-36 0,-13 23 0,0 19 0,-4 2 0,-19-19 0,-2-5 0,-2 17 32,13 19-32,-2 12 0,9 14 0,2 10 0,7 26 0,4 9 0,0 21 0,6-1 0,15 2 0,1-2 0,19-4 0,-25-21 0,3-11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35.149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3332 3801 24575,'72'13'0,"10"12"0,5 22-492,-40-23 0,1 2 0,13 11 0,1 2 170,-5-3 0,1 0 322,11 10 0,-1 0 0,-16-11 0,-2-1 0,5 8 0,-1-2 0,-9-10 0,-1-1 97,1 7 1,1 1-98,33 19 576,-27-13-576,-14-11 0,-21-15 0,-5-1 983,-17-10-650,-30-2-333,-24-4 0,-36-7-492,36-8 0,-2-4 421,-4-3 0,-2-4 71,-19-14 0,-2-7-328,29 15 0,0-1 0,-5-2 82,-2 1 0,-6-2 0,0 0 0,4 1-82,0-5 0,3 1 0,-4-2 105,-3 4 0,-6-1 0,0 0 0,6-1 223,-2-4 0,5-1 0,-2 0 0,-11-1 0,-1-1 0,4 2-328,19 8 0,5 0 0,-1 1 115,-29-12 0,6 2-98,32 16 0,1 1 311,-8-2 0,2 1 983,-18-17-830,17 13 830,27 15 0,9 1 0,36 11 0,29 2 0,41 43-714,-25-19 0,4 4-761,7 23 0,2 6 164,-19-19 0,2-2 0,-1 3 310,1 3 0,-1 2 0,0 0 18,-1 1 0,1 0 0,-4-2 0,13 8 0,-4 1-492,2 7 0,-3-2 381,-16-17 1,-2-2-42,1 4 1,-1-1 151,26 16 0,-17-18 0,-27-4 983,-4-13 0,-31-21-244,-28-33-739,-11 0 0,-9-4-492,-16-13 0,-8-1 251,13 12 1,-5 0-1,-2-1-87,-7-6 0,-3 0 0,2 2 0,10 8 0,1 3 0,-3-1 82,4 1 0,-3-2 0,0 0 0,2 2-82,-8-2 0,2 1 0,-3 0 82,7 4 0,-5-2 0,2 1 0,4 3-20,4-1 0,4 3 0,-1 1-62,-7-2 0,-1 2 0,6 4 248,3 5 0,3 2 571,-7-6 1,2 2-313,10 11 0,5 1 804,-16-11 0,20 19 0,28 0 0,28 34-492,24-2 1,11 4-1,15 19 1,5 4-770,4 1 0,4 1 278,-12-13 0,1 2 0,1-1-328,-6-3 0,-1 0 0,2-1 0,6 3 0,2-1 0,-2-2 257,14 10 1,-2-5-422,4-1 0,-5-5 424,-28-18 0,-2-2-14,10 6 1,-1-1 81,13 3 983,-13-5 0,-27-15 0,-23-4 0,-44-16 0,-39-27-813,22 11 1,-4-4-444,-5-6 0,-1-2 273,-9 1 0,-3-2 0,-7-5 0,-2-1 0,0 4 0,2 1 0,14 1 0,2 1 0,-5 1 0,4 2-307,26 9 0,1 1 307,-13-2 0,0 1 0,-18-11 0,11 7 0,27 10 0,14 2 983,36 10 0,42 3-936,35 4 57,-31 9 1,1 4-105,39 5 0,-41 5 0,-2 2 0,32 8 0,-35-13 0,1-1 0,30 11 0,-10-7 0,-19-3 0,-9-7 0,-14-1 0,-8-1 0,-7-5 722,-6-1-722,-50-18 0,-9-12 0,-4 2 0,-6-4-492,0-2 0,-2-3 366,-6-3 0,1 0 126,9 4 0,2 2 0,-2 1 0,2-1-183,10 2 0,2 0 183,-34-14 0,2-4 0,35 25 0,8 2 0,21 7 983,16 6-754,29 0-229,36 5 0,-18-1 0,4 2-492,9 9 0,3 4 205,14 4 0,4 6-41,-24-3 0,1 2 0,1 3 0,9 4 0,3 3 0,0-1 0,9 1 0,1 1 0,-1 1 257,-1 5 0,0 2 1,-3-2 70,-12-10 0,-1-1 0,-1 1 0,1 6 0,0 1 0,-5-3-486,6 0 0,-3-3 486,3 6 0,-3-2 0,-10-9 0,-5-2 0,22 12 0,-24-10 983,-18-7-452,-39-8 452,-44-6 0,-42-28-492,30 6 1,-4-4-984,-16-15 0,-3-6 385,27 10 1,0-1 0,-1-2 106,-4-2 0,-1-2 0,-1 0 0,-3-3 0,-2 0 0,6 0 0,-5-6 0,3 0-492,-13-4 0,4 1 190,29 13 1,2 1 59,-1-1 1,1 0 241,5 6 0,5 1 0,-7-10 0,14 9 983,19 14 0,25 7 0,30 7 0,44 4-762,-5 12 0,9 5-549,-28-3 0,2 0 0,-1 4 0,3 3 0,0 2 0,2 4 0,11 6 0,1 4 0,-2 1 0,-12-3 0,-1 1 0,-1 0 0,-1 0 0,-1 0 0,1 0 0,3 1 0,-1 1 0,-4-2-164,4 7 0,-3-2 0,12 3 0,-1-1 385,-17-7 1,-4-2 597,-8-5 1,-4-2 400,6 7 91,-16-7 0,-17-16 0,-15-7 0,-42-40 0,-42-16-1475,21 5 0,-8-7 290,-4 3 0,-8-2 0,5 0 202,20 10 0,3 1 0,-3-3 0,-4-1 0,-4-3 0,-1-1 0,7 1 0,3-4 0,4 0 0,0-1 0,-12-8 0,-2-3 0,7 1 0,-3-12 0,4-1-328,14 21 0,-1-2 0,7 4 136,10 4 0,4 0-48,-9-11 1,4 2 239,5-26 0,10 18 0,14 14 983,0 27 0,0 4 0,24 16 0,5 2-192,36 32-791,8 35-492,-24-10 0,0 7 83,5 15 1,0 5 408,-17-23 0,1 2 0,-1-3 0,10 13 0,-1-2-492,-4 7 0,-1-3 306,-6-17 1,-2-3 185,-2 2 0,-3-3 0,14 24 0,-2-7 0,-26-45 0,12 21 983,-16-31 0,-13-19 0,-14-25-147,-34-32-836,18 18 0,-3-5-492,-13-9 0,-3-3 0,-1-8 0,0-2 402,13 16 1,-1 0-1,2 2 90,-10-9 0,3 2 0,-1-11 0,2 2-265,11 23 0,2 2 265,6 0 0,1 1 0,-20-30 0,30 35 0,3 9 0,16 20 0,23 32 0,21 30 0,-5 0 0,4 7-40,-1 6 1,1 3 39,12 12 0,0 3 0,-9-6 0,-2 1 0,7 3 0,-3-3 0,-15-19 0,-2 0-162,5 9 0,-1-2 162,-10-19 0,-1-2 0,1 6 0,0-1 0,17 27 0,-12-21 0,-14-16 0,-4-16 983,-5-7 0,-1-11 0,-4-4-762,-2-35-221,-34-23 0,-4-11 0,-6-4-492,4 16 0,-5-2 164,-3-4 0,-6-5 0,3 4 22,-4-7 1,2 3-187,0-1 0,-1 0 112,-6-3 0,3 4 380,22 19 0,0 3-207,-12-4 0,2 2 207,-8-29 0,10 34 0,20 11 983,7 43 0,37 33-832,-3 3 0,6 7-383,16 9 1,5 3 231,4 15 0,3 2 0,-14-30 0,2-1 0,-1 2 0,-1 5 0,-1 2 0,-1-5 0,9 3 0,-2-2-440,3 15 0,-2-3 440,-13-26 0,-3-3-111,3 10 0,-1-2 111,26 22 0,-25-17 0,-9-22 983,-9-9 0,-20-20 0,-20-27-171,-40-39-812,16 20 0,-4-3-492,-9-9 0,-2-2 52,-4-4 0,-2-1 440,-6-2 0,2 0 0,15 7 0,0 1 0,-14-6 0,1 1 0,19 12 0,2 0-492,-6-5 0,1 1 484,11 9 1,3 2 7,-23-35 0,21 34 0,15 5 0,11 15 983,9 6 0,16 5 0,10 2-796,23 9-187,-3-5 0,6 1 0,-15-2 0,0-5 0,-13 1 0,-2 0 0,-9 1 0,-1-6 0,-5-1 0,0-6 0,0-6 0,0-2 0,0 0 0,-6-5 0,-1 6 0,-6-15 0,0 6 0,0-13 0,0 5 0,-2-25 0,1 5 0,-2-25 0,2 16 0,-2-16 0,1 8 0,6-10 0,-4 10 0,5 10 0,0 12 0,-4 8 0,11 8 0,-11 7 0,11 10 0,-4 12 0,1 1 0,2 6 0,-2-1 0,-5 6 0,-4 0 0,-9 5 0,-9 25 0,-12 17 0,-6 44-492,12-30 0,-2 4 0,6 11 0,-1 3 433,-7 7 1,-2 1 58,-2 7 0,2-2 0,14-22 0,0-1-492,-11 10 0,0-4 421,-2 18 71,15-38 0,-2-2 0,-16 28 0,8-13 0,5-21 0,12-11 983,5-15-1,4-6 1,1-4-791,4-30-192,8-15 0,13-30 0,24-17-492,-18 39 0,1-2 356,12-7 1,0-2 135,-7-2 0,-2 1-311,1 8 1,-1 1 310,-1-2 0,-1 1 0,9-34-216,5 0 216,-14 11 0,-3 19 0,-7 17 983,-7 9-766,-1 12 436,-18 6-653,-10 32 0,-22 19 0,-9 30-362,18-31 0,0 2 362,2 3 0,1 1 0,-32 29 0,33-26 0,0 0 0,-23 24 0,22-28 0,1 1 0,-22 31 0,9-10 0,12-11 0,6-3 0,8-20 0,0 11 0,7-18 0,0 4 963,1-7-963,5-5 0,-4-1 0,9-6 0,-4 1 0,5-47 0,13-3 0,11-52 0,-4 43 0,1 0 0,17-31 0,-14 29 0,-1 0 0,7-17 0,6-7 0,-14 18 0,-3 11 0,-8 20 0,0 3 0,-10 25 0,-15 12 0,-14 31 0,-25 25 0,25-29 0,-1 4-492,-9 9 0,-2 2 454,5-1 1,-1 1 37,-7 4 0,0 1 0,6 5 0,2-2 0,2-18 0,0 1 0,-1 15 0,-1 0 0,7-20 0,-1-1 0,-1 5 0,1-1 0,-18 29 0,13-26 0,14-11 0,3-14 0,6-9 0,6-22 983,6-18-907,5-5-76,6-16 0,0 15 0,5 0 0,-3-4 0,2 4 0,-3-6 0,-1-1 0,1 1 0,-2 6 0,2-5 0,-2 6 0,1-1 0,0 2 0,-6 11 0,-1 3 0,-5 4 0,0 1 0,-20 29 0,4-1 0,-17 20 0,9-9 0,1-6 0,0 0 0,1-1 0,-1-4 0,6-2 0,-5-5 0,10-1 0,-3 1 0,4-5 0,1-2 0,4 1 0,2 4 0,4 3 0,0 2 0,0 2 0,0 1 0,0 12 0,6 2 0,-5 13 0,10-4 0,-10 4 0,5-6 0,-1-8 0,-4-1 0,4-12 0,-5-1 0,0-6 0,0 1 0,9-6 0,-2 0 0,13-5 0,3 0 0,15 0 0,27-7 0,2-2 0,24-6 0,-6-1 0,-8 2 0,12-2 0,-12 1 0,7 0 0,-1 0 0,-26 1 0,-4 6 0,-16-3 0,-12 9 0,-2-3 0,-13 5 0,0 0 0,-4-9 0,-18 1 0,-17-14 0,-18 7 0,-7-11 0,-8 11 0,-2-11 0,-1 4 0,3 0 0,15 3 0,9 6 0,9 6 0,11-2 0,57 20 0,-15-1 0,63 25 0,-30 1 0,16 7 0,-6 1 0,7 8 0,-14 1 0,8 1 0,-17-5 0,-3-7 0,-16-10 0,-1-2 0,-14-12 0,-1-3 0,-6-4 0,-13-6 0,-19 0 0,-25-25 0,-20-13 0,27 4 0,1-6-492,-2-4 0,1-3 425,-3-4 1,2-1 66,7 6 0,2 0-182,0-5 0,1-1 182,-15-31 0,7-7 0,9 11 0,15 11 0,9 17 0,6 1 0,17 19 0,20 8 0,40 12 0,10 6 29,-30 0 0,2 0-29,-5-1 0,-1 2 0,37 11-119,-38 2 0,-2 5 119,18 19 0,-24-7 0,-1 1 0,25 14 0,-10-2 0,-18-12 0,-16-8 0,-8-7 983,-5-2-941,-6-4 594,-4-6-636,-27 0 0,-10-25 0,-37-6 0,28 0 0,-2-4-302,-3 0 1,0 1 301,0 3 0,0 0 0,1-6 0,1 1 0,-28-9 0,32 13 0,2 0 0,-23-10 0,10 4 0,17 13 0,9 2 0,12 12 0,6 5 0,6 17 603,5-4-603,0 14 0,0-15 0,0 5 0,0-6 0,0 0 0,-4 1 0,-2-1 0,-4 0 0,-1-4 0,-4-2 0,3-4 0,-9 0 0,9 0 0,-9 0 0,9 0 0,-10 0 0,11 0 0,-10 0 0,9 0 0,-4 0 0,6 0 0,-6 0 0,4-5 0,-3 0 0,4-6 0,1 6 0,4-4 0,-3 3 0,8-5 0,-4-4 0,5-9 0,0-7 0,0-6 0,0-7 0,0-3 0,12-6 0,2 7 0,13-7 0,-2 14 0,1-6 0,-3 15 0,1 1 0,-2 6 0,-4 0 0,-2 6 0,-6 1 0,1 10 0,-6-3 0,-16 46 0,-4-16 0,-25 63 0,17-24 0,-12 14 0,19 7 0,-11-14 0,11 7 0,-5-12 0,13-8 0,2-14 0,6-3 0,0-20 0,0-1 0,20-36 0,13-17 0,13-29 0,-1-1 0,-3-12 0,-5 12 0,1-14 0,4 8 0,-18-1 0,9 10 0,-11 1 0,-2 10 0,-1 6 0,1-4 0,-7 12 0,6 0 0,-7 4 0,5 15 0,-4-8 0,2 16 0,-4-4 0,-5 6 0,3 0 0,-8 0 0,7 4 0,-2-3 0,4 8 0,1-8 0,-1 8 0,-5-8 0,8 3 0,-6 0 0,3-3 0,-1 8 0,-3-8 0,0 3 0,3 0 0,-4-3 0,6 4 0,-1-6 0,-5-5 0,5 5 0,-9-5 0,8 5 0,-3-4 0,0-3 0,4-5 0,-3-6 0,4 5 0,-4-12 0,3 6 0,-3-8 0,5 1 0,1 0 0,-6 0 0,3 6 0,-9 2 0,4 6 0,-5 6 0,0 1 0,-4 11 0,-7 0 0,-12 11 0,-10 13 0,-5 9 0,-4 20 0,0 2 0,6 6 0,-6 1 0,14-10 0,-13 8 0,14-15 0,-1 7 0,10-17 0,2-1 0,8-6 0,-7-6 0,9 4 0,0-10 0,-4 11 0,4-11 0,-6 17 0,1-9 0,-1 16 0,-4-11 0,2 12 0,-9-6 0,10 1 0,-9-2 0,9-6 0,-3-1 0,-1-5 0,10-1 0,-8-5 0,9-1 0,0 0 0,2 0 0,4-43 0,0 18 0,7-67 0,7 37 0,16-44 0,-1 31 0,14-22 0,-7 16 0,16-12 0,-6 3 0,6 4 0,-17 14 0,-2 8 0,-9 17 0,-6 1 0,-2 11 0,-5 3 0,-1 4 0,-9 6 0,-18 20 0,-9 7 0,-25 29 0,10-10 0,-16 16 0,6-13 0,1 5 0,-7 0 0,23-14 0,-13 11 0,23-21 0,-2 0 0,10-4 0,6-9 0,-1 3 0,5-4 0,1-1 0,1-5 0,27-15 0,-2-20 0,37-26 0,-6-5 0,2-7 0,-3 10 0,-9 7 0,-7 4 0,-10 15 0,-7-4 0,-6 12 0,0-12 0,-1 12 0,1-6 0,-6 1 0,-1 5 0,-5-5 0,0 6 0,0 6 0,0-5 0,0 10 0,0-4 0,0 1 0,5 3 0,0-4 0,6 0 0,0-1 0,5-6 0,2 0 0,0 0 0,3 6 0,-8-5 0,2 10 0,-3-10 0,-2 11 0,-4-5 0,-1 6 0,-5-1 0,0-5 0,0 5 0,-17-6 0,-4 0 0,-10 3 0,-4-4 0,10 12 0,-4-5 0,12 10 0,1-4 0,6 5 0,0 0 0,13 19 0,12-4 0,9 17 0,11-8 0,-4 0 0,7 8 0,7-5 0,5 14 0,-1-6 0,8 15 0,2 2-333,-24-18 0,2 2 333,3 4 0,0 1-492,2 4 0,0 3 366,5 8 1,2 2-367,1 0 0,1 3 0,8 12 0,-1-1 423,-12-20 1,-2 0-318,7 16 0,-2-2 386,15 8 0,-26-24 0,-2-1 0,17 12 527,-10-5-527,-17-29 983,-10-5-887,-61-67-96,-1-1 0,-6-5 0,-4-6 199,12 5 1,-1-1-200,-10-8 0,1 0 0,18 10 0,0-1-17,-11-4 0,1 0 17,16 11 0,1 2 0,-3-2 0,0 1 0,3 0 0,3 2 0,-9-15 0,7 4 0,10 22 983,12 2-157,0 12 157,15 5-968,10 8-15,26 17 0,5 16 0,27 28-492,-41-22 0,0 3 440,7 4 0,-1 0 52,24 30 0,-26-31 0,-1 0 0,18 29-149,13-5 149,-17-7 0,-12-17 0,-10-14 0,-13-5 0,-2-11 0,-15-15 983,-17-19-886,-21-27-97,-27-22-587,8 2 587,16 29 0,0 0 0,-17-29 0,20 29 0,1 1 0,-18-30-27,1 2 27,18 19 0,7 8 0,11 12 0,10 6 0,2 6 742,5 1-742,0 6 29,5 4-29,12 2 0,24 4 0,0 0 0,38 0 0,-20 13 0,8 1 0,-5 28 0,-13-5 0,3 20 0,-10-15 0,-10-1 0,-8-13 0,-7-5 0,-1-6 0,-10-1 0,-1-15 0,-41-34 0,1 0 0,-27-35 0,4 15 0,6-5 0,0-1 0,-7-8 0,15 14 0,-1-11 0,12 16 0,7 1 0,6 9 0,3 9 0,10 11 0,2 3 0,5 4 0,14 6 0,22 0 0,18 11 0,12 16 0,-9 7 0,9 23 0,-20 6 0,20 4 0,-29-7 0,4-1 0,-17-21 0,-5 4 0,-3-20 0,-10-2 0,-1-4 0,-25-6 0,-18 0 0,-23-5 0,-21-14 0,-4-11-492,35 6 0,-2-3 429,-3-7 1,1-1 62,8 6 0,2-2-191,-5-6 0,3 0 191,-21-14 0,0-6 0,10 9 0,18 9 0,9 3 0,14 14 0,1 2 983,11 13-879,-5 19 300,9 2-404,-4 14 0,5-11 0,0 7 0,0-4 0,0 4 0,5-7 0,12-4 0,3 4 0,15-9 0,-11 4 0,12-10 0,-5-2 0,-1-5 0,-1 0 0,-12 0 0,5 0 0,-11-5 0,5-6 0,-10-1 0,-1-9 0,-5 9 0,0-10 0,0 5 0,0 0 0,0-4 0,0 9 0,0-4 0,-5 1 0,-1 3 0,-5-10 0,-5 10 0,3-9 0,-8 3 0,8-5 0,-8 1 0,3 4 0,1 2 0,1 0 0,5 9 0,1-8 0,4 9 0,-3 1 0,12 24 0,4-3 0,17 22 0,14-13 0,9 1 0,7 1 0,0-6 0,-1-2 0,2-6 0,-1 1 0,-8-1 0,-8-1 0,-9-5 0,-12 2 0,-1-8 0,-6 4 0,0-1 0,1-2 0,-1 7 0,0-4 0,0 6 0,6-1 0,1 6 0,6 2 0,-6 4 0,13 9 0,-10 0 0,19 9 0,-11 5 0,11-3 0,3 13 0,2-4 0,5-1 0,1 7 0,-6-7 0,13 2 0,-13-3 0,12 1 0,-5-6 0,-1 5 0,-1-7 0,-8-1 0,7 1 0,-7-8 0,9 14 0,-12-20 0,3 19 0,-10-22 0,-6 6 0,-9-14 0,-5-2 0,-5-4 0,-21-6 0,-6-6 0,-57-32 0,15 0-492,11 6 0,-2-3 456,10 3 1,0-1 35,-5-5 0,1 1-450,-32-20 450,36 18 0,2 0 0,-16-4 0,-1-6 0,13 10 0,20 16 0,4 1 983,34 11-936,20 15-47,36 8 0,20 29-419,-36-25 1,2 2 418,2 10 0,2 2 0,6-4 0,2 0 0,-2 5 0,0 0 0,8 0 0,-3 0 0,-20-7 0,0 1 0,32 12 0,1-1 0,-32-15 0,1 1 0,29 15 0,-1-1 0,11 1 0,-37-10 0,-1 0 0,25 8-403,-27-8 0,0 1 403,36 15 0,-41-17 0,-2 1 0,25 20-158,-1 9 158,-16-11 0,-3-1 0,-20-17 983,-4-1-720,-12-8 591,-6-2-854,-1-4 176,-14-7-176,-10-5 0,-19-5 0,-8 0 0,-26-14 0,5-9 0,-17-23-284,43 14 1,3 0 283,-32-25 0,29 17 0,1 0 0,-22-15 0,0-7 0,13 14 0,16 15 0,3 2 0,12 8 0,2 11 0,10-3 567,1 18-567,-4 11 0,-17-5 0,11 9 0,-9-18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41.098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424 482 24575,'7'93'0,"6"-18"0,11 15 0,-2-14 0,7 8 0,-6-1 0,-1-19 0,-3-20 0,-6-3 0,-2-16 0,-4 0 0,3-2 0,-4-18 0,4 0 0,0-5 0,1-10 0,1-17 0,1-22 0,-6-25 0,0 7 0,-7-14 0,0 7 0,0-2 0,0-6 0,0 17 0,0 10 0,0 10 0,0 20 0,0-3 0,0 17 0,0 45 0,0-3 0,0 53 0,0-19 0,0 7 0,0 1 0,0 0 0,0-16 0,0-4 0,0-23 0,5 0 0,1-13 0,4-2 0,1-9 0,4-1 0,2-5 0,1-11 0,13-24 0,-15-16 0,19-31 0,-18-3 0,5 8 0,-7-13 0,-1 23 0,1-7 0,-7 19 0,3 11 0,-9 13 0,3 7 0,-1 13 0,2 6 0,9 5 0,1 10 0,8 16 0,9 23 0,5 34 0,-14-35 0,0 2-492,2 14 0,-1 0 448,-1-13 0,0-1 44,2 13 0,-1-2 0,21 27-166,-25-40 0,-1-1 166,16 27 0,-9-19 0,-1-10 0,-8-20 0,-1-3 983,-11-30-912,-2-23-71,-4-33 0,-22-31-492,9 42 0,-3-2 343,-13-15 1,-4-2 148,3 5 0,-3-1 0,-9-13 0,1 3 0,13 20 0,0 2 0,-11-10 0,1 2-542,-4-25 542,17 39 0,0 1 0,-11-25 0,14 19 0,4 22 0,11 5 0,11 21 983,15 8-382,13 28-601,19 33 0,-22-14 0,1 5-492,5 7 0,0 4 462,2 14 1,-1-1 29,-5-14 0,-1-1 0,2 13 0,-1 0 0,-10-19 0,-1-2-317,2 6 1,-2-1 316,10 28 0,-7-24 0,-5-18 0,-11-20 0,-1-3 983,-11-16-389,-20-2 94,-18-4-688,-22-6 0,-18-10 0,36 2 0,-1-4-492,-7-6 0,-1-4 282,-5-6 0,0-2 210,-3-5 0,2 0 0,13 6 0,2 1 0,-7-7 0,3 1 0,-24-26-201,38 30 0,2 0 201,-26-26 0,31 7 0,5 14 0,17-4 0,3 8 983,5 0-592,10 6 41,18-8-432,13 18 0,33-14 0,13 18-535,10 1 535,-45 11 0,0 2 0,42 3 0,0 21 0,-15 11 0,-5 21 0,-13 14 0,-9-6 0,-6 13-86,-11-16 86,-13 5 0,-9-10 0,-7-6 0,-6-3 0,-10-13 532,-16-6-532,-15-2 89,-13-8-89,0-1 0,0-8 0,0-6 0,-8-7 0,2-29 0,-7-15 0,21-9 0,16 4 0,2-1 0,-3-11 0,12 15 0,2 0 0,2-9 0,9 7 0,6 9 0,0 1 0,5 14 0,13 7 0,15 12 0,6 7 0,6 5 0,0 0 0,-5 18 0,10 28 0,-13 25 0,-6 22-454,-9-8 454,-13-35 0,-2-1 0,1 29 0,-3-27 0,-2-1 0,-3 16 0,0 6 0,0-32 0,-5-4 0,-13-12 0,-8-6 0,-11 0 454,-8-11-454,6-2 0,-14-5 0,7 0 0,-1 0 0,2 0 0,8-5 0,6-2 0,-3-9 0,16 4 0,2-4 0,12 6 0,4 0 0,10 4 0,9 2 0,11 4 0,8 0 0,-1 0 0,-7 0 0,-1 0 0,-6 0 0,-1 5 0,-4 6 0,-2 6 0,-4 6 0,-6-6 0,-1 4 0,-5-9 0,0 4 0,0-6 0,0 0 0,-17-4 0,-11 5 0,-35-10 0,-4 5 0,-24-6 0,16 0 0,19 0 0,0 0 0,-16 0 0,17-6 0,0-2 0,-12-9 0,-7-12 0,17-5 0,12 6 0,12-9 0,13 12 0,9-5 0,11 8 0,0-1 0,0 0 0,24 5 0,24-8 0,19 16 0,-16 3 0,1 0 0,18 7-390,-3 0 0,0 0 390,0 0 0,-10-1 0,1 2 0,16 13 0,-8 2 0,-1 6 0,-21 2 0,-13-10 0,-8 2 0,-7-5 780,-6-1-780,-42-4 0,-5-2 0,-41-4 0,-5 0 0,16 0 0,-21-6 0,11-3 0,-6-6 0,8 6 0,20-3 0,10 5 0,20-5 0,2 1 0,13 5 0,4-2 0,29 6 0,15-2 0,49 4 0,10 0-492,-33 0 0,2 0 339,-1 0 1,1 0 152,5 0 0,1 0 0,5 3 0,0 2-492,-4 6 0,0 4 108,5 7 1,-1 2 383,2 3 0,-3 3 0,-5 10 0,-3-1 0,-6-15 0,-2 0-492,1 12 0,-3 2 451,-12-12 0,-1-1-289,6 8 0,-1 1 330,-4-2 0,-3 1 983,26 21-911,-11-10 911,-18-12-282,-11-14 282,-11 4-764,-3-10 606,-17-1-825,-20-7 0,-35-18 0,-22-19 0,30 9 0,0-4-408,-8-5 1,3-2 407,-23-21 0,29 24 0,3 1 0,-8-21 0,-7 0 0,19 4 0,15 22 0,9-2 0,11 16 0,20 1 815,32 6-815,16 5 0,29 0 0,-15 0 0,15 7-788,-16 14 788,-18-2 0,0 6 0,-10 5 0,-1 5 0,11 3 0,-2 2 0,17 25 0,-36-27 0,-2 0 0,10 15 0,9 15 0,-18-19 0,-7-3 0,-11-21 0,-6-2 0,-6-13 788,-9-4-788,-31-2 0,-14-17 0,-44-13 0,43 3 0,-2-4-492,-11-4 0,-4-1 0,-13-5 0,-2-2 469,-1-4 1,1 1 22,10 10 0,1-2 0,-8-12 0,4 1-442,28 19 1,2 1 441,-11-9 0,2 1-18,-22-13 18,20 16 0,16 4 0,16 15 983,17 5-52,29 21 47,6 1-978,47 36 0,-13-6-246,-14-17 1,0 0 245,14 15 0,16-1 0,-21-7 0,0-1 0,-4-2 0,-22-14 0,-2-2 0,-12-6 0,-1 0 513,-6-5-513,-46-19 0,14 4 0,-34-19 0,26 14 0,18 3 0,2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44.361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694 2033 24575,'26'0'0,"-3"0"0,-13 0 0,5 0 0,-4 0 0,17 0 0,-9 0 0,10 0 0,-7 0 0,8 5 0,-11 13 0,9 2 0,-3 4 0,6-1 0,6-4 0,0 6 0,8 1 0,19 9 0,-13-7 0,28 9 0,-22-4 0,8-9 0,-3 9 0,-15-13 0,-3 0 0,-13-2 0,-7-7 0,-9 0 0,-4-6 0,-1 0 0,0-5 0,-51-31 0,-8 3 0,0-3 0,-5-4-492,-5 0 0,-2-1 129,3 1 1,-2-2 362,-12-9 0,-3 1 0,6 7 0,2 2 0,9 1 0,2 1-416,-2 5 1,1 0 415,13 1 0,1 1-84,-43-14 84,8-5 0,23 25 0,17-3 0,9 16 983,11-7-341,3 10 261,18-1-903,27 2 96,19 4-96,25 19 0,1 14-492,-27-2 0,2 4 384,2 4 1,0 0 107,-4-4 0,0-1 0,6 4 0,-2-2 0,20 19-451,-14-14 451,-15-10 0,-5-3 0,-12-6 0,26 15 0,-37-21 0,-4-6 983,-19-4-796,-23-2 293,-23-16-480,-28-6 0,35 4 0,-1-3-377,-5-3 0,-2 0 377,-8-2 0,-1 0 0,-3-5 0,2 2 0,15 7 0,0 1 0,-12-8 0,1 2 0,-17-3 0,26 7 0,0-1 0,-25-10 0,7 7 0,29 5 0,5 5 0,19 7 0,1-4 0,51 9 754,13-3-754,45 11 0,-35-4 0,1 3-434,-5 6 0,2 0 434,13-2 0,1-1 0,-4 4 0,0-1 0,5-6 0,-1-2 0,-13 0 0,-2 0 0,2-4 0,-1 0 0,29 0-88,-1 0 88,-9 0 0,-20-6 0,-17 0 0,-15-6 0,-7 2 864,-6-1-864,-4 1 92,-1-6-92,-5-8 0,-12-7 0,-25-17 0,-21-14 0,15 26 0,-3-2-492,-3-14 0,-1-2 53,-8-1 0,-1-2 439,-3-7 0,-1-4-328,17 16 0,-1-2 0,0 0 0,1 4 0,0 0 0,-1-2 94,-3-10 0,0-3 0,3 4-258,-4-2 0,3 1 282,-11-19 0,5 2 210,23 31 0,2 1 0,-7-12 0,2 0 0,-13-20 0,12 9 0,15 24 983,6 13-511,9 11 511,5 11 0,9 6 0,17 0 0,21 18-434,2 1-549,40 24 0,-27-2 0,22 4 0,-4 3 0,-13-13 0,25 8 0,-25-9 0,13 0 0,-32-8 0,4-2 0,-15-6 0,-6-1 0,-7-6 0,-9-1 0,-4 0 0,-1-4 0,-46 4 0,6-11 0,-58-10 0,11-14 0,1-1 0,-4-7 0,23 11 0,-5-1 0,16 2 0,8 7 0,9 1 0,12 7 0,6 1 0,10 4 0,6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48.969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2143 356 24575,'-43'0'0,"14"0"0,-6-5 0,16-2 0,-10-5 0,6 6 0,6-9 0,-5 12 0,10-7 0,-4 10 0,6 0 0,0 0 0,-1 0 0,1 0 0,0 0 0,0 0 0,0 0 0,0 0 0,0 0 0,0 0 0,0 0 0,0 0 0,0 0 0,0 0 0,0 0 0,1 0 0,-2 0 0,1 0 0,0 0 0,0 0 0,-6 0 0,4 0 0,-4 0 0,6-5 0,0 4 0,-1-3 0,1 4 0,0 0 0,0 0 0,0-5 0,0 4 0,0-3 0,0 4 0,-1 0 0,1 0 0,0 0 0,0 0 0,0 0 0,-1 0 0,1 0 0,-6 0 0,4 0 0,-4 0 0,0 0 0,-1 0 0,0 0 0,-5 0 0,11 0 0,-11 0 0,11 0 0,-5 0 0,5 0 0,1 0 0,0 0 0,-1 0 0,1 0 0,0 0 0,0 0 0,-1 0 0,1 0 0,0 0 0,-1 0 0,1-5 0,-6 4 0,4-8 0,-3 8 0,4-8 0,1 7 0,0-7 0,-1 8 0,1-8 0,0 8 0,0-7 0,0 7 0,1-4 0,-1 1 0,0-2 0,0 1 0,5-4 0,-4 8 0,3-9 0,-4 5 0,0-1 0,-1-3 0,1 8 0,0-9 0,-1 9 0,1-8 0,-1 8 0,1-8 0,0 8 0,0-4 0,0 5 0,0 0 0,1 0 0,-1 0 0,0-4 0,0 2 0,0-2 0,0 4 0,0-4 0,0 3 0,0-4 0,-1 5 0,1 0 0,0 0 0,-1-4 0,-5 3 0,5-9 0,-5 9 0,0-8 0,4 7 0,-9-3 0,9 1 0,-4 3 0,1-9 0,3 9 0,-4-5 0,6 6 0,-1-4 0,1 3 0,0-8 0,-6 8 0,5-4 0,-5 1 0,6 3 0,-1-9 0,1 9 0,0-3 0,-1-1 0,2 4 0,-1-4 0,0 5 0,1 0 0,-1 0 0,0 0 0,0 0 0,0 0 0,0 0 0,0 0 0,0 0 0,0 0 0,0 0 0,-1 0 0,1 0 0,-6 0 0,4 0 0,-3 0 0,4 0 0,1 0 0,0 0 0,-1 0 0,1 0 0,0 0 0,0 0 0,0 0 0,0 0 0,-1 0 0,-5 0 0,5 0 0,-5 0 0,0 0 0,4 0 0,-4 0 0,6 0 0,0 0 0,-1 0 0,1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52.144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0 1 24575,'57'0'0,"3"12"0,-21-4 0,6 11 0,-8-1 0,0-4 0,0 3 0,-6-5 0,-2 0 0,-7-1 0,-5 0 0,-1 0 0,-6-1 0,1-4 0,-1-2 0,-4 0 0,-2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9:02.703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0 269 24575,'26'-10'0,"-4"4"0,-16-3 0,2 8 0,-3-8 0,5 8 0,-1-8 0,1 8 0,-5-8 0,9 8 0,-12-8 0,11 8 0,-8-9 0,6 9 0,-6-8 0,4 4 0,-3 0 0,4 0 0,0 1 0,-5-2 0,4 1 0,-4-4 0,5 8 0,-1-3 0,1-1 0,-1 4 0,-3-8 0,2 4 0,-2-1 0,3 2 0,1-1 0,0 4 0,0-7 0,-1 7 0,-3-8 0,2 3 0,-2 0 0,3-2 0,1 7 0,0-8 0,-1 4 0,1-1 0,0-3 0,-1 4 0,1-1 0,0 2 0,-4-1 0,7 0 0,-11-1 0,7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9:22.569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0 365 24575,'37'0'0,"0"-6"0,-6 5 0,5-11 0,-12 11 0,5-10 0,-7 5 0,1 0 0,-6-4 0,4 9 0,-9-8 0,3 8 0,-4-9 0,-1 5 0,0-1 0,0-3 0,1 8 0,-1-4 0,0 1 0,-1 3 0,-3-8 0,7 8 0,-11-9 0,12 9 0,-9-8 0,5 8 0,0-8 0,0 8 0,-1-3 0,1-1 0,0-1 0,-1 1 0,1-4 0,-5 3 0,4 0 0,-3-3 0,4 8 0,0-8 0,-4 3 0,3-4 0,-3 4 0,4-3 0,0 3 0,0-4 0,0 5 0,-4-5 0,3 9 0,-4-8 0,1 3 0,3 1 0,-3-4 0,-1 3 0,4 0 0,-3-3 0,0 3 0,3 1 0,-4-9 0,4 12 0,-3-11 0,-2 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9:42.605"/>
    </inkml:context>
    <inkml:brush xml:id="br0">
      <inkml:brushProperty name="width" value="0.1" units="cm"/>
      <inkml:brushProperty name="height" value="0.1" units="cm"/>
      <inkml:brushProperty name="color" value="#E0F568"/>
    </inkml:brush>
  </inkml:definitions>
  <inkml:trace contextRef="#ctx0" brushRef="#br0">640 1 24575,'0'26'0,"0"3"0,5 8 0,1-6 0,6-2 0,-1-6 0,1-1 0,-1-5 0,-1-1 0,-4-6 0,-2 0 0,1 1 0,0-6 0,1 4 0,2-7 0,-7 7 0,8-8 0,-8 8 0,8-8 0,-3 3 0,-1 0 0,4-2 0,-8 6 0,8-7 0,-4 8 0,5-8 0,-5 7 0,4-6 0,-4 6 0,5-7 0,-5 8 0,4-8 0,-4 8 0,5-8 0,-4 8 0,2-8 0,-6 8 0,6-8 0,-7 8 0,8-8 0,-8 8 0,7-3 0,-6 4 0,6-5 0,-7 4 0,8-4 0,-3 5 0,-1 0 0,4 0 0,-4-1 0,1 1 0,-2 0 0,0-5 0,-3 3 0,8-7 0,-8 8 0,8-8 0,-8 7 0,8-6 0,-8 7 0,7-4 0,-3 5 0,5-1 0,-1 1 0,1-1 0,-5 1 0,3-5 0,-7 4 0,4-4 0,-1 0 0,-3 4 0,4-3 0,-5 3 0,5 1 0,-4 0 0,3 0 0,-4 0 0,5-5 0,-4 4 0,3-3 0,-4 3 0,0 1 0,5-5 0,-4 4 0,8-8 0,-4 7 0,4-3 0,-8 0 0,-2-1 0,-9-4 0,0 0 0,0 0 0,-1 0 0,1 0 0,4 5 0,-3-4 0,3 3 0,-4 1 0,0-4 0,0 8 0,0-8 0,0 8 0,0-8 0,4 7 0,-3-6 0,4 6 0,-5-6 0,4 6 0,-2-7 0,7 8 0,-8-8 0,8 8 0,-7-8 0,2 7 0,-3-7 0,4 8 0,-4-8 0,8 8 0,-8-4 0,4 5 0,-5-1 0,5 1 0,-4-5 0,8 3 0,-8-7 0,3 8 0,0-4 0,-2 1 0,6 2 0,-7-6 0,3 2 0,1 1 0,-5-4 0,9 8 0,-8-8 0,3 8 0,-4-3 0,0-1 0,0 4 0,0-8 0,4 8 0,-2-8 0,7 8 0,-8-7 0,8 6 0,-8-7 0,4 4 0,-1-1 0,-3-3 0,8 8 0,-8-8 0,4 4 0,-1-1 0,-3-3 0,4 8 0,-5-8 0,5 8 0,-4-8 0,4 3 0,-5 0 0,0-3 0,1 7 0,-1-6 0,5 6 0,-4-7 0,4 4 0,-1-1 0,-3-3 0,4 8 0,-5-8 0,5 8 0,-4-8 0,8 7 0,-8-7 0,4 3 0,-1 1 0,-2-4 0,7 8 0,-8-8 0,8 8 0,-8-8 0,4 7 0,-5-7 0,5 8 0,-4-8 0,4 3 0,0 1 0,-4-4 0,8 8 0,-7-8 0,2 3 0,1 0 0,-4-3 0,4 8 0,-5-8 0,0 3 0,5 1 0,-4-4 0,4 3 0,-1 1 0,-3-4 0,4 7 0,-5-7 0,5 8 0,-4-8 0,3 7 0,-4-7 0,1 8 0,-1-4 0,0 5 0,1-5 0,3 3 0,-2-7 0,7 8 0,-8-4 0,4 0 0,-1 4 0,-2-4 0,2 1 0,1 3 0,-4-4 0,4 1 0,-1 3 0,-2-8 0,6 8 0,-6-8 0,7 8 0,-3-4 0,-1 1 0,4 2 0,-8-6 0,8 6 0,-7-7 0,7 8 0,-8-8 0,8 8 0,-7-8 0,7 8 0,-4-4 0,1 0 0,3 4 0,-8-8 0,8 7 0,-3-2 0,-1-1 0,4 3 0,-8-7 0,8 8 0,-8-8 0,8 8 0,-8-3 0,4 4 0,-1-1 0,-2-4 0,6 3 0,-2-2 0,4 3 0,0 1 0,0-1 0,-10-3 0,7 2 0,-7-2 0,10 4 0,0-1 0,0 0 0,0 1 0,0-1 0,0 0 0,0 1 0,0-1 0,0 1 0,0-1 0,0 1 0,0-1 0,0 1 0,0-1 0,0 1 0,0-1 0,0 1 0,0-1 0,0 0 0,0 1 0,0-1 0,5-4 0,-4 4 0,7-8 0,-7 8 0,7-8 0,-7 8 0,4-3 0,-1-1 0,-3 3 0,7-2 0,-2 3 0,-1 1 0,4-5 0,-4 4 0,1-4 0,2 0 0,-6 4 0,7-3 0,-4 4 0,5 0 0,0-5 0,-5 4 0,4-4 0,-3 1 0,0 3 0,3-3 0,-4 4 0,1 0 0,3-5 0,-4 5 0,5-9 0,-4 8 0,3-3 0,-4-1 0,5 4 0,0-3 0,0-1 0,-5 4 0,4-8 0,-4 4 0,0-1 0,4-3 0,-8 7 0,8-6 0,-4 2 0,1 0 0,3-3 0,-4 3 0,5 1 0,-1-4 0,1 7 0,0-7 0,-5 8 0,4-8 0,-8 8 0,8-8 0,-4 8 0,5-8 0,-5 7 0,4-7 0,-4 3 0,1 0 0,3-3 0,-4 3 0,5-4 0,-1 0 0,-4 5 0,3-4 0,-2 4 0,3-5 0,0 0 0,1 0 0,-1 0 0,0 0 0,1 0 0,-1 0 0,1 0 0,-1 0 0,1 0 0,-1 0 0,1 0 0,-1 0 0,1 0 0,-1 0 0,1 0 0,-1 0 0,1 0 0,0 0 0,-1 0 0,1 0 0,-4-5 0,3 4 0,-4-4 0,1 1 0,3 3 0,-3-3 0,-1-1 0,4 4 0,-4-7 0,5 6 0,-5-6 0,4 6 0,-8-7 0,8 8 0,-8-7 0,9 7 0,-9-8 0,8 8 0,-8-3 0,3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07.584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941 144 24575,'-42'0'0,"-3"0"0,15 0 0,-8 0 0,1 0 0,6 0 0,-12 0 0,10 6 0,-12 6 0,14 2 0,-5 3 0,18-6 0,-10 1 0,16-2 0,1 1 0,35-11 0,0-3 0,26-9 0,-13-7 0,1 6 0,-8 0 0,-6 3 0,-8 4 0,-1 0 0,-3-3 0,4 8 0,-6-4 0,6 0 0,1-1 0,6-6 0,-1 6 0,1-4 0,-1 3 0,-4-4 0,3 0 0,-10 5 0,5-3 0,-6 8 0,-4-8 0,-2-1 0,-13-1 0,-3 1 0,-16 6 0,3-1 0,-10 3 0,10-3 0,-10 5 0,10 0 0,-10 0 0,10 0 0,-4 0 0,6 0 0,6 0 0,1 0 0,5 0 0,56 0 0,-20 0 0,53 0 0,-23 0 0,1 0 0,-1 0 0,-10 0 0,-14 0 0,-2 0 0,-6 0 0,-6 0 0,-1 0 0,-6 0 0,0 5 0,0 1 0,0 4 0,-4 5 0,-1 9 0,-5 7 0,0 6 0,0 8 0,-20 3 0,-3 1 0,-38 19 0,0-21-332,17-11 0,-2 0 332,-31 11 0,0-1 0,6-4 0,6-12 0,0 5 0,10-8 0,17-7 0,8-3 0,13-6 0,6 0 664,52-6-664,12-14 0,36-14 0,-13-16-529,5-6 529,-12 0 0,7 0 0,-11 1 0,-16 8 0,-2 8 0,-22 11 0,3 6 0,-17 5 0,5 1 529,-6 5-529,-4 4 0,-1 13 0,-5 15 0,0 8 0,-12 12 0,-18-4 0,-6 1 0,-21 1 0,8-15 0,1-2 0,-5-6 0,14-7 0,1-2 0,2-6 0,17-1 0,-9-4 0,17-3 0,8-4 0,25 0 0,16 0 0,16-6 0,0-1 0,9-7 0,-15 0 0,5 6 0,-16-3 0,-11 10 0,-4-5 0,-12 6 0,-4 9 0,-2 4 0,-9 8 0,-6-3 0,-13 4 0,-15-8 0,-16 5 0,-10-5 0,-18 1 0,-2-6-230,33-5 0,-1-1 230,-34-3 0,35 0 0,1 0 0,-34 0 0,-9 0 0,18 0 0,4 6 0,25-5 0,9 5 0,14-6 0,17 4 0,36 4 0,15 4 0,50 11 0,-46-11 0,2 1-200,14 8 0,1 1 200,-14-9 0,-1 1 0,13 10 0,-2 0 0,27 2 0,-36-6 0,1 0 0,32 10-327,-3 1 327,-9-2 0,-8-7 0,-10 4 0,-11-12 0,-6 4 0,-8-11 845,-1 3-845,-11-9 342,-3 4-342,-4-5 0,-1 0 0,-5-21 0,0-8 0,-11-22 0,-15-6 0,-2 3 0,-19-4 0,13 3 0,-5 6 0,9 11 0,1 8 0,12 18 0,2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01.002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24575,'0'25'0,"0"-3"0,0-12 0,0-1 0,0 1 0,0 0 0,0-1 0,0 2 0,0-1 0,0 0 0,0 0 0,0 0 0,4-1 0,1-3 0,1 2 0,3-2 0,-4-1 0,4 3 0,1-2 0,-4 3 0,3-3 0,-4 2 0,1-3 0,2 5 0,-2 0 0,3 0 0,1-1 0,-5 0 0,3-3 0,-6 6 0,6-10 0,-7 11 0,9-8 0,-9 5 0,3 0 0,-4 0 0,4 0 0,-2-1 0,6 1 0,-7 0 0,3 0 0,-4 0 0,5 0 0,-4 0 0,4 0 0,-5 0 0,0-1 0,0 1 0,0-1 0,4 1 0,-3-1 0,8 1 0,-8 0 0,7-1 0,-7 1 0,3 0 0,1 0 0,0-5 0,1 4 0,3-3 0,-8 4 0,7-1 0,-6 1 0,7-4 0,-8 7 0,8-11 0,-8 10 0,4-2 0,-1-4 0,-3 7 0,8-8 0,-8 5 0,7 0 0,-7 0 0,4-1 0,-1 1 0,-3-1 0,3 1 0,0-1 0,-3 1 0,8 0 0,-8-1 0,7 1 0,-7 0 0,8-5 0,-8 8 0,3-7 0,0 9 0,-2-6 0,7 1 0,-8 0 0,3 0 0,1 0 0,-4 0 0,4 0 0,-5-1 0,0 1 0,0-1 0,0 0 0,0 1 0,0-1 0,0 0 0,0 1 0,0-1 0,4 1 0,-3-1 0,3 1 0,-4 0 0,5 0 0,-4 0 0,3 0 0,-4 0 0,5 0 0,-4 0 0,3-1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11.909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1409 1 24575,'5'41'0,"0"-9"0,-5-11 0,0-9 0,0 4 0,0-6 0,4-4 0,10-2 0,-3-4 0,8 0 0,-14 5 0,4-4 0,-3 8 0,4-3 0,1 4 0,-1 0 0,-5 0 0,4-5 0,-8 4 0,4 0 0,-14-3 0,7 7 0,-11-12 0,7 3 0,-4-4 0,0 0 0,0 0 0,0 0 0,0 0 0,0 0 0,0 0 0,-6 5 0,4-4 0,-9 9 0,4-3 0,-6 4 0,0 0 0,-6 1 0,4-1 0,-10 7 0,10-5 0,-10 5 0,10-7 0,-4 1 0,6-1 0,0 1 0,6-1 0,1-1 0,6-4 0,4 3 0,-3-8 0,-2 8 0,0-8 0,-4 8 0,5-8 0,-6 9 0,-2-4 0,-4 5 0,-8 1 0,0 6 0,-8 1 0,1 6 0,-1 0 0,8-2 0,-6 2 0,5-1 0,0 0 0,2-1 0,0 1 0,4-1 0,1-5 0,3-2 0,9-6 0,1 1 0,2-1 0,8 1 0,32-40 0,-5 14 0,38-33 0,-16 14 0,7 5 0,1-6 0,-9 9 0,-9 6 0,-9 3 0,-6 10 0,-6-2 0,-1 8 0,-76-4 0,16 11 0,-54 8 0,7 18-873,12 6 873,26-17 0,1 0 0,-24 16-230,-5-1 230,16 0 0,1 1 0,8-9 0,18-5 0,9-10 0,12 3 862,23-10-862,18-13 241,16-8-241,14-19 0,-7 6 0,2-6 0,5 0 0,-15 7 0,2-6 0,-6 9 0,-10 6 0,4-5 0,-12 11 0,4-5 0,-4 12 0,0-5 0,-1 9 0,-6-8 0,0 7 0,1-2 0,-1 4 0,0 0 0,0 0 0,-4 8 0,-7 4 0,-5 16 0,-1 2 0,-5 15 0,11 2 0,-5 6 0,6 2 0,0 7 0,0-6 0,6 7 0,15-7 0,-5-16 0,16 6 0,-15-27 0,1 3 0,-2-11 0,-6-1 0,-4 0 0,3-4 0,-8-34 0,4-4 0,-5-49 0,0 22 0,0-31 0,0 23 0,0-16 0,0 19 0,0 8 0,0 18 0,0 9 0,0 11 0,0 2 0,4 11 0,6 0 0,1 5 0,3 0 0,-4 0 0,0 0 0,1 0 0,-1 0 0,0 0 0,0 0 0,1 0 0,-1 0 0,0 0 0,0 0 0,0 0 0,0 0 0,0 0 0,6 0 0,1 0 0,6 0 0,-1 0 0,1 0 0,0 0 0,-1 0 0,-5-5 0,5 4 0,-11-8 0,5 3 0,-6 1 0,0-5 0,-4 5 0,3-6 0,-8 1 0,4-1 0,-5-5 0,0-1 0,0-6 0,0 1 0,0-1 0,0-6 0,0 4 0,0-4 0,0 6 0,0 0 0,0 6 0,0-4 0,0 3 0,0 1 0,0 1 0,0 0 0,0 5 0,0-5 0,0 5 0,0 1 0,4 0 0,-2-1 0,7 1 0,-8-1 0,8 6 0,-4-9 0,1 12 0,-2-7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18.401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856 520 24575,'-4'26'0,"-8"8"0,0-20 0,-6 13 0,8-20 0,-1 13 0,5-12 0,-4 3 0,4-2 0,-4-8 0,0 4 0,-1-1 0,1 1 0,0 0 0,0 0 0,0-5 0,-6 5 0,4-4 0,-4 4 0,0-5 0,5 0 0,-5 0 0,5 0 0,1 0 0,0 0 0,-1 0 0,1 0 0,0 0 0,-1 0 0,1 0 0,0 0 0,0 0 0,-1 5 0,1-4 0,-1 3 0,1 1 0,0-4 0,-6 3 0,4 1 0,-4-4 0,6 4 0,0-5 0,-1 0 0,1 4 0,1-3 0,-1 4 0,0-5 0,-1 0 0,1 0 0,0 4 0,0-2 0,-6 2 0,4 1 0,-4-4 0,0 3 0,5 1 0,-11-4 0,5 9 0,-6-9 0,0 9 0,1-9 0,-1 9 0,0-9 0,6 4 0,1 0 0,6-4 0,-1 4 0,1-5 0,0 0 0,45 0 0,-12 0 0,39 0 0,-17 0 0,-6-6 0,13 5 0,-13-5 0,5 1 0,-13 3 0,-2-9 0,-6 10 0,-1-4 0,1 0 0,-6 4 0,4-4 0,-9 5 0,9 0 0,-9-5 0,9 4 0,-4-4 0,0 5 0,4 0 0,-4-5 0,6 4 0,-6-4 0,4 0 0,-4 3 0,6-8 0,6 9 0,-5-4 0,5 0 0,-6 3 0,6-3 0,-5 0 0,6 4 0,-13-4 0,-2 5 0,-4-5 0,-1 4 0,0-3 0,0 4 0,-4-13 0,3 10 0,2-15 0,1 7 0,10-2 0,-5-8 0,6 3 0,-6 1 0,4-5 0,-9 10 0,4-3 0,-6 4 0,0 5 0,0-3 0,0 8 0,0-4 0,-1 1 0,-3-1 0,2-5 0,-7 0 0,8 5 0,-8-9 0,4 7 0,-5-7 0,4 3 0,-3-5 0,4 5 0,-5-5 0,0 5 0,0-5 0,0 5 0,0-5 0,0 6 0,0-1 0,0 1 0,0-1 0,0 1 0,0 0 0,0 0 0,0 0 0,0 0 0,0 1 0,0-1 0,0 0 0,0 1 0,0-1 0,0 0 0,0 0 0,-4 1 0,2-1 0,-6 0 0,7 0 0,-4-1 0,5 1 0,0 0 0,0 0 0,-4 0 0,3 0 0,-3 0 0,-1 0 0,4 0 0,-3 0 0,-1 0 0,4 0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20.795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103 16 24575,'48'12'0,"-10"-5"0,-22 2 0,-1-2 0,3 3 0,-1-3 0,4-2 0,-9-1 0,3-3 0,-4 4 0,4-5 0,-3 0 0,4 0 0,-6 0 0,0 0 0,0 0 0,6 0 0,-4 0 0,3 0 0,-5 0 0,1 0 0,-1 5 0,0-4 0,0 3 0,0-4 0,1 0 0,-1 0 0,0 0 0,0 0 0,1 0 0,4 0 0,-3 0 0,9 0 0,-9 0 0,9 5 0,-9-3 0,9 3 0,-4-5 0,6 0 0,-1 0 0,1 0 0,0 5 0,6-4 0,-5 4 0,0-5 0,-9 0 0,-4 0 0,-1 0 0,0 0 0,-49 0 0,16 0 0,-51 0 0,28-6 0,-9 4 0,1-10 0,0 11 0,7-5 0,2 6 0,8 0 0,6 0 0,2 0 0,6 0 0,6 0 0,-5-6 0,11 5 0,-5-4 0,5 5 0,-5-5 0,5 4 0,-11-9 0,5 8 0,-6-8 0,0 9 0,1-9 0,4 4 0,-3-1 0,9-2 0,-9 8 0,9-4 0,1 1 0,2 3 0,3-4 0,-4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26.2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16383,'87'20'0,"0"0"0,1 0 0,-1 0 0,0 0 0,1 1 0,-1-1 0,0 0 0,6 1 0,1 1 0,-1-1 0,0 1 0,0-1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55.77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24575,'0'60'0,"0"-1"0,0-5 0,0-8 0,0-1 0,0-14 0,0-8 0,0-1 0,0-11 0,0 5 0,0-6 0,0 0 0,0-1 0,0 0 0,0 1 0,0-1 0,0 0 0,0 1 0,0 0 0,0-1 0,0 1 0,0 1 0,0-1 0,0 0 0,0 0 0,0 0 0,5 1 0,-4 4 0,8-3 0,-8 4 0,8-6 0,-8 0 0,8 0 0,-8 0 0,4 1 0,-1-1 0,2 0 0,0 0 0,3 6 0,-7-4 0,7 3 0,-8-5 0,8 1 0,-7-1 0,7 0 0,-8 0 0,3 0 0,1 1 0,-4-1 0,8 0 0,-8 0 0,3 0 0,-4 0 0,0 0 0,0 0 0,0 0 0,5 0 0,-4 0 0,8 0 0,-4 0 0,6 1 0,-1-1 0,0 0 0,1 6 0,6 7 0,7 3 0,8 4 0,6 2 0,3 9 0,-1 1 0,10 8 0,20 11 0,-17-22 0,-10-4 0,-2-1 0,11 3 0,24 24 0,-8-15-278,-26-19 1,1 0 277,32 17 0,8 1 0,-10-1 0,0-6 0,-6 4 0,-4-12 0,-15-3 0,-3-2 0,-8-11 0,-6 8 0,-8-9 0,-7 2 555,-6-4-555,0-1 0,1-5 0,-1 5 0,-53-51 0,-2-10 0,-5 3 0,-7-5-492,3 0 0,0-2 58,-7-6 0,0 3 434,11 15 0,0 1 0,-7-15 0,1 2 0,14 20 0,1 2-305,-6-10 1,1 1 304,5 5 0,2 3 0,-26-12 0,22 7 0,7 14 0,13 7 0,6 2 983,5 5-175,3 6-138,8-4-670,-4-1 0,5-1 0,0-3 0,0 3 0,0-5 0,0 5 0,0-5 0,0 6 0,0-1 0,14 6 0,7 0 0,21 5 0,13 0 0,9 13 0,-6 2 0,11 20 0,-12 0 0,16 9 0,-8-7 0,-9 3 0,-11-18 0,-13 7 0,-8-16 0,-8 3 0,-6-6 0,0 0 0,-49-24 0,-9-7 0,0-5 0,-4-3-474,3 0 0,0-1 474,-2-3 0,1-1 0,-32-23 0,33 25 0,1-1 0,-24-22 0,-8-1-165,13 3 165,18 18 0,2 1 0,16 15 0,7-3 0,8 14 939,10-6-939,32 12 174,8 17-174,27 2 0,3 25 0,1-6 0,10 17 0,-9-15 0,7 13 0,-14-15 0,4 1 0,-15-4 0,-10-8 0,-8-7 0,-13-2 0,-2-5 0,-5-6 0,-60-56 0,22 18 0,-14-6 0,-3-2 0,-5-8 0,-9 3 0,10 5 0,-7-1 0,23 21 0,-6-5 0,21 15 0,3 0 0,37 44 0,-3-17 0,39 52 0,2-14 0,-6 0-315,-10-9 0,1-1 315,3 4 0,-5-8 0,1 0 0,9 11-153,14 10 153,-16-11 0,-16-15 0,4 11 0,-20-30 0,8 16 624,-30-26-624,-21-21 0,-42-20 0,26 5 0,-1-4-492,-9-4 0,-1-1 419,-6-5 1,1 2 72,15 12 0,-1 0-291,-12-11 0,1 2 291,-14-2 0,23 6 0,-1-1 0,-29-10-149,7 1 149,4 11 0,17 13 0,7 3 983,10 6-727,6 0 359,6 1-615,1 5 165,6-3-165,4 4 0,-3-6 0,4 1 0,-1-6 0,-4-1 0,9 0 0,-9-5 0,4 11 0,-6-11 0,6 11 0,-4-11 0,9 10 0,-4-9 0,5 9 0,-5-9 0,3 9 0,-3-4 0,5 6 0,0-1 0,0 1 0,0 0 0,0-1 0,0 2 0,0-1 0,0 0 0,0 1 0,0-1 0,0 1 0,5-1 0,0 4 0,5 2 0,0 4 0,0 0 0,0 0 0,0 0 0,0 0 0,1 0 0,-1 5 0,0 0 0,0 6 0,0-1 0,1-4 0,-1 3 0,-4-4 0,3 1 0,-4 7 0,1-6 0,3 8 0,-3-5 0,4 1 0,0-1 0,-4 0 0,3 0 0,-3 0 0,4 1 0,-4-1 0,3 0 0,-4 0 0,6 0 0,-6 1 0,4-1 0,-3-5 0,0 5 0,3-5 0,-4 1 0,6 3 0,-1-3 0,0 4 0,0 0 0,0 0 0,0 0 0,0 0 0,0 0 0,1 1 0,-1-1 0,6 0 0,-5 1 0,10 0 0,-3 0 0,4 0 0,1 0 0,-1 1 0,1-1 0,0 0 0,-1 6 0,1-5 0,0 5 0,6-6 0,-5 1 0,5 5 0,0-4 0,-5 3 0,12 2 0,-12-5 0,5 4 0,0 0 0,-5-4 0,5 4 0,-11-6 0,3 0 0,-4 0 0,0 5 0,5-3 0,-5 3 0,1 0 0,3-3 0,-3 8 0,4-3 0,8 0 0,-6 4 0,5-4 0,0 0 0,-5 3 0,12-2 0,-12-1 0,5 4 0,0-3 0,-4 10 0,5-4 0,-7 5 0,0-8 0,1 7 0,5-4 0,-4 5 0,-1-7 0,-3-5 0,-8 3 0,8-8 0,-9 3 0,4-6 0,-6 1 0,1-1 0,-1-4 0,-4 3 0,3-4 0,-4 1 0,6 3 0,-1-3 0,0 4 0,6 1 0,7 0 0,2 1 0,10-6 0,-4 5 0,6-4 0,8 0 0,-6-2 0,6-5 0,-29 0 0,-17-11 0,-24-3 0,-13-18 0,0 11 0,6-8 0,-4 10 0,11 1 0,-4 0 0,12 7 0,-4 5 0,9-3 0,-4 7 0,6-2 0,0 0 0,5-2 0,-4 1 0,3-4 0,-4 3 0,0-4 0,-1 4 0,1-8 0,-6 6 0,3-8 0,-8 10 0,9-3 0,-4 3 0,6-4 0,0 4 0,0 1 0,5 1 0,-8-2 0,0-5 0,-9 0 0,0 0 0,-1-1 0,0-4 0,-6 3 0,4-4 0,-4 5 0,6-5 0,0 5 0,1 0 0,-1 2 0,6 4 0,1 0 0,6-3 0,4 3 0,2-4 0,-1 0 0,-1 1 0,-4-1 0,0 0 0,0 0 0,0-1 0,5 1 0,-5 0 0,5 0 0,-1 0 0,2 0 0,18 5 0,0 1 0,19 4 0,-9 0 0,5 0 0,0 5 0,-4 2 0,4 4 0,-7-4 0,1 3 0,-1-4 0,1 0 0,0 4 0,-1-9 0,7 10 0,-4-10 0,10 10 0,-10-9 0,10 9 0,-11-10 0,5 10 0,-6-10 0,0 9 0,-1-9 0,-5 4 0,-1 0 0,-6-4 0,1 8 0,-1-8 0,0 8 0,0-8 0,0 8 0,0-8 0,1 4 0,-1-1 0,0-2 0,0 7 0,1-8 0,-1 8 0,0-8 0,0 8 0,0-3 0,0 4 0,0 0 0,0 0 0,1-5 0,-6 4 0,4-3 0,-3 0 0,4 3 0,1-3 0,-1-1 0,0 4 0,0-7 0,6 2 0,-4 1 0,9-4 0,-10 8 0,11-8 0,-11 3 0,10 1 0,-3-3 0,-1 3 0,4-5 0,-9 0 0,9 0 0,-10 0 0,11 5 0,-11-4 0,5 4 0,-6-5 0,6 0 0,-4 5 0,3-4 0,1 3 0,-4-4 0,9 5 0,-9-3 0,9 8 0,-10-9 0,11 9 0,-11-9 0,11 9 0,-11-9 0,10 10 0,-3-5 0,-1 5 0,4 0 0,-9-5 0,9 4 0,-4-4 0,0 5 0,4-5 0,-9 3 0,4-3 0,-6-1 0,0 5 0,0-9 0,1 8 0,-1-8 0,0 3 0,0 1 0,1-4 0,-1 8 0,0-8 0,0 9 0,0-9 0,-4 8 0,3-4 0,-3 1 0,4 3 0,0-3 0,0 4 0,1 0 0,-1 1 0,0-6 0,0 4 0,6-2 0,-4 3 0,3 1 0,1-1 0,-4-4 0,3 4 0,1-4 0,-4 4 0,4-4 0,-6 3 0,0-8 0,0 4 0,0 0 0,1-4 0,-1 8 0,0-8 0,0 8 0,0-3 0,1 4 0,-1 0 0,5 1 0,3 0 0,4 0 0,1 0 0,0 6 0,-1-5 0,1 9 0,-1-8 0,1 8 0,0-3 0,-1 0 0,1 3 0,0-8 0,-1 8 0,-5-9 0,5 4 0,-5 0 0,5 2 0,1-1 0,-1 4 0,1-3 0,-1 5 0,1-1 0,6-4 0,-5 4 0,6-9 0,-8 3 0,1-5 0,-1 1 0,1-1 0,0-5 0,-15-5 0,-10-19 0,-23-8 0,-9-13 0,0 0 0,2 0 0,7 1 0,6 7 0,2 2 0,6 6 0,-1 1 0,1 4 0,5 3 0,1 4 0,1 1 0,3-1 0,-9 1 0,9 0 0,-8 0 0,8-1 0,-3 1 0,-1 0 0,-1-1 0,1 1 0,-5 4 0,9-3 0,-8 3 0,4-4 0,-5 4 0,-6 20 0,5-9 0,-17 18 0,9-21 0,-17 9 0,5-10 0,0 5 0,-4-6 0,10 0 0,-4 0 0,6 0 0,1 0 0,5 0 0,3 0 0,46-5 0,-22 3 0,39-8 0,-32 9 0,5-4 0,-4 0 0,3 4 0,-4-4 0,0 5 0,-1 0 0,0 0 0,-5 0 0,10 0 0,-9 0 0,9 0 0,-4 0 0,6 0 0,0 0 0,-1 0 0,1 5 0,-6 1 0,4 5 0,-4 0 0,1 0 0,-3-5 0,-4 3 0,-1-3 0,0 0 0,0 3 0,0-4 0,0 1 0,1 3 0,-1-8 0,0 8 0,0-8 0,0 8 0,1-3 0,4 0 0,-3 3 0,4-8 0,-6 3 0,0 1 0,6-4 0,-5 8 0,5-3 0,-6 0 0,6 3 0,-4-8 0,4 9 0,-6-4 0,0-1 0,6 5 0,-5-4 0,5 4 0,-6 1 0,0-1 0,1-4 0,-1 3 0,0-4 0,0 6 0,1-1 0,-1 0 0,0 0 0,0-4 0,0 3 0,1-3 0,-1 4 0,0 0 0,6 1 0,-4-1 0,9 2 0,-10-2 0,5 1 0,-6-1 0,1 0 0,-1 0 0,0 0 0,0-4 0,0 3 0,1-8 0,-1 8 0,0-3 0,0 4 0,0 0 0,0 0 0,0 0 0,6 1 0,-4-1 0,9 1 0,-4 0 0,0 0 0,4 0 0,-9 5 0,10-3 0,-10 2 0,9 2 0,-9 0 0,9 0 0,-8 11 0,8-14 0,-2 20 0,-1-15 0,4 10 0,-4-6 0,-1-6 0,-1 4 0,-6-9 0,1 3 0,-1-4 0,0-1 0,1 0 0,-1-4 0,-1-2 0,1-4 0,0 0 0,0 0 0,0 0 0,-41 0 0,16-5 0,-42 4 0,26-10 0,-6 4 0,0-5 0,-1 5 0,1-5 0,0 6 0,-1-7 0,1 6 0,0-4 0,-8 9 0,6-3 0,-14-1 0,7 4 0,-1-9 0,-5 9 0,5-3 0,-7-1 0,0-2 0,-1-6 0,1 1 0,0-1 0,-9-7 0,7 6 0,1-11 0,2 5 0,14 2 0,-6-6 0,8 11 0,0-9 0,-1 3 0,1 1 0,-8-6 0,6 6 0,-14-8 0,7 1 0,-17-3 0,-22-8 0,7-1-426,-6 4 426,3-1 0,14 13 0,-25-10 0,7 2 0,0-1 0,2 1 0,18 1 0,3 7 0,8-3 0,7 10 0,2-10 0,8 11 0,-1-9 426,7 9-426,2-3 0,6 5 0,1 1 0,4 0 0,2 5 0,6-3 0,0 7 0,4-7 0,34 14 0,22 13 0,5 3 0,9 4-492,16 6 0,5 5 164,-16-6 0,3 2 0,-1-1 0,-7-4 0,1 0 0,0 1 271,12 3 0,1 1 1,-3 0 56,-12-2 0,-2 1 0,-1-3 0,26 4 0,-2-1-492,2 11 0,-3-1 169,-21-17 1,-2-2 46,2 7 1,-2 1 275,-10-9 0,-2-1 0,24 16 0,-32-16 983,-3-2 0,-20-7 0,-1 0 0,-6-6 0,-42-6-596,1-20-387,-54-11 0,11-31-492,26 34 0,-1-2 396,2-6 1,1-1 95,5 6 0,-1 0-321,-7-1 1,2 0 320,-26-29 0,30 33 0,0 1 0,-33-24-10,9 8 10,12 9 0,14 7 0,17 6 983,8 14-831,5-7 528,9 14-680,23-4 11,13 11-11,41 26 0,5 11-492,-25-10 0,2 4 207,1 2 0,-1 0 285,-9-8 0,0-1-214,5 3 1,-2 0 213,18 11 0,8 1 0,-22-9 0,-15-9 0,-16-10 0,-8-7 0,-19-4 983,-19-1-448,-25-18-535,-18-10 0,-18-16-492,31 11 0,-3-1 395,-5-1 0,-2-1 97,-9-5 0,-2 0 0,2 4 0,-2 0 0,-6-5 0,2 2 0,23 13 0,1 0 0,-17-13 0,2 1-556,-12 0 556,30 6 0,1 1 0,-25 2 0,18-7 0,18 23 0,9-7 0,12 15 983,5 4-373,26 17-6,1 3-604,23 16 0,-5-7 0,16 10 0,1 1 0,1-1 0,3-6 0,-13-4 0,3-6 0,-13-7 0,-7-3 0,-3-4 0,-9-2 0,-1 1 0,-11-6 0,-18 0 0,-14-5 0,-15-6 0,-7-8 0,0-7 0,-9-7 0,7 0 0,-7 0 0,9 7 0,-1 2 0,9 5 0,1 1 0,14 6 0,1-3 0,8 8 0,-1-3 0,6 5 0,1 0 0,5 0 0,1 0 0,0 0 0,45 16 0,3-6 0,34 13 0,-9-3 0,-16-5 0,-3 4 0,-7-1 0,-6-5 0,-2 4 0,-12-11 0,-1 4 0,-6-9 0,-4 8 0,-33-3 0,-4-1 0,-31-1 0,8-4 0,-9 0 0,-2-13 0,-8 3 0,8-10 0,3-1 0,7 12 0,15-8 0,3 11 0,14-1 0,6 2 0,1 1 0,45 8 0,-15-2 0,40 16 0,-23-5 0,6 10 0,0-3 0,-6 3 0,4-4 0,-10 3 0,-2-10 0,-2 4 0,-9-5 0,4-1 0,-6-4 0,-5 3 0,-36-8 0,12 4 0,-35-5 0,23-6 0,0 5 0,2-10 0,6 5 0,0-1 0,6-2 0,1 7 0,6-2 0,4-1 0,32 4 0,-8 2 0,32 5 0,-26 6 0,5 0 0,-12-2 0,-1-3 0,-6 2 0,0-8 0,1 3 0,-39-14 0,20 3 0,-37-5 0,33 8 0,-4-1 0,6-1 0,49 6 0,-22 2 0,47 10 0,-33 0 0,0 0 0,4 0 0,-11 0 0,5-5 0,-11 2 0,3-3 0,-10 0 0,11-1 0,-11 0 0,5-4 0,-6 3 0,0-4 0,1 0 0,4 0 0,-3 0 0,4 5 0,-1-4 0,-3 4 0,9-5 0,-9 0 0,4 0 0,-1 5 0,-3-4 0,9 4 0,-9-5 0,9 5 0,-9-4 0,9 4 0,-4 0 0,0-3 0,5 3 0,-5 0 0,0-4 0,4 4 0,-4-5 0,0 4 0,5-2 0,-11 2 0,5-4 0,0 0 0,-5 0 0,5 0 0,-6 0 0,0 0 0,1 0 0,-1 0 0,0 0 0,0 0 0,1 0 0,-1 0 0,0 0 0,0 0 0,1 5 0,4-4 0,-3 3 0,9-4 0,-9 0 0,9 0 0,-9 5 0,9-4 0,-10 4 0,11-5 0,-11 0 0,10 0 0,-9 4 0,9-3 0,-9 4 0,9 0 0,-4-4 0,6 4 0,-6 0 0,4-4 0,-4 3 0,0 1 0,-1-4 0,-6 8 0,0-8 0,1 4 0,-1-1 0,-34-3 0,-3 4 0,-25-5 0,0 0 0,5 0 0,-7 0 0,7 0 0,-5 0 0,12 0 0,-4 0 0,6 0 0,1 0 0,6 0 0,2 0 0,6 0 0,6 0 0,-5 0 0,10 0 0,-9 0 0,4 0 0,-6 0 0,0 0 0,1 0 0,-1 0 0,0 0 0,0 0 0,6 0 0,-4 0 0,9 0 0,-4-5 0,6 4 0,0-3 0,0-1 0,5 0 0,37-1 0,-6 2 0,32 4 0,-14 0 0,-5 0 0,6 0 0,0 0 0,-6 0 0,6 0 0,-8 0 0,-7 0 0,6 0 0,-12 0 0,5 0 0,-6 0 0,0 5 0,-6-4 0,4 4 0,-9-5 0,3 0 0,-4 0 0,-1 5 0,0-4 0,0 3 0,1-4 0,-1 0 0,0 5 0,0-4 0,0 3 0,1-4 0,-2 5 0,2-4 0,-1 3 0,0-4 0,0 0 0,0 5 0,1-4 0,-1 8 0,0-8 0,0 4 0,0-1 0,1-3 0,4 9 0,2-9 0,0 9 0,5-4 0,-5-1 0,12 6 0,-5-5 0,5 1 0,0 4 0,-4-5 0,-2 1 0,-7-2 0,-6-5 0,6 5 0,-4-4 0,3 4 0,-49-5 0,5 0 0,-33-5 0,10-3 0,5-5 0,0 0 0,2 5 0,8-3 0,6 10 0,2-5 0,11 2 0,3 2 0,4-2 0,1 4 0,0 0 0,0 0 0,0 0 0,0 0 0,0 0 0,0 0 0,-6 0 0,5 0 0,-5 0 0,6 0 0,4 4 0,-7-2 0,6 2 0,-7-4 0,4 0 0,43 10 0,-24-8 0,40 13 0,-32-9 0,0 0 0,5 4 0,-5-4 0,0 1 0,4 3 0,-10-5 0,11 2 0,-5-3 0,0 1 0,4-4 0,-9 3 0,4-4 0,-6 0 0,0 5 0,6-4 0,-5 4 0,5-5 0,-6 0 0,1 0 0,4 5 0,-3-4 0,4 4 0,-1-5 0,-3 0 0,4 0 0,0 0 0,-5 0 0,5 0 0,-6 5 0,0-4 0,1 3 0,4-4 0,-3 0 0,9 0 0,-9 0 0,9 0 0,-4 5 0,0-4 0,4 5 0,-4-6 0,0 0 0,5 0 0,-5 0 0,5 0 0,-5 4 0,5-3 0,-5 4 0,5-5 0,1 5 0,0-4 0,-1 9 0,1-9 0,0 4 0,6 1 0,-5-5 0,0 9 0,-3-9 0,-4 9 0,0-9 0,-1 9 0,-6-9 0,6 9 0,-5-9 0,5 8 0,-6-3 0,6 0 0,-4 3 0,3-8 0,-4 8 0,4-8 0,-3 8 0,9-8 0,-4 9 0,0-5 0,11 7 0,-10-1 0,6-4 0,4 3 0,-10-3 0,12 4 0,-8 1 0,1-1 0,-1 0 0,1 0 0,6 1 0,-5 0 0,5-6 0,0 5 0,2-4 0,0 5 0,4 0 0,4 0 0,0 1 0,-1-1 0,-2 1 0,-6-1 0,7 5 0,-6-3 0,5 9 0,-6-10 0,1 10 0,4-10 0,-4 9 0,0-8 0,5 9 0,-12-10 0,11 5 0,-10-7 0,4 1 0,0 0 0,-5-1 0,5 1 0,-6-1 0,-1 0 0,7 1 0,-4 0 0,4 5 0,-7-5 0,-4 4 0,3-5 0,-4 0 0,0 0 0,-1 0 0,-1-1 0,-3 1 0,9 0 0,-4-1 0,6 7 0,0 0 0,-6 1 0,4-2 0,-4 0 0,0-4 0,5 4 0,-10 0 0,9-4 0,-9 4 0,4-5 0,-6-1 0,6 1 0,-5-1 0,5 1 0,0 0 0,-4-1 0,3 1 0,1 0 0,-4-6 0,9 5 0,-10-4 0,5 5 0,0-5 0,-4 3 0,9-8 0,-10 8 0,5-8 0,-6 8 0,1-8 0,4 9 0,-3-9 0,4 9 0,-1-9 0,2 3 0,1 1 0,3-4 0,-4 9 0,6-9 0,-6 8 0,4-7 0,-4 7 0,0-8 0,4 9 0,-9-8 0,9 8 0,-4-9 0,1 9 0,3-9 0,-10 8 0,5-8 0,0 4 0,-4-1 0,3-3 0,-4 8 0,-1-8 0,0 4 0,0-5 0,0 0 0,1 5 0,-1-4 0,0 8 0,0-8 0,0 7 0,0-2 0,0-1 0,0 4 0,0-3 0,0 0 0,1 3 0,-1-8 0,6 8 0,-5-7 0,5 3 0,0 0 0,-5-4 0,11 9 0,-5-4 0,0 1 0,4 3 0,-9-9 0,3 9 0,-5-9 0,1 8 0,4-8 0,-3 3 0,4 1 0,-6-4 0,0 8 0,0-3 0,1 0 0,-1 3 0,0-8 0,0 8 0,-4-4 0,3 1 0,-3 3 0,4-3 0,0 0 0,0 3 0,1-4 0,-1 6 0,0-6 0,0 4 0,0-7 0,1 7 0,-1-8 0,0 3 0,0-4 0,0 5 0,1-4 0,-6 8 0,8-8 0,-40 3 0,18-4 0,-47-6 0,24-7 0,-7-1 0,3-9 0,6 9 0,4-8 0,-2 9 0,10-4 0,0 1 0,2 3 0,5 2 0,1 2 0,4 3 0,-3 0 0,3-3 0,0 3 0,-3-4 0,3 0 0,-4-5 0,0 3 0,-1-3 0,1 5 0,0 0 0,-1-1 0,1 1 0,4 0 0,-3-1 0,8 1 0,-8 0 0,3-6 0,0 4 0,-4-9 0,3 4 0,-4-1 0,0-3 0,0 4 0,0-1 0,5 2 0,-4 6 0,5 0 0,-6 4 0,1 1 0,0 1 0,0 2 0,-1-2 0,1-1 0,-6 4 0,-1-9 0,-1 4 0,-3-5 0,4 0 0,-13-1 0,6 1 0,-12-2 0,12 2 0,-12-7 0,12 10 0,-5-8 0,6 10 0,-6-6 0,4 0 0,-10 0 0,10-5 0,-10 3 0,10-2 0,-11-2 0,6-1 0,-1-5 0,-5-1 0,11-4 0,-5 3 0,6-3 0,2 6 0,4 6 0,2 1 0,5 0 0,1 9 0,-1-8 0,1 9 0,-1 1 0,1 0 0,4 0 0,-8 0 0,2-1 0,-4-3 0,-6 2 0,11-3 0,-11 4 0,5-9 0,-6 7 0,0-8 0,1 4 0,4 1 0,-3 0 0,9 0 0,-4 1 0,0-1 0,5 0 0,-5 0 0,5 1 0,0-6 0,-5 4 0,-1-10 0,-6 4 0,0 1 0,0-5 0,0 9 0,1-8 0,-1 8 0,0-3 0,0 4 0,1-4 0,-1 3 0,0-3 0,0 4 0,6 1 0,-4 0 0,8-5 0,-8 3 0,9-3 0,-5 0 0,7 4 0,-7-10 0,6 11 0,-6-11 0,1 10 0,3-9 0,-3 8 0,6-3 0,-1 6 0,1 0 0,-1-1 0,1 1 0,4-1 0,-3 6 0,8-5 0,-8 5 0,3-5 0,-4-1 0,4 1 0,-3 0 0,3 4 0,-4-3 0,0 3 0,-1 0 0,5-3 0,-3 8 0,0-4 0,-2 5 0,-3 0 0,-2 0 0,-1-5 0,-1 4 0,-3-9 0,4 9 0,-6-10 0,0 10 0,0-4 0,6 5 0,1-5 0,0 4 0,4-3 0,-3 4 0,4 0 0,1 0 0,-1 0 0,-4 0 0,3 0 0,-4 0 0,5 0 0,-4 0 0,3 0 0,-4 0 0,6 0 0,-1 0 0,1-5 0,-1 4 0,1-4 0,0 1 0,0 3 0,0-9 0,-1 9 0,1-8 0,0 3 0,-6-5 0,3-5 0,-8 4 0,8-10 0,-3 4 0,-1-5 0,5 6 0,-4-4 0,10 9 0,-4-4 0,9 6 0,-8-1 0,7 1 0,-2 0 0,4 0 0,-5 0 0,4 0 0,10 5 0,-2 1 0,18 4 0,-14 0 0,11 0 0,-5 0 0,5 0 0,1 0 0,0 0 0,-1 0 0,-5 0 0,-1 0 0,0 5 0,-5-4 0,5 8 0,-6-7 0,0 7 0,1-8 0,-1 8 0,0-8 0,0 4 0,1-5 0,-1 4 0,0-3 0,-5 8 0,8-4 0,-6 5 0,3 0 0,-1 1 0,-3-1 0,4 0 0,0 0 0,0 0 0,1 1 0,-1 4 0,-4 2 0,4 6 0,-4-6 0,5 4 0,0-3 0,-5 11 0,4-5 0,-3 5 0,-1-6 0,4-1 0,-9 1 0,10 6 0,-5-5 0,1 5 0,3-6 0,-9 0 0,4-6 0,0 4 0,-3-9 0,3 3 0,-5-5 0,0 1 0,0-1 0,0 0 0,0 0 0,0 0 0,-22-5 0,1 5 0,-21-8 0,-3 3 0,5-5 0,-12 0 0,5 0 0,1 0 0,-7 0 0,6 0 0,1 0 0,1 0 0,7 0 0,1 0 0,6 0 0,-4 0 0,4 0 0,0 0 0,2 0 0,6 0 0,6 0 0,-5-5 0,11 4 0,-11-9 0,10 8 0,-3-7 0,-1 8 0,4-9 0,-9 9 0,9-8 0,-10 8 0,11-8 0,-11 7 0,10-2 0,-9 4 0,9 0 0,-9 0 0,9 0 0,-9 0 0,3 0 0,1 0 0,-4 0 0,3 0 0,1 0 0,1 0 0,6 0 0,-1 0 0,1 0 0,0 0 0,1 0 0,38 0 0,-15 5 0,39 2 0,-28 4 0,4 1 0,-7-1 0,1 1 0,0-1 0,-1 0 0,-5 0 0,-1-5 0,0 4 0,-5-5 0,5 2 0,-6 2 0,1-8 0,-1 3 0,0 1 0,0-4 0,1 8 0,-1-8 0,0 4 0,0-5 0,0 4 0,0-3 0,1 4 0,-2-1 0,1-3 0,0 4 0,1-5 0,-1 0 0,0 4 0,-1-3 0,1 4 0,0-1 0,-1-3 0,1 3 0,0-4 0,0 0 0,0 5 0,0-4 0,1 4 0,-1-5 0,0 0 0,0 4 0,0-3 0,0 3 0,0-4 0,1 0 0,-1 5 0,0-4 0,0 4 0,6-5 0,-4 4 0,3-3 0,1 4 0,-4-5 0,9 5 0,-9-4 0,9 4 0,-9-5 0,9 5 0,-10-4 0,5 4 0,-6 0 0,6-4 0,-4 4 0,3-5 0,-4 4 0,-1-3 0,0 4 0,0-5 0,6 5 0,-4-4 0,9 9 0,-10-8 0,5 7 0,0-8 0,-4 4 0,3-1 0,-4-3 0,-1 9 0,0-9 0,0 3 0,0 1 0,1-4 0,-1 3 0,0-4 0,0 5 0,1-4 0,-1 4 0,0-5 0,0 4 0,1-3 0,-1 4 0,0-1 0,0-2 0,0 2 0,1 1 0,-1-4 0,0 3 0,0-4 0,0 5 0,0-4 0,0 3 0,-1 0 0,1-3 0,0 4 0,0-5 0,0 4 0,0-3 0,1 4 0,-1-1 0,0-2 0,6 7 0,1-8 0,0 9 0,4-4 0,-4 0 0,6 4 0,-1-4 0,-4 5 0,3 0 0,-4 0 0,0 0 0,4-5 0,-9 3 0,9-3 0,-4 5 0,0 0 0,5 0 0,-5 0 0,0 0 0,4-5 0,-4 4 0,0-5 0,5 7 0,-11-2 0,5 1 0,0-1 0,-5-4 0,5 4 0,-6-5 0,0 1 0,0 3 0,1-8 0,-1 8 0,0-8 0,0 4 0,0-1 0,0-3 0,0 3 0,0-4 0,0 0 0,0 0 0,1 0 0,-1 5 0,0-4 0,0 4 0,0-5 0,1 0 0,-1 0 0,0 0 0,0 0 0,-1 0 0,1 0 0,-1 0 0,1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1:03.13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24575,'5'38'0,"2"-3"0,3-18 0,1-1 0,-1-6 0,0 1 0,1-1 0,-1 0 0,0-4 0,0 3 0,0-4 0,1 1 0,-2 2 0,1-7 0,0 4 0,0-1 0,0 1 0,0 1 0,0 3 0,0-8 0,0 8 0,0-3 0,1 4 0,-1 0 0,0-4 0,6 3 0,-5-3 0,5 5 0,0-5 0,-5 3 0,5-4 0,-6 1 0,1-1 0,-1-5 0,0 4 0,0-3 0,0 4 0,-1-5 0,1 4 0,-1 2 0,1-1 0,0 4 0,0-8 0,-4 8 0,7-3 0,-6 4 0,8 0 0,-5 0 0,0-4 0,0 3 0,0-3 0,0-1 0,1 4 0,-1-7 0,-4 7 0,3-4 0,-4 1 0,6 3 0,-1-3 0,0-1 0,0 5 0,0-9 0,1 8 0,-1-4 0,0 1 0,-1 2 0,1-7 0,0 4 0,-1-1 0,1-3 0,0 8 0,0-8 0,0 3 0,0-4 0,1 5 0,-1-4 0,0 8 0,0-8 0,0 8 0,1-7 0,-1 7 0,0-8 0,0 8 0,1-8 0,-1 8 0,0-3 0,0-1 0,0 4 0,0-8 0,0 4 0,1-1 0,-1-3 0,0 8 0,0-7 0,0 7 0,0-4 0,1 1 0,-1-2 0,-5 0 0,9-2 0,-7 7 0,7-8 0,-3 8 0,-1-8 0,0 8 0,0-8 0,0 8 0,0-7 0,0 2 0,0 1 0,0-4 0,-5 8 0,9-8 0,-12 8 0,11-8 0,-7 8 0,4-8 0,0 8 0,0-3 0,0 3 0,0-3 0,-4 3 0,3-8 0,-4 8 0,5-4 0,0 5 0,-1-5 0,-3 4 0,3-8 0,-3 8 0,4-4 0,-1 5 0,-3 0 0,3-5 0,-8 4 0,8-3 0,-3 4 0,-1 0 0,4 0 0,-3-4 0,0 3 0,3-3 0,-4 4 0,1 0 0,3 0 0,-3 0 0,-1 1 0,5-1 0,-9 0 0,8 0 0,-8 0 0,8 0 0,-8 1 0,8-6 0,-4 9 0,0-8 0,4 4 0,-3-2 0,4-2 0,-1 4 0,1-1 0,0 1 0,-1 0 0,1-5 0,-5 4 0,4-8 0,-3 12 0,4-10 0,-5 10 0,5-12 0,-9 9 0,8-5 0,-4 1 0,1 3 0,3-3 0,-3-1 0,4 4 0,0-8 0,-5 8 0,8-8 0,-7 4 0,8-5 0,-5 0 0,1 0 0,0 0 0,0 0 0,0 0 0,0 0 0,1 0 0,-1 0 0,0 0 0,0 0 0,1 0 0,-1 0 0,0 4 0,0-3 0,-4 8 0,7-3 0,-7-1 0,8-1 0,-4 0 0,-1-2 0,1 6 0,0-7 0,-4 8 0,3-3 0,-4-1 0,1 4 0,8-3 0,-8 4 0,9 0 0,-6-5 0,-4 4 0,4-8 0,-3 8 0,0-3 0,3-1 0,-4 5 0,5-5 0,0 1 0,-4 2 0,2-7 0,-2 8 0,3-3 0,1 3 0,0-3 0,0 2 0,0-3 0,0 1 0,0 3 0,0-4 0,0 1 0,-5 2 0,4-6 0,-3 7 0,0-4 0,3 1 0,-4 3 0,5-4 0,0 1 0,0 2 0,-1-7 0,-3 8 0,7-8 0,-11 8 0,11-8 0,-7 8 0,4-3 0,0-1 0,-4 4 0,3-8 0,-4 8 0,1-3 0,3 0 0,-3 3 0,4-4 0,0 1 0,0 3 0,-4-4 0,3 1 0,-4 3 0,1-3 0,3-1 0,-3 4 0,4-3 0,0 0 0,-5 2 0,4-7 0,-3 9 0,-1-5 0,4 1 0,-3 3 0,4-4 0,0 0 0,-5 4 0,4-8 0,-4 8 0,5-3 0,0-1 0,-4 4 0,3-8 0,-3 8 0,4-3 0,0-1 0,-4 4 0,3-8 0,-4 8 0,5-8 0,0 8 0,-4-3 0,3-1 0,-4 4 0,5-7 0,1 7 0,-1-8 0,0 8 0,-4-4 0,3 1 0,-4 3 0,6-8 0,-1 8 0,-1-8 0,1 3 0,0 1 0,0-4 0,0 4 0,0-5 0,0 0 0,1 4 0,-1-3 0,0 4 0,0-1 0,0-3 0,0 4 0,0-5 0,1 4 0,-1-3 0,0 4 0,0-5 0,0 4 0,1-3 0,-1 4 0,0-5 0,-1 4 0,1-2 0,0 2 0,0 1 0,1-4 0,-1 8 0,0-8 0,0 8 0,0-8 0,0 4 0,0-1 0,1-3 0,-1 8 0,0-8 0,0 8 0,0-8 0,0 8 0,0-7 0,1 7 0,-1-8 0,0 8 0,0-3 0,1-1 0,-1 4 0,0-8 0,0 8 0,0-8 0,-1 4 0,1-1 0,0-3 0,0 8 0,0-8 0,0 8 0,0-8 0,0 3 0,-1 0 0,1-2 0,-5 7 0,8-4 0,-6 1 0,8-2 0,-10 1 0,4-4 0,-3 8 0,4-8 0,0 3 0,0 1 0,0 1 0,0 4 0,0 0 0,0-1 0,0 1 0,-1 0 0,1 0 0,0 0 0,0 0 0,1 0 0,-6 0 0,4 0 0,-3 1 0,4-1 0,0 0 0,0 0 0,1 0 0,-6 6 0,4-4 0,-3 4 0,4-6 0,1 0 0,-6 0 0,4 0 0,-28-34 0,9 11 0,-23-29 0,10 19 0,1 0 0,-1 1 0,0-1 0,0 0 0,6 6 0,-4-4 0,9 9 0,-4-4 0,0 5 0,4 1 0,-4-1 0,1 0 0,3 0 0,-4 1 0,0 4 0,4-3 0,-3 8 0,9-9 0,-3 9 0,3-8 0,-4 8 0,0-8 0,0 8 0,0-8 0,-5 3 0,3-5 0,-10 5 0,5-4 0,-6 4 0,1-6 0,4 6 0,-3-4 0,4 3 0,-1 1 0,-3 1 0,9 0 0,-4 4 0,6-3 0,0 4 0,0-5 0,-1-1 0,1 0 0,0-3 0,-1 3 0,1-4 0,-1 0 0,1 0 0,0-1 0,0 6 0,0-4 0,0 8 0,-1-3 0,1-1 0,-6 4 0,4-4 0,-9 0 0,4 4 0,-6-9 0,0 8 0,0-8 0,-6 9 0,5-4 0,-12-1 0,12 5 0,-12-5 0,5 6 0,-6 0 0,0 0 0,6 0 0,1 0 0,8 0 0,4 0 0,3 0 0,4 0 0,5 0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1:22.448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932 289 24575,'18'23'0,"-7"5"0,-2-21 0,-4 9 0,6-6 0,-1-4 0,0-2 0,0-4 0,-5 5 0,4-4 0,-4 3 0,5 1 0,0-4 0,0 8 0,0-8 0,0 3 0,-4 1 0,3-4 0,-8 8 0,7-8 0,-3 7 0,5-3 0,-1 1 0,-4 2 0,4-7 0,-3 4 0,3-1 0,1-3 0,0 4 0,-1-1 0,1-3 0,1 4 0,-1-1 0,0-3 0,0 4 0,6 0 0,-4-4 0,9 4 0,-9 0 0,3-4 0,1 4 0,-4-5 0,3 4 0,-4-3 0,-1 4 0,0-5 0,-5 4 0,4-3 0,-3 4 0,4-1 0,-1-3 0,-3 8 0,2-8 0,-2 3 0,4 0 0,-1-2 0,1 6 0,0-7 0,0 9 0,0-9 0,0 8 0,0-8 0,0 8 0,1-8 0,-1 8 0,0-8 0,0 9 0,1-9 0,-1 8 0,0-8 0,0 3 0,1 1 0,-1-4 0,0 4 0,0-5 0,0 0 0,0 0 0,0 0 0,0 0 0,1 4 0,-1-3 0,0 4 0,0-5 0,0 0 0,0 0 0,-4 4 0,3-2 0,-4 2 0,5-4 0,0 0 0,0 4 0,-1-3 0,1 4 0,0-1 0,-1-3 0,1 3 0,-1-4 0,1 4 0,0-2 0,-1 6 0,1-7 0,-5 8 0,3-8 0,-2 8 0,4-8 0,-5 7 0,4-7 0,-4 4 0,1-1 0,3-3 0,-4 3 0,1 0 0,2-2 0,-2 2 0,-1 0 0,4-3 0,-8 9 0,9-9 0,-9 8 0,8-8 0,-8 8 0,8-8 0,-4 8 0,1-3 0,3-1 0,-4 4 0,1-3 0,3-1 0,-3 4 0,-1-3 0,4 0 0,-3 3 0,4-4 0,-1 0 0,1-1 0,-1 1 0,1-4 0,-1 7 0,1-7 0,0 8 0,-1-8 0,1 8 0,0-8 0,1 3 0,-6 1 0,4-4 0,-3 8 0,4-8 0,0 8 0,1-3 0,-1 0 0,0 3 0,0-8 0,1 8 0,-1-8 0,-4 8 0,3-8 0,-8 8 0,8-7 0,-3 2 0,4-4 0,0 0 0,-1 0 0,7 5 0,0 7 0,7 0 0,-6 4 0,4 0 0,-9-4 0,4 4 0,-5-1 0,-1-3 0,1 4 0,4-6 0,-3 1 0,4-1 0,-6 1 0,0-1 0,-4 0 0,3 0 0,-3-4 0,4 3 0,-1-8 0,1 3 0,-5 1 0,4-4 0,-3 3 0,4-4 0,0 5 0,0-4 0,0 8 0,0-8 0,0 8 0,0-8 0,1 4 0,-1-1 0,0-3 0,0 4 0,0-5 0,-4 4 0,3-3 0,-4 4 0,5-5 0,0 0 0,0 5 0,1-4 0,-1 3 0,0-4 0,0 0 0,0 0 0,0 0 0,0 0 0,0 0 0,0 0 0,0 0 0,0 0 0,0 0 0,0 0 0,0 0 0,-1 0 0,1 0 0,0 0 0,0 4 0,0-2 0,0 2 0,0-4 0,0 4 0,0-3 0,1 4 0,-1 0 0,0-4 0,0 8 0,1-8 0,-1 8 0,0-4 0,0 1 0,0 3 0,0-8 0,0 8 0,1-3 0,-1 4 0,0-5 0,-5 4 0,4-8 0,-8 8 0,8-7 0,-3 7 0,0-4 0,3 1 0,-3 3 0,4-3 0,0 4 0,-4 0 0,3 1 0,-3-1 0,4 0 0,-5 0 0,5 0 0,-9 0 0,8-4 0,-4-2 0,5-4 0,8 0 0,-1 0 0,15 0 0,-8 5 0,12 2 0,-12 5 0,5-1 0,-6 1 0,-1-1 0,-5-5 0,5 4 0,-11-8 0,10 8 0,-9-9 0,4 4 0,-6-5 0,0 0 0,0 0 0,1 0 0,-1 0 0,0 0 0,0 0 0,0 4 0,1-2 0,-1 2 0,0-4 0,0 0 0,0 0 0,0 0 0,0 0 0,0 0 0,0 0 0,0 0 0,1 0 0,-1 0 0,0 5 0,0-4 0,0 3 0,0 1 0,0-4 0,0 4 0,0-5 0,0 4 0,1-3 0,-1 4 0,-4-1 0,3-2 0,-4 2 0,6-4 0,-1 5 0,0-4 0,-4 8 0,3-8 0,-3 8 0,4-4 0,0 1 0,0 3 0,0-8 0,-4 8 0,3-8 0,-4 8 0,6-3 0,-1 0 0,0-2 0,0 1 0,0 0 0,0 1 0,-4 3 0,3-8 0,-4 3 0,1 1 0,2-4 0,-3 3 0,5-4 0,-1 0 0,1 0 0,0 0 0,0 0 0,0 0 0,0 0 0,5 0 0,-3 0 0,9 0 0,-9 0 0,9 0 0,-9 0 0,9 0 0,-10 0 0,11 5 0,-11-3 0,5 3 0,0-5 0,-5 0 0,10 0 0,-9 0 0,4 0 0,-6 0 0,0 4 0,0-3 0,1 4 0,-1-5 0,0 4 0,0-2 0,6 2 0,-4 1 0,3-4 0,-4 3 0,-1 1 0,6-4 0,-5 8 0,5-8 0,-6 4 0,0-1 0,0-3 0,1 9 0,-1-9 0,0 3 0,0 1 0,0-4 0,0 8 0,0-8 0,0 8 0,0-8 0,-5 8 0,4-7 0,-3 2 0,4-4 0,0 5 0,0-4 0,0 3 0,0 1 0,1-4 0,-1 4 0,0-1 0,0-3 0,0 8 0,0-8 0,0 8 0,0-7 0,0 6 0,0-6 0,0 2 0,-1 0 0,1 2 0,0-1 0,0 4 0,0-8 0,0 4 0,-5-1 0,4-2 0,-3 2 0,4-4 0,-5 5 0,4-4 0,-4 3 0,5-4 0,0 0 0,0 0 0,0 0 0,-1 5 0,1-4 0,0 3 0,0-4 0,0 4 0,0-2 0,0 2 0,0-4 0,1 0 0,-1 0 0,0 5 0,0-4 0,0 3 0,1-4 0,-1 0 0,0 0 0,0 0 0,0 0 0,0 0 0,0 0 0,0 0 0,0 0 0,0 0 0,0 0 0,0 0 0,0 0 0,-1 0 0,1 0 0,0 0 0,-1 0 0,-27 0 0,6 0 0,-24 0 0,7 6 0,4 0 0,-4 1 0,6 3 0,6-9 0,1 4 0,0-5 0,5 0 0,-5 0 0,6 0 0,-1 0 0,1 0 0,0 0 0,-1 0 0,1 0 0,0 0 0,0 0 0,-1 0 0,1 0 0,0 0 0,-1 0 0,1 0 0,-1 0 0,1 0 0,0 0 0,-1 0 0,1 0 0,0 0 0,-1 0 0,1 0 0,0 0 0,-1-4 0,1 3 0,0-4 0,-1 5 0,1-4 0,0 3 0,0-4 0,4 1 0,-3 3 0,3-9 0,-4 5 0,0-5 0,0 4 0,0 2 0,5-1 0,-4 4 0,3-3 0,-4-1 0,0 4 0,0-3 0,0 4 0,0 0 0,0 0 0,0 0 0,1-4 0,-1 3 0,-4-4 0,2 5 0,-3-4 0,5 3 0,-1-4 0,1 5 0,4-5 0,-3 4 0,3-3 0,-3 4 0,-1-5 0,0 4 0,-1-4 0,1 1 0,-1 2 0,1-2 0,0 4 0,5-5 0,-5 4 0,5-4 0,-6 5 0,1 0 0,0 0 0,0 0 0,4-4 0,-3 3 0,3-4 0,-4 5 0,0 0 0,0 0 0,-1-5 0,1 4 0,0-3 0,0 4 0,0 0 0,0 0 0,0 0 0,0 0 0,0 0 0,0-5 0,0 4 0,0-4 0,0 5 0,5-4 0,-4 2 0,4-2 0,-6 4 0,1-5 0,0 4 0,0-8 0,0 8 0,0-3 0,-1-1 0,1 4 0,0-4 0,-1 5 0,1-4 0,0 3 0,-1-4 0,1 5 0,0 0 0,-1 0 0,1 0 0,4-5 0,-3 4 0,3-3 0,-4 4 0,1-5 0,-1 4 0,0-7 0,1 7 0,-1-8 0,0 8 0,1-7 0,-1 6 0,5-6 0,-4 6 0,3-7 0,-4 8 0,0-8 0,0 8 0,-1-9 0,1 9 0,-1-3 0,1-1 0,0 4 0,0-4 0,-1 5 0,1 0 0,0-4 0,0 2 0,0-2 0,0 4 0,1 0 0,-1 0 0,5-5 0,-4 4 0,3-4 0,-4 5 0,-1 0 0,1-4 0,0 3 0,0-4 0,0 0 0,0 4 0,-1-3 0,2 4 0,-1-5 0,0 4 0,-1-3 0,1-1 0,0 4 0,-1-8 0,1 8 0,-6-9 0,4 9 0,-3-4 0,4 5 0,1-5 0,0 4 0,-1-4 0,1 5 0,0-4 0,0 2 0,-1-2 0,1 4 0,0 0 0,0 0 0,0 0 0,-1 0 0,1 0 0,-1 0 0,1-5 0,0 4 0,-1-4 0,1 5 0,-6 0 0,4 0 0,-4-4 0,6 3 0,0-8 0,0 7 0,0-2 0,5-1 0,-4 4 0,8-8 0,-8 8 0,3-4 0,0 0 0,-3 4 0,8-8 0,-8 8 0,3-8 0,-4 3 0,0 0 0,4-2 0,-3 6 0,8-7 0,-8 8 0,3-8 0,-3 4 0,-1-1 0,5-2 0,-4 6 0,8-7 0,-9 8 0,9-8 0,-8 8 0,3-8 0,-4 3 0,0-4 0,0 5 0,0-4 0,0 7 0,-1-2 0,6-1 0,-4 4 0,3-8 0,-4 8 0,0-3 0,0-1 0,0 4 0,0-8 0,0 8 0,-1-4 0,1 0 0,-1 4 0,1-3 0,0-1 0,0 4 0,0-3 0,-1-1 0,-5 4 0,9-8 0,-13 8 0,13-9 0,-9 9 0,5-8 0,1 8 0,0-8 0,-6 2 0,4 1 0,-4-9 0,0 8 0,-2-10 0,1 6 0,-5 0 0,5 0 0,0 0 0,-5-1 0,11 2 0,-5-1 0,5 5 0,1-3 0,0 4 0,-4-1 0,3 2 0,-8-1 0,7-1 0,-4-5 0,6 5 0,-1-3 0,1 3 0,0 1 0,0 0 0,4 1 0,-2 3 0,2-4 0,-4 5 0,0-5 0,0 4 0,0-8 0,0 8 0,-1-4 0,-4 0 0,-3 4 0,-4-9 0,4 4 0,-3 0 0,4-4 0,-1 4 0,-3 0 0,9-4 0,-4 9 0,11-8 0,-5 8 0,5-4 0,-1 1 0,-3 3 0,3-4 0,-4 1 0,0 3 0,1-4 0,3 1 0,-2 3 0,2-4 0,1 0 0,-4 4 0,3-8 0,-4 8 0,4-8 0,-3 7 0,4-7 0,-5 8 0,0-8 0,0 8 0,-1-8 0,1 8 0,0-8 0,-1 7 0,1-2 0,-1-1 0,1 4 0,0-8 0,-1 8 0,1-9 0,0 9 0,-1-8 0,1 8 0,0-8 0,-1 7 0,1-7 0,0 8 0,0-8 0,-1 8 0,1-8 0,0 8 0,0-4 0,0 1 0,-1 3 0,1-3 0,0-1 0,0 4 0,0-8 0,0 7 0,0-2 0,4-1 0,-3 4 0,4-4 0,-1 1 0,-3 3 0,4-4 0,-6 0 0,1 4 0,0-3 0,0-1 0,0 4 0,-1-4 0,1 1 0,-1 2 0,1-2 0,4-1 0,-3 4 0,3-4 0,-4 5 0,0-4 0,-1 3 0,2-3 0,-2-1 0,1 4 0,0-4 0,0 1 0,-1 3 0,1-3 0,0-1 0,0 4 0,-1-4 0,1 1 0,0 3 0,0-8 0,0 8 0,0-8 0,0 8 0,4-8 0,-3 8 0,4-4 0,-6 0 0,6 0 0,-4-1 0,3-3 0,-5 8 0,1-9 0,0 9 0,4-8 0,-3 8 0,3-8 0,-4 3 0,0 0 0,4-3 0,-3 8 0,4-8 0,-6 8 0,1-8 0,-1 3 0,1 0 0,0-3 0,-1 3 0,-5-5 0,5 1 0,-5 4 0,5-4 0,1 5 0,0-1 0,-1-4 0,1 9 0,4-8 0,-3 8 0,3-8 0,-4 8 0,0-4 0,0 1 0,0 2 0,-1-2 0,1-1 0,0 4 0,0-8 0,0 8 0,0-8 0,1 4 0,-2-1 0,1-3 0,0 8 0,0-8 0,-1 3 0,1 0 0,-1-3 0,1 8 0,0-8 0,-1 7 0,1-7 0,-1 3 0,1 1 0,0-5 0,-1 5 0,-4-6 0,-3 5 0,1-4 0,-4 4 0,9-4 0,-4 3 0,0-2 0,4 3 0,-4-1 0,6-2 0,0 8 0,-1-4 0,5 1 0,-3 3 0,3-4 0,1 0 0,-5 4 0,5-3 0,-6-1 0,1 4 0,-6-9 0,4 9 0,-4-9 0,6 9 0,-1-4 0,1 1 0,0 3 0,-1-4 0,1 0 0,-6 4 0,4-8 0,-4 8 0,6-8 0,0 3 0,-1 0 0,1-3 0,-1 8 0,1-9 0,0 9 0,0-8 0,-1 8 0,1-3 0,0 4 0,5-5 0,-4 4 0,3-3 0,-4 4 0,-1-5 0,1 4 0,0-4 0,-1 1 0,1 2 0,0-7 0,-1 8 0,1-8 0,-1 8 0,1-9 0,0 9 0,-1-3 0,1-1 0,-1 4 0,1-8 0,0 7 0,-1-7 0,1 8 0,-6-4 0,4 1 0,-4 3 0,6-4 0,0 0 0,-1 4 0,1-3 0,0 4 0,9 0 0,15 0 0,-1 4 0,11-3 0,-14 8 0,1-7 0,-1 2 0,0 1 0,0-4 0,0 3 0,1 1 0,-1-4 0,0 8 0,0-3 0,0-1 0,0 4 0,1-8 0,-1 4 0,-4 0 0,3-4 0,-4 8 0,5-8 0,0 8 0,0-8 0,0 7 0,1-6 0,-1 7 0,0-8 0,-4 8 0,3-8 0,-4 8 0,6-3 0,-2-1 0,2 4 0,-1-3 0,0 4 0,0 0 0,0-4 0,0 3 0,6-3 0,-5 4 0,5-4 0,-6 3 0,6-2 0,-4 3 0,3-4 0,-4 3 0,-1-8 0,0 8 0,0-3 0,0 0 0,1 3 0,-1-4 0,6 6 0,1 0 0,0 0 0,4 0 0,-4 0 0,6 5 0,-1-3 0,1 3 0,0-5 0,-1 1 0,-5-1 0,5 0 0,-5 0 0,0-1 0,-1 1 0,-1-5 0,-3 3 0,4-8 0,-1 8 0,-3-7 0,9 8 0,-9-9 0,9 9 0,-4-9 0,0 9 0,5-4 0,-11 4 0,11-3 0,-11 2 0,10-3 0,-9 0 0,9 4 0,-9-9 0,4 9 0,-6-9 0,0 3 0,0-4 0,0 0 0,1 0 0,-1 0 0,0 0 0,0 0 0,0 0 0,0 0 0,0 0 0,1 0 0,-1 0 0,0 0 0,6 0 0,1 0 0,0 0 0,-1 0 0,0-5 0,-5 4 0,5-9 0,-6 9 0,0-4 0,-4 1 0,-2-1 0,-4-5 0,0 1 0,0-1 0,-5 0 0,0 5 0,-1-4 0,-3 8 0,3-4 0,-4 5 0,0 0 0,0-5 0,0 4 0,0-8 0,0 8 0,0-4 0,-1 1 0,1-2 0,0 0 0,4-3 0,-3 8 0,8-9 0,-8 9 0,3-8 0,0 4 0,-3-1 0,4-3 0,-6 3 0,1-4 0,4-1 0,-3 6 0,3-5 0,-4 9 0,4-8 0,-2 8 0,7-8 0,-8 7 0,4-2 0,-5 4 0,1 0 0,-1-4 0,0 2 0,0-2 0,0 4 0,0 0 0,1 0 0,-1-5 0,0 4 0,-1-3 0,1 4 0,0 0 0,-1 0 0,1-5 0,0 4 0,-1-4 0,1 5 0,0-4 0,0 3 0,0-4 0,0 5 0,-1 0 0,1-5 0,0 4 0,-1-3 0,1 4 0,0-5 0,-1 4 0,1-8 0,0 3 0,-1 0 0,1-3 0,-1 8 0,1-4 0,4 5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1:28.704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0 0 24575,'0'23'0,"0"-4"0,0-9 0,0 6 0,0-4 0,0 4 0,0-6 0,0 0 0,0 0 0,0 0 0,0 0 0,0 1 0,0-1 0,0 0 0,0 0 0,0 0 0,0 0 0,0 0 0,5 0 0,-4 0 0,3 0 0,-4 0 0,4 0 0,-3 0 0,4 0 0,-5 0 0,0-1 0,0 1 0,0-1 0,4-3 0,-3 2 0,4-2 0,-1-1 0,-3 4 0,8-3 0,-3 3 0,-1 1 0,4 0 0,-4 0 0,1 0 0,3 0 0,-8 0 0,8 0 0,-8 0 0,8 0 0,-8 0 0,8 0 0,-8 0 0,8 0 0,-8 0 0,8 0 0,-8 0 0,4 0 0,-5 0 0,4 0 0,-3-1 0,3 1 0,-4-1 0,5 1 0,-4-1 0,3 1 0,-4 0 0,0 0 0,0 0 0,0 0 0,4-5 0,-2 5 0,2-5 0,-4 5 0,4 0 0,-2 0 0,2-1 0,0-3 0,-3 3 0,4-3 0,0 4 0,-4 0 0,3 0 0,1 0 0,-4 0 0,8-4 0,-8 3 0,8-4 0,-8 5 0,8 0 0,-8 0 0,7-5 0,-6 4 0,6-4 0,-6 6 0,6-6 0,-7 4 0,8-3 0,-3 4 0,-1 0 0,4 0 0,-3-4 0,0 3 0,3-4 0,-8 5 0,8-4 0,-8 3 0,8-8 0,-8 8 0,8-3 0,-4 4 0,1-1 0,3-3 0,-8 2 0,8-7 0,-8 8 0,8-8 0,-8 8 0,8-3 0,-3-1 0,4 4 0,0-3 0,-5 4 0,4-5 0,-7 4 0,7-8 0,-4 9 0,5-5 0,0 5 0,0-1 0,-1 1 0,1-5 0,0 4 0,0-4 0,0 0 0,-5 4 0,4-8 0,-3 8 0,4-7 0,0 7 0,0-8 0,-5 8 0,4-8 0,-3 8 0,4-8 0,1 8 0,-1-8 0,0 8 0,0-3 0,0 0 0,1 3 0,-1-4 0,6 1 0,-5 3 0,5-8 0,-6 9 0,0-9 0,1 8 0,-1-8 0,0 8 0,0-8 0,0 4 0,1-1 0,-1-3 0,0 4 0,0-5 0,1 4 0,-1-2 0,0 2 0,0 1 0,0-4 0,0 3 0,0 1 0,0-4 0,0 4 0,0-1 0,0-3 0,0 4 0,0-1 0,1-3 0,-1 8 0,0-8 0,0 4 0,0-5 0,-4 4 0,3-3 0,-4 4 0,6-5 0,-6 4 0,4-2 0,-3 2 0,4 0 0,0-3 0,0 8 0,0-8 0,-5 8 0,4-8 0,-4 8 0,6-8 0,-2 7 0,1-6 0,-5 6 0,4-7 0,-3 8 0,4-4 0,-1 5 0,1-5 0,-1 4 0,1-8 0,-5 7 0,4-6 0,-3 7 0,4-8 0,0 8 0,0-8 0,0 4 0,-5-1 0,4-3 0,-3 4 0,4-5 0,-4 4 0,2-3 0,-2 4 0,4-1 0,0-2 0,0 2 0,0 1 0,0-4 0,1 3 0,-1-4 0,0 0 0,0 5 0,1-4 0,-1 3 0,0-4 0,0 0 0,0 5 0,0-4 0,1 4 0,-2-1 0,2-3 0,-1 4 0,0-1 0,0-3 0,0 4 0,1-5 0,-1 0 0,0 4 0,0-2 0,0 2 0,1-4 0,-1 0 0,0 0 0,0 0 0,0 0 0,0 5 0,0-4 0,0 3 0,0 1 0,0-4 0,0 4 0,1-1 0,-1-3 0,0 8 0,0-7 0,0 7 0,0-8 0,0 8 0,0-8 0,1 8 0,-1-3 0,5-1 0,3 5 0,-1-4 0,10 6 0,-8-1 0,10 0 0,0 1 0,2 0 0,14 1 0,-6-1 0,13 2 0,13-7 0,-31-1 0,8-6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1:43.012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1262 1 24575,'-20'0'0,"2"0"0,13 4 0,-4-3 0,8 7 0,-8-7 0,8 8 0,-8-3 0,4 3 0,-5-3 0,-1 3 0,1-8 0,0 8 0,-1-8 0,1 7 0,0-6 0,5 6 0,-4-7 0,8 8 0,-8-8 0,8 8 0,-9-8 0,5 3 0,-1 0 0,-2-3 0,6 8 0,-6-8 0,3 4 0,-5-5 0,5 4 0,-4-3 0,3 4 0,-4-5 0,5 4 0,-4-3 0,4 8 0,-5-8 0,5 8 0,-4-8 0,4 4 0,-1-1 0,-3-3 0,4 4 0,-1-1 0,-3-3 0,3 4 0,-3-5 0,3 4 0,-2-2 0,2 6 0,-3-7 0,-1 3 0,5 1 0,-4-4 0,4 8 0,-5-8 0,0 7 0,1-6 0,-1 6 0,0-7 0,5 8 0,-4-8 0,4 3 0,-1 0 0,-3-2 0,4 6 0,-5-7 0,1 4 0,3-1 0,-3-3 0,4 8 0,-5-8 0,4 8 0,-3-8 0,3 4 0,1-1 0,-5-3 0,5 4 0,-1-1 0,-3-2 0,4 2 0,-5 0 0,0-3 0,0 8 0,1-4 0,-1 0 0,0 4 0,0-8 0,1 3 0,3 1 0,-3-4 0,3 8 0,-4-8 0,0 4 0,4-1 0,-3-3 0,4 8 0,-5-8 0,5 8 0,-4-8 0,4 8 0,-6-8 0,1 8 0,0-4 0,0 1 0,5 2 0,-4-6 0,8 7 0,-9-8 0,5 8 0,-5-8 0,5 8 0,-4-8 0,3 8 0,-4-4 0,0 1 0,4 2 0,-3-7 0,3 8 0,-4-8 0,5 8 0,-5-4 0,5 1 0,-6 3 0,1-3 0,0 4 0,0-5 0,4 4 0,-2-8 0,6 8 0,-2-3 0,0 4 0,3-1 0,-4 1 0,1-5 0,3 4 0,-4-4 0,1 5 0,3 0 0,-4 0 0,5 0 0,0-1 0,-4-3 0,2 2 0,-2-2 0,-1 4 0,4 0 0,-8 1 0,3-1 0,-5 6 0,1-5 0,-2 10 0,2-9 0,-1 4 0,1-6 0,4 0 0,-3 0 0,8 0 0,-4 0 0,5-1 0,0 1 0,0-1 0,0 0 0,0 1 0,4-5 0,1 3 0,5-7 0,0 4 0,-1-1 0,1-3 0,-1 3 0,1-4 0,-1 0 0,1 0 0,-1 0 0,1 0 0,0 0 0,-1 0 0,1 0 0,0 0 0,0 0 0,0 0 0,0 0 0,0 0 0,0 0 0,-1 0 0,1 0 0,-1 0 0,1 0 0,-1 0 0,1 0 0,-1 0 0,1-4 0,0 2 0,0-7 0,0 3 0,0-4 0,0 5 0,0-4 0,0 3 0,-4-4 0,3 5 0,-8-5 0,8 9 0,-8-8 0,8 8 0,-8-8 0,8 8 0,-7-8 0,7 7 0,-8-7 0,8 3 0,-4-4 0,5 0 0,-4 0 0,3 4 0,-3-3 0,-1 3 0,4-4 0,-8 0 0,8 4 0,-8-3 0,8 4 0,-4-5 0,1-1 0,2 6 0,-2-4 0,0 3 0,3 0 0,-4-3 0,6 3 0,-1-4 0,0 4 0,0-3 0,0 3 0,0 1 0,0-4 0,0 3 0,0 1 0,0 0 0,0 1 0,0 3 0,-4-9 0,3 9 0,-3-8 0,4 3 0,0 0 0,0-3 0,0 8 0,1-8 0,4 8 0,-3-9 0,4 9 0,-6-3 0,0-1 0,0 4 0,0-8 0,1 8 0,-1-4 0,0 5 0,0-4 0,1 2 0,-1-7 0,0 8 0,0-8 0,0 8 0,1-4 0,-1 0 0,0 4 0,0-3 0,0 4 0,1 0 0,-1-5 0,0 4 0,0-8 0,0 7 0,0-7 0,0 8 0,-1-3 0,1-1 0,0 4 0,0-3 0,0-1 0,0 4 0,0-8 0,0 7 0,-4-7 0,2 8 0,-2-4 0,-1 1 0,4 3 0,-8-9 0,8 9 0,-8-8 0,7 8 0,-6-8 0,7 3 0,-8-4 0,8 4 0,-8-3 0,8 8 0,-8-8 0,4 3 0,-1-4 0,-3 0 0,8 0 0,-8 0 0,4 0 0,-5 0 0,0 0 0,0 0 0,0 0 0,0 1 0,0-1 0,0 1 0,0-1 0,0 0 0,0 1 0,0-1 0,-5 5 0,4-4 0,-4 26 0,5-13 0,5 20 0,1-14 0,4 0 0,0 0 0,-4 1 0,3-1 0,-8 0 0,3 0 0,1-4 0,-4 2 0,4-3 0,-5 5 0,-5-5 0,0-1 0,-5-4 0,0 0 0,-1 0 0,1 0 0,-1 0 0,-4 0 0,3 0 0,-4 0 0,6 0 0,-1 0 0,1 0 0,-1 0 0,1 0 0,0 0 0,0 0 0,-1 0 0,2 0 0,-2 0 0,-3 0 0,2 0 0,-3 0 0,5 0 0,-1 0 0,-4 0 0,3 0 0,-4 0 0,6 0 0,-1 4 0,1-3 0,0 4 0,5-1 0,-4-2 0,8 7 0,-8-8 0,4 8 0,-5-8 0,-6 8 0,4-3 0,-4 0 0,6 3 0,0-8 0,-1 8 0,1-3 0,0 0 0,-1 3 0,1-8 0,0 8 0,0-8 0,0 8 0,0-3 0,-1-1 0,1 5 0,-1-5 0,-4 6 0,3-1 0,-4 1 0,6-1 0,-6 1 0,4-1 0,-4 1 0,6-1 0,-6-4 0,4 3 0,-4-4 0,6 6 0,-1-1 0,1 0 0,0-5 0,5 4 0,-5-8 0,5 8 0,-5-8 0,4 8 0,-3-8 0,4 4 0,-1-1 0,-2-3 0,7 9 0,-8-9 0,3 8 0,-4-4 0,0 1 0,0 3 0,-1-8 0,6 8 0,-5-8 0,5 4 0,-1-1 0,-3-3 0,8 8 0,-8-8 0,4 3 0,-5-4 0,0 5 0,0-4 0,-1 4 0,1-1 0,0-3 0,-1 4 0,1-1 0,-1-2 0,1 2 0,0-4 0,-1 5 0,1-4 0,0 3 0,4-8 0,11-7 0,2 0 0,8-5 0,-4 6 0,4-6 0,-3 4 0,4-4 0,-6 6 0,0-1 0,0 1 0,1 0 0,-1-1 0,0 1 0,0-1 0,0 6 0,1-5 0,-1 9 0,-4-8 0,3 8 0,-8-8 0,8 8 0,-8-8 0,3 4 0,-8 0 0,-2 1 0,-3 8 0,-1 1 0,-1 1 0,2 2 0,-2-7 0,6 8 0,-4-8 0,3 8 0,-4-8 0,0 8 0,0-8 0,-1 8 0,1-3 0,0-1 0,0 0 0,4-1 0,-3-3 0,3 8 0,-4-8 0,0 4 0,0 0 0,0-4 0,0 3 0,1 0 0,-1-2 0,1 2 0,3 0 0,-3-3 0,4 4 0,-1-1 0,-3-3 0,4 4 0,-5-5 0,4 4 0,-3-3 0,4 4 0,-1-1 0,-3-3 0,4 8 0,-5-4 0,0 0 0,5 4 0,-4-8 0,3 8 0,-4-8 0,4 7 0,-3-6 0,8 7 0,-8-8 0,8 8 0,-9-8 0,5 4 0,-1-1 0,-3-3 0,8 8 0,-9-8 0,9 8 0,-8-8 0,8 8 0,-4-4 0,5 4 0,0 1 0,0-1 0,0 1 0,0-1 0,0 1 0,0-1 0,0 1 0,0-1 0,0 1 0,0 0 0,0-1 0,0 1 0,0-1 0,0 1 0,0-1 0,4-4 0,2-1 0,-1 0 0,4-3 0,-4 4 0,5-5 0,-1 0 0,1 0 0,0 0 0,-5 4 0,4-3 0,-4 3 0,5-4 0,0 0 0,0 0 0,0 0 0,0 0 0,0 0 0,0 0 0,0 0 0,0 0 0,0 0 0,0 0 0,0 0 0,0 0 0,0 0 0,0 0 0,-1 0 0,1 0 0,-1 0 0,1 0 0,-1 0 0,1 0 0,-1 0 0,1-4 0,0 3 0,0-8 0,-1 4 0,1-1 0,0-3 0,0 4 0,0-1 0,0-3 0,0 4 0,0-1 0,-5-3 0,4 8 0,-3-3 0,-1-1 0,4 4 0,-8-8 0,8 7 0,-3-2 0,4-1 0,0 0 0,0 0 0,-5-4 0,4 8 0,-4-4 0,1 1 0,3 3 0,-4-8 0,5 8 0,-5-8 0,4 8 0,-3-8 0,4 8 0,0-8 0,0 3 0,0 0 0,0 2 0,0 0 0,0 2 0,0-7 0,0 8 0,0-8 0,0 8 0,0-4 0,0 0 0,0 4 0,0-8 0,0 8 0,0-3 0,0-1 0,-1 4 0,1-3 0,0-1 0,0 4 0,0-3 0,1-1 0,-1 4 0,0-4 0,0 1 0,1 3 0,-1-9 0,0 9 0,0-8 0,0 8 0,0-3 0,-4-1 0,3 4 0,-4-4 0,1 1 0,3 3 0,-3-4 0,-1 1 0,5 2 0,-5-7 0,5 8 0,-5-8 0,4 8 0,-4-8 0,5 8 0,-4-8 0,2 8 0,-2-8 0,4 4 0,0-1 0,0-3 0,-1 8 0,1-8 0,0 8 0,-5-8 0,4 8 0,-4-8 0,5 8 0,0-7 0,0 7 0,-1-4 0,-4 1 0,4 3 0,-4-3 0,0-1 0,4 4 0,-3-8 0,4 8 0,-1-8 0,1 8 0,-1-3 0,-3-1 0,2 4 0,-2-4 0,-1 1 0,4 2 0,-3-2 0,-1-1 0,4 4 0,-4-8 0,5 8 0,0-8 0,-1 8 0,1-7 0,0 7 0,-1-8 0,2 8 0,-2-3 0,2-1 0,-2 4 0,1-4 0,-4 1 0,3 3 0,-8-3 0,3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1:51.646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1070 1 24575,'-33'0'0,"2"0"0,8 0 0,6 0 0,-4 0 0,9 0 0,-4 0 0,6 0 0,-1 0 0,1 0 0,0 0 0,-1 4 0,1-2 0,0 7 0,0-8 0,0 8 0,0-8 0,0 7 0,0-3 0,1 5 0,3 0 0,-3-5 0,8 4 0,-8-7 0,8 7 0,-8-8 0,8 8 0,-8-8 0,4 8 0,-5-8 0,1 7 0,-1-7 0,0 8 0,0-4 0,0 1 0,5 2 0,-4-6 0,3 6 0,-4-7 0,0 8 0,0-8 0,5 8 0,-4-8 0,3 4 0,-4-1 0,-1-3 0,1 8 0,0-3 0,0-1 0,0 4 0,1-8 0,3 8 0,-2-8 0,2 3 0,1 0 0,-4-2 0,3 2 0,1 0 0,-4-3 0,3 4 0,-4-1 0,1-3 0,3 7 0,-2-6 0,2 6 0,-4-7 0,5 8 0,-4-8 0,3 8 0,-4-8 0,5 8 0,-5-4 0,5 1 0,-6 3 0,1-3 0,0-1 0,4 4 0,-3-7 0,7 7 0,-7-8 0,8 7 0,-8-6 0,4 2 0,0 0 0,-4-3 0,4 8 0,-5-3 0,0-1 0,0 3 0,-1-7 0,6 8 0,-4-8 0,3 4 0,0 0 0,-3-4 0,3 3 0,-4 1 0,0-4 0,-1 8 0,1-8 0,0 4 0,4-1 0,-3-3 0,3 4 0,1-1 0,-4-3 0,3 3 0,1 1 0,-4-4 0,7 8 0,-7-8 0,8 8 0,-8-8 0,8 8 0,-9-7 0,9 6 0,-8-7 0,8 8 0,-8-8 0,8 8 0,-3-4 0,-1 1 0,4 2 0,-8-7 0,7 8 0,-2-4 0,-1 1 0,4 2 0,-4-2 0,1-1 0,3 4 0,-4-4 0,5 5 0,0-1 0,0 1 0,0-1 0,0 1 0,0-1 0,0 1 0,0-1 0,0 1 0,0 0 0,0-1 0,0 1 0,0-1 0,0 1 0,0-1 0,5-3 0,-4 2 0,7-3 0,-6 5 0,6-5 0,-7 4 0,8-8 0,-7 7 0,6-3 0,-2 1 0,-1 2 0,3-7 0,-3 3 0,5-4 0,0 0 0,-1 0 0,1 0 0,0 0 0,0 0 0,0 0 0,0 0 0,0 0 0,0 0 0,-1 0 0,1 0 0,0 0 0,-1 0 0,1 0 0,-1 0 0,1 0 0,0 0 0,0 0 0,0 0 0,0 0 0,0 0 0,0 0 0,0 0 0,0 0 0,0 0 0,0 0 0,-5-4 0,4 3 0,-3-9 0,4 9 0,0-3 0,-5-1 0,5 4 0,-9-8 0,8 8 0,-4-3 0,1-1 0,3 4 0,-4-8 0,5 7 0,-4-7 0,3 8 0,-4-8 0,5 8 0,-5-8 0,4 8 0,-4-8 0,5 4 0,0-1 0,-1-2 0,1 7 0,0-8 0,-1 8 0,-3-9 0,3 9 0,-4-8 0,5 8 0,-1-3 0,-3 0 0,2 2 0,-2-2 0,-1-1 0,4 4 0,-4-4 0,1 1 0,3 3 0,-4-8 0,5 8 0,-1-8 0,1 8 0,-5-8 0,4 8 0,-3-4 0,-1 1 0,4 3 0,-3-4 0,-1 1 0,4 3 0,-4-8 0,5 8 0,0-8 0,-1 7 0,-3-7 0,3 8 0,-4-8 0,5 8 0,0-8 0,-1 8 0,-3-8 0,3 8 0,-8-8 0,8 8 0,-4-4 0,6 1 0,-2-2 0,1 0 0,0 2 0,0 0 0,1 2 0,-6-7 0,4 8 0,-3-8 0,4 8 0,-5-8 0,3 8 0,-2-8 0,3 8 0,-4-8 0,4 8 0,-8-7 0,8 7 0,-4-8 0,5 8 0,-4-8 0,3 8 0,-8-8 0,8 8 0,-4-8 0,5 3 0,0 1 0,-5-4 0,4 8 0,-4-8 0,5 8 0,-4-8 0,2 8 0,-2-8 0,3 8 0,-3-7 0,2 7 0,-3-4 0,1 1 0,3 3 0,-12-11 0,6 5 0,-12-7 0,4 4 0,-1 0 0,2 0 0,-1 0 0,0-1 0,-1 1 0,-3 5 0,8-5 0,-8 5 0,8-5 0,-8 0 0,8 0 0,-7 1 0,7-1 0,-8 0 0,8 1 0,-7 3 0,7-2 0,-8 11 0,8 3 0,-8 4 0,4 5 0,-6-5 0,-5 1 0,5-1 0,-5 1 0,0 0 0,4-1 0,-4 1 0,0 0 0,4-1 0,-3 1 0,4-1 0,1-4 0,4 3 0,-3-4 0,3 1 0,0 3 0,-3-8 0,3 8 0,1-3 0,-5 0 0,5 3 0,-6-3 0,1 4 0,0 0 0,-1 0 0,1 0 0,0-4 0,4 2 0,-3-6 0,3 7 0,-4-4 0,0 5 0,0-5 0,0 4 0,-6-3 0,5 4 0,-5-3 0,5 2 0,1-8 0,0 8 0,-1-8 0,1 8 0,0-3 0,-1-1 0,1 4 0,0-8 0,0 8 0,-6-3 0,4 0 0,-3 4 0,4-9 0,1 8 0,0-8 0,-1 4 0,1-1 0,-1-3 0,1 4 0,0-1 0,0-3 0,-1 9 0,1-9 0,0 8 0,0-8 0,0 7 0,0-6 0,-1 2 0,1 1 0,0-4 0,-1 3 0,1 1 0,0 0 0,-1 1 0,2-2 0,3 1 0,-3-4 0,8 8 0,-7-8 0,7 3 0,-3-4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24.69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24575,'0'35'0,"0"-5"0,0-20 0,0 0 0,0 1 0,0 4 0,0-3 0,0 4 0,0-6 0,0 0 0,0 0 0,0 0 0,4 0 0,-3-1 0,3 1 0,-4 0 0,5-1 0,-4 2 0,8-6 0,-8 8 0,8-6 0,-8 7 0,8-9 0,-8 4 0,7-4 0,-3 5 0,1-1 0,2-3 0,-2 2 0,0-3 0,2 5 0,-2-1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1:56.183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 1 24575,'0'20'0,"0"-2"0,0-8 0,4-1 0,-3 1 0,8-1 0,-8 1 0,8-4 0,-8 3 0,3-4 0,1 5 0,-4 0 0,3 0 0,-4 0 0,4-5 0,-2 4 0,6-4 0,-7 5 0,8-1 0,-8 1 0,8-5 0,-8 4 0,8-3 0,-8 4 0,8 0 0,-4 0 0,1 0 0,-2 0 0,1-4 0,-4 3 0,3-4 0,1 5 0,-4 0 0,8 0 0,-8 0 0,8-4 0,-8 3 0,3-4 0,-4 5 0,4-5 0,-3 4 0,4-4 0,-5 5 0,4-1 0,-3 1 0,8-1 0,-8 1 0,3 0 0,1-5 0,-4 4 0,3-3 0,0 4 0,-2-1 0,2 1 0,0-5 0,-3-1 0,3-4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06.799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985 1 24575,'-27'0'0,"7"0"0,5 4 0,-1 2 0,4 0 0,-4 4 0,6-9 0,-1 8 0,1-8 0,0 8 0,-1-3 0,1-1 0,0 4 0,0-4 0,5 5 0,-4-5 0,8 3 0,-8-7 0,8 8 0,-8-8 0,8 9 0,-3-5 0,-1 0 0,4 4 0,-4-4 0,1 1 0,3 2 0,-4-2 0,1-1 0,2 4 0,-2-4 0,-1 1 0,4 3 0,-8-4 0,8 4 0,-8-3 0,8 2 0,-8-2 0,4 4 0,-5-1 0,0 1 0,0 0 0,1-1 0,-1-3 0,5 2 0,-4-7 0,3 3 0,1 1 0,-4-4 0,3 8 0,-4-8 0,5 8 0,-4-8 0,3 8 0,-4-8 0,4 8 0,-2-8 0,-2 3 0,0-4 0,-4 0 0,4 0 0,0 0 0,0 0 0,0 0 0,0 0 0,0 0 0,4 5 0,-2-4 0,7 8 0,-8-8 0,3 8 0,-4-8 0,5 8 0,-4-8 0,4 8 0,-5-4 0,0 0 0,5 4 0,-3-4 0,2 5 0,-3-5 0,4 4 0,-4-8 0,8 8 0,-8-8 0,8 8 0,-7-7 0,7 7 0,-8-4 0,8 5 0,-8-5 0,8 4 0,-8-8 0,7 8 0,-7-8 0,4 8 0,-5-4 0,0 5 0,0-5 0,-1 0 0,1-1 0,0-2 0,4 7 0,-3-8 0,3 3 0,1 1 0,0 0 0,1 1 0,3 2 0,-8-2 0,8 3 0,-8-3 0,8 2 0,-8-7 0,8 8 0,-8-8 0,8 8 0,-8-3 0,4-1 0,-1 4 0,-2-3 0,2-1 0,0 4 0,-3-8 0,8 8 0,-8-8 0,8 8 0,-9-8 0,5 8 0,-6-3 0,1 0 0,4 3 0,-3-4 0,4 5 0,-1 0 0,2 0 0,4-1 0,0 1 0,0 0 0,0 0 0,0 0 0,0-1 0,0 2 0,0-1 0,4-5 0,-3 4 0,8-3 0,-3 4 0,-1 0 0,4-5 0,-8 4 0,8-3 0,-8 4 0,8-5 0,-8 4 0,8-8 0,-8 7 0,8-7 0,-8 8 0,8-8 0,-4 3 0,0 0 0,4-3 0,-8 8 0,7-8 0,-2 4 0,-1-1 0,4-3 0,-4 4 0,5-5 0,0 0 0,-1 0 0,1 0 0,0 0 0,-1 0 0,1 0 0,0 0 0,-1 0 0,1 0 0,0 0 0,0 0 0,0 0 0,1 0 0,-1 0 0,0 0 0,-4-5 0,3 4 0,-4-8 0,5 8 0,-4-8 0,3 7 0,-8-7 0,8 8 0,-8-8 0,8 8 0,-8-9 0,9 9 0,-5-8 0,5 8 0,-4-8 0,3 3 0,-3 0 0,-1-3 0,5 8 0,-9-9 0,8 9 0,-3-8 0,3 4 0,2-6 0,-1 6 0,0-4 0,0 7 0,0-7 0,-4 3 0,3 1 0,-3-5 0,4 9 0,0-8 0,0 8 0,-5-7 0,4 6 0,-4-2 0,1 0 0,3 2 0,-4-6 0,5 7 0,-5-8 0,4 7 0,-3-2 0,3 0 0,1 2 0,0-6 0,-1 7 0,-3-8 0,2 8 0,-2-4 0,0 0 0,3 4 0,-3-8 0,4 8 0,-5-8 0,4 7 0,-4-2 0,1-1 0,3 4 0,-4-8 0,5 8 0,0-8 0,0 8 0,0-8 0,0 8 0,1-9 0,-1 5 0,0-1 0,-4-3 0,3 7 0,-3-2 0,-1-1 0,4 4 0,-3-8 0,3 8 0,-3-8 0,2 8 0,-2-8 0,4 8 0,0-8 0,0 8 0,-4-8 0,3 8 0,-8-9 0,8 9 0,-3-3 0,3-1 0,1 4 0,-1-7 0,1 7 0,0-8 0,0 8 0,0-9 0,0 9 0,0-8 0,0 8 0,0-8 0,0 8 0,-4-9 0,2 9 0,-2-8 0,4 4 0,-1-1 0,1 2 0,-4-1 0,2 4 0,-3-3 0,1-1 0,3 4 0,-4-4 0,1 1 0,2 3 0,-7-8 0,8 8 0,-8-8 0,8 8 0,-8-8 0,4 3 0,-1 1 0,1 0 0,1 1 0,2 3 0,-7-8 0,8 8 0,-8-8 0,7 7 0,-6-7 0,6 8 0,-7-8 0,0 3 0,-7 1 0,1-4 0,-5 8 0,5-4 0,-1 0 0,-3 4 0,3-8 0,0 3 0,-3 0 0,3-3 0,-4 8 0,4-8 0,-3 8 0,8-9 0,-8 5 0,8-5 0,-7 5 0,6-4 0,-2 4 0,0-1 0,2-2 0,-6 3 0,2-5 0,-3 0 0,4 1 0,-4 4 0,8-4 0,-8 8 0,8-8 0,-4 3 0,1-4 0,3 1 0,-8 3 0,8-3 0,-3 4 0,-1-1 0,-6 11 0,4 2 0,-4 8 0,7-5 0,-2-4 0,0 3 0,-3-3 0,8 4 0,-8-5 0,8 5 0,-9-9 0,9 8 0,-8-3 0,3 3 0,1 1 0,-4-4 0,3 2 0,1-2 0,-4-1 0,8 4 0,-8-8 0,8 8 0,-8-8 0,8 8 0,-9-8 0,9 8 0,-8-8 0,8 8 0,-8-8 0,8 8 0,-8-8 0,8 8 0,-8-8 0,3 3 0,-4 0 0,0-2 0,4 7 0,-3-8 0,8 8 0,-8-8 0,8 8 0,-8-8 0,3 8 0,-4-4 0,0 5 0,0 0 0,0-4 0,4 2 0,-3-6 0,8 7 0,-8-8 0,8 8 0,-9-8 0,5 7 0,-6-7 0,6 8 0,-4-8 0,8 8 0,-9-8 0,5 8 0,-6-7 0,1 2 0,0 1 0,-1-4 0,6 8 0,-10-8 0,8 8 0,-5-3 0,3-1 0,3 4 0,-4-8 0,0 9 0,0-9 0,0 8 0,0-8 0,0 7 0,0-2 0,0 0 0,0 3 0,-6-3 0,4 4 0,-4-4 0,6 3 0,0-3 0,-6 0 0,8 3 0,-6-8 0,8 3 0,0 1 0,-3-4 0,4 3 0,-5-4 0,0 5 0,0 0 0,0 6 0,-1-6 0,1 4 0,0-3 0,4-1 0,2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08.493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55.917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8:58.003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9:14.756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4104 318 24575,'0'39'0,"5"-7"0,1-3 0,6-6 0,-1-1 0,0-5 0,-5 5 0,3-11 0,-8 5 0,8-6 0,-8 0 0,8 0 0,-8 1 0,8-1 0,-7 0 0,7 0 0,-4 0 0,5 0 0,-4 1 0,3-1 0,-3 6 0,5-5 0,-1 5 0,1 0 0,-1-5 0,1 5 0,-5-6 0,3 0 0,-8 1 0,8-1 0,-8 0 0,4 0 0,-1 0 0,1-4 0,0 3 0,4-4 0,-4 1 0,1 2 0,3-2 0,-3 4 0,-1 1 0,4-1 0,-3 0 0,4 0 0,0 0 0,1 1 0,-6-1 0,4 0 0,-8 0 0,8 0 0,-8 0 0,8 1 0,-7-1 0,7 0 0,-4-1 0,1 2 0,3-6 0,-8 4 0,8 1 0,-8 2 0,3 2 0,1-8 0,-4 3 0,8-3 0,-8 4 0,8 0 0,-3 0 0,4 0 0,0 0 0,-5 0 0,4 0 0,-3 0 0,4 1 0,0-1 0,1 0 0,-1 6 0,1-5 0,-1 5 0,0-6 0,-4 6 0,3-5 0,-8 5 0,4-6 0,-9-4 0,-14-2 0,-7-4 0,-12 0 0,-1-6 0,1-1 0,0-10 0,0 3 0,-1-10 0,1 5 0,6-5 0,1-6 0,7 5 0,-1-10 0,-1-4 0,-1-7 0,-1-8 0,-8-1 0,6 0 0,-5-1 0,8 9 0,0 2 0,2 15 0,5 1 0,3 6 0,5 6 0,0 5 0,5 12 0,8 25 0,20 27 0,20 28-492,-14-27 0,4 3 260,6 1 1,2 0 231,-3 7 0,-1-2 0,-4-10 0,-3-1-324,0 2 0,-2-1 324,13 33-206,5-6 206,-13-14 0,-6-19 0,-15-21 983,-4-2-584,-2-13 290,-15-4-689,-24-8 0,-29-30 0,10 6 0,-5-4-492,-11-11 0,-5-4 170,16 10 1,-2-1 0,0-1 321,-2-1 0,0 0 0,1 2 0,-16-9 0,1 1 0,-5-8 0,3 2-492,20 18 0,2 1 301,-7-5 1,2 1 141,14 9 1,4 3 48,-22-7 0,27 11 0,14 8 983,13 13 0,32 22-945,23 28-38,-1-15 0,5 1-334,5 10 0,4 2 334,14 4 0,1-2 0,-17-6 0,0-1 0,9 5 0,-3-2-376,-21-16 0,-1 0 376,1 3 0,-1 0 0,26 10 0,-23-5 0,-6-16 0,-19-7 983,-1-6 0,-51-45-853,-19-23-130,5 5 0,-4-5-492,-5-8 0,1-4 138,-1-8 0,0-2 354,17 25 0,0-1 0,3 2-492,-6-13 0,1 1 296,-8-4 0,4 4 196,21 19 0,2 3-107,-9-7 0,1 1 107,-6-25 0,5 25 0,14 12 983,7 14 0,16 11 0,35 39 0,7 17-962,-2-4 1,1 3-248,14 27 226,-17-29 0,2-1-889,22 33 889,-29-32 0,1-1 0,-2-3 0,-2-1 0,19 23 0,-18-24 0,3 10 0,-24-29 471,11 15-471,-15-21 911,-17-13-911,-29-32 0,-25-28 0,15 17 0,-2-4-492,5-1 0,0 0 468,0 4 0,1 1 24,1 0 0,0 1 0,4 4 0,0 1 0,1 2 0,-1 3 0,-22-19 0,18 15 0,12 20 0,12 7 0,5 12 0,8 43 0,4 24 0,9-10 0,6 5-492,7 11 0,6 3 333,10 5 1,4 2 158,-9-22 0,2 1 0,-2-3 0,6 13 0,-1-2-492,3 6 0,0-4 412,-11-21 1,-2-2 79,-1 6 0,0-1 0,18 25 0,-22-7 0,-10-10 0,-7-19 0,-30 4 983,-24-27 0,-39 1-874,23-16 1,-4-1-602,-4 0 0,-3-1 363,-23-5 0,-4-6 129,7-7 0,-1-8-328,18 4 0,-2-3 0,2-5 0,6-4 0,2-5 0,1-2 0,-6-4 0,0-3 0,6 2-164,-4-3 0,4-1 253,-10-15 1,7 2-468,-4 0 706,28 17 0,2 1 983,-12-3-156,16-1 156,23 27 0,8-4 0,41 17 0,20 2-142,43 19-1262,-35 0 1,2 5 420,14 11 0,1 6-492,7 4 0,0 5 164,-24-10 0,0 1 0,-2-1 220,12 7 0,-3 0-362,5 7 1,-5 0 469,-17-12 0,-3-2 0,2 3 0,-1-3 0,27 19 0,-30-9 0,-12-26 983,-14 2-378,-82-80-605,3 8 0,-5-6-492,-3-4 0,-5-4 437,2 7 1,-6-3-1,5 3 55,17 12 0,3 2 0,-2-1 0,-12-7 0,-2-1 0,-1 0 0,2-2 0,0-1 0,4 4 0,-2-5 0,2 3-71,-12-6 0,6 5 71,-4-10-119,29 29 1,1 3 118,-13-12 0,23 17 0,22 15 0,47 25 0,24 14 0,15 12 0,6 6 176,-17-15 0,1 0 1,3 4-177,13 14 0,2 4 0,-4-3-328,-15-13 0,-2-3 0,1 3 77,11 10 0,2 2 0,-5-3 251,7 1 0,-1-2-380,10 4 1,-4-2 379,-33-17 0,-4-2-227,41 17 227,-36-12 0,-7-3 0,-10-12 983,25 20 0,-40-27 0,-15-22 0,-37-25-492,4-3 1,-6-5-344,-9-4 0,-5-2-148,-10-10 0,1 1 0,15 16 0,1 2-345,-12-6 0,1 1 345,13 10 0,2 1 0,-1-2 0,-1 3 0,-33-21 0,33 17 0,5 14 0,20 12 983,1 3-414,14 10 414,31 20-873,29 15-110,-11-4 0,5 4-492,7 10 0,-1 0 344,-10-10 0,0 1 148,7 11 0,-1-2 0,-12-15 0,-2-1 0,5 3 0,-1 0 0,27 21 0,-18-18 0,-21-10 0,-9-8 0,-7-11 0,-15-6 983,-23-27-686,-17-19-297,5 11 0,-3-2-492,-5-8 0,0-2 301,-2-5 1,-2-1 190,-8-7 0,0-1 0,13 8 0,1 0 0,-5-9 0,1 1 0,10 13 0,2 2 0,2 0 0,2 0 0,-19-29 0,13 26 0,20 11 0,2 14 0,12 8 0,10 10 983,26 2-601,24 25-382,28 22-492,-32-2 0,0 7 0,4 6 0,-1 4 353,4 7 0,-1 3 139,1-1 0,-4-1 0,-17-13 0,-1 0-447,7 3 0,-3 0 447,-15-11 0,-1-1 0,3 0 0,0 0 0,14 33 0,-12-22 0,-15-17 0,-2-15 983,-6-7 0,-5-6-814,-65-38-169,-13-16-328,15 9 0,-11-6 0,1-1 0,7 2 0,2-2 0,-5-1 82,-2 0 0,-5-2 0,0-1 0,5 2-82,0-3 0,5 1 0,-4-1 82,0 3 0,-5 0 0,1 0 0,8 2 70,-8-12 1,3 2-153,0 6 0,-4 0 0,6 2-95,2-3 0,3 3 96,-6 1 0,2 3 327,14 5 0,3 5 983,-20-7 0,25 9 0,16 16 0,13 31 0,13 29-720,40 43 77,-17-36 1,6 2-341,23 12 0,5 3 0,-5 1 0,1-1 0,1-8 0,1-2 0,-6 3 0,-2-4-65,-6-17 0,-2-3 65,-3 5 0,-2-2 0,27 20 0,-14-14 0,-23-19 0,-3-13 983,-13-2-161,-18-11 161,-32 0-740,-26-26-243,15 5 0,-3-5-492,-7-12 0,-2-5 233,-4 2 0,0-1 259,7-2 0,1-1 0,-5 5 0,0 0 0,11 1 0,2 0 0,0 8 0,1 0 0,3-3 0,3 3 0,-11 3 0,15-3 0,17 19 0,11 6 0,45 40 0,24 22 0,-6-9 0,7 5-328,-9-11 0,3 2 0,-1 0 154,1 3 1,-1 1 0,3 0 173,12 7 0,3 2 0,-6-3 0,1 8 0,-2-2-328,-9-16 0,1-1 0,-5-3 12,-8 0 1,-2-3 162,9 3 0,-1-1 153,15 19 0,-22-22 0,-14-15 983,-15-9 0,-27-10 0,-41-2 0,-29-19-684,17-1 1,-4-5-792,-2-11 0,-1-4 164,14 7 0,-3-2 0,1-1 167,-2-5 1,1-1 0,-2 0 160,-4 1 0,-2 1 0,4 0 0,-11-10 0,1 3-492,-14 2 0,4 4 227,32 10 1,1 4 264,-10 3 0,1 2-214,-30-13 214,21 23 0,25 1 0,18 7 983,20 5 0,6 28 0,5 13 0,28 29-615,17 12-855,18-15 487,-24-32 0,1-1 0,-4-2 0,0-3 0,41 23-342,1 4 342,-13-24 0,-10-4 0,-17-13 0,-9-3 0,-12-6 745,-1-5-745,-6-1 356,-4-10-356,-2-28 0,-25-21 0,5 7 0,-5-5-492,-13-15 0,-5-2 0,-8-8 0,-3-3 322,13 17 0,-1-3 0,-1 1 170,-5 1 0,-2 0 0,2 3 0,-7-15 0,1 2 0,-8-3 0,3 5-448,20 23 0,2 4 448,-5-7 0,1 1 0,-19-21 0,14 23 0,21 24 0,11 17 983,45 33 0,32 36-789,-16-14 1,7 6-523,1 2 0,5 5 0,-4-1 0,-13-10 0,-3-2 0,2 3 163,20 19 1,4 5 0,-4-3 164,-14-13 0,-4-2 0,2 1 0,8 6 0,2 1 0,-3-3 0,12 13 0,-2-3-492,2 3 0,-2-3 101,-17-20 1,-2-2 115,-3 0 0,-1-1 275,-5-5 0,-4-5 0,6 4 0,-9-3 983,-15-22 0,-6-1 0,-11-11 0,-25 0 0,-9-17-103,-32-19-880,-11-25-800,5-8 800,27 24 0,1-1 0,8 5 0,0 0 0,0-1 0,-1 1 0,-32-26 0,25 14 0,-1 13 0,25 11 0,-2 12 0,11 7 800,6 24-800,7 18 0,20 32 0,-6-22 0,2 2-492,10 6 0,3 1 361,4 6 0,0-2 131,-8-13 0,0 0-235,10 7 1,-1-1 234,3 14 0,14 5 0,-18-19 0,-9-21 0,-9-2 0,-6-13 983,-9-15-751,-17-17 268,-13-24-500,-13-4 0,0 2 0,8 3 0,4 13 0,5 1 0,7 8 0,5 5 0,62 67 0,-18-28 0,6 17 0,2 2 0,9 4 0,-12-2 0,3-2 0,-21-22 0,4 9 0,-11-21 0,4 10 0,-10-13 0,-10-4 0,-15-7 0,-29-29 0,-3-2 0,-24-21 0,25 18 0,-13-7 0,14 7 0,-1-1 0,10 4 0,11 13 0,12 3 0,6 5 0,24 6 0,24 0 0,21 24 0,-11-2 0,2 3-492,2 12 0,1 4 329,9 4 1,3 1-330,5 5 0,0 1 72,1-1 0,0 0 420,2 2 0,-3-3 0,-14-9 0,-2 0-176,-3 1 1,-3-1 175,14 16 0,-3-6 0,-12-7 983,-20-15-806,-4-6 806,-11-2-56,-14-10-513,-19-2-414,-25-17 0,-30-20 0,34 10 0,-3-4-492,-15-12 0,-2-2 197,3-4 1,-1-2-198,-15-11 0,-3-2 0,6 1 0,-2-2 164,22 18 0,-1-1 0,0 1 0,1 3 0,-1 0 0,1 0 122,-1 0 0,0-1 0,1 1 206,-2-1 0,0 0 0,3 2-492,-6-5 0,1 2 483,-6-4 0,3 3 992,-12-12-975,2 7-8,12-1 983,27 28-96,6-3 96,32 18 0,34 2-268,30 25-715,-19-5 0,4 5-155,6 12 1,0 5 154,1 2 0,3 2 0,14 6 0,2 1-492,-9 3 0,2 1 164,-17-15 0,3-2 0,-1 2 136,-3 2 0,0 0 0,0 1 192,3-1 0,0 0 0,2 0 0,3 5 0,2 0 0,-2 0-328,-1 1 0,-1-1 0,1 2 0,5 4 0,1 0 0,-5-2-44,3 3 0,-3-2-75,11 8 0,-5-5 447,4 5 456,-29-21 1,-1-1-457,13 9 983,-18-6 0,-16-21 0,-27-7 0,-41-44-492,-9-7 1,-8-9-984,-8-14 0,-6-7 249,8 9 0,-6-4 0,0-1-3,18 14 0,0 1 0,-1-2 0,0 0 0,-4-4 0,0 0 0,-2-1 0,0-1 0,-6-5 0,0 0 0,-1-3 0,0-1 49,13 10 0,1-2 1,0-2-1,0 1 0,-1 0 0,-3-1 0,-1 0 1,1 0-1,1 0 0,2 0-49,-2-7 0,3-1 0,1 1 0,-2-1 0,-10-6 0,-3-3 0,3 3 0,8 7-246,-3-12 0,2 2 246,13 22 0,-4-4 0,0 0 0,6 6 56,-6-14 0,4 4 681,-8-4 1,3 1-85,14 11 1,5 5 575,-12-8 0,17 19 0,15 19 0,12 16 0,25 2 0,30 34 0,25 14-492,-29-3 1,2 6-1,5 5 1,0 4-984,4 10 0,1 2 212,-14-18 0,2 1 1,0 1 279,0 2 0,1 2 0,2 0-328,6 5 0,2 1 0,0-1 0,0 1 0,0 0 0,2 2 82,-10-10 0,2 2 0,0 0 0,-1-1-82,14 14 0,0-1 0,0 2 82,-14-13 0,2 3 0,-1-1 0,-1-1-82,15 12 0,-2-2 0,-4-2 290,-15-12 1,-3-1-1,1-1 20,6 2 1,2 0-1,-7-5 18,-7 0 0,-3-3 491,10 3 1,-1-2-110,15 22 601,-20-21 0,-12-21 0,-12-5 0,-20-20 0,-34-44-492,-16-6 1,-9-9-820,13 8 0,-1-4 0,-4-3 284,-12-13 1,-5-4 0,-1-1-203,12 14 0,-3-1 0,2 0 0,2 1-82,-3-9 0,4 0 0,-4 0 82,3 7 0,-4-3 0,2 3 0,8 4-246,-3-15 0,3 3 164,-2 8 0,-4-3 0,7 6-164,8 4 0,3 3 395,-11-8 0,2 2 1080,-7-19 0,15 26 0,26 14 0,29 29 0,72 53-492,-27-13 1,6 7-740,2 6 1,7 7-1,0 2 248,0 1 0,1 2 0,2 1-246,-8-7 0,1 0 0,2 3 0,-1 1 0,3 6 0,-1 2 0,0 1 0,2 1 49,-10-10 0,2 1 1,0 0-1,-1 1 0,0 1 32,1 3 1,-1 2 0,-1 1 0,0-1-1,-2-3 165,5 2 0,-1-2 0,-2 0 0,0 2-246,5 8 0,1 5 0,-2-4 0,-8-8-246,9 3 0,-4-2 164,-1 3 0,3 5 0,-7-6-8,-6-7 1,-3-3 826,7 7 1,-3-2-330,-16-16 1,-4-4 820,7 15 0,-17-29 0,-14-5 0,-18-16 0,-38-9-492,-10-21 1,-8-10-1,-11-7 1,-4-5-235,19 7 1,0-2 0,-1-3-586,-8-7 0,0-3 0,2 0 43,7 5 0,2 0 1,-3-2 284,-14-9 0,-3-1 0,4 3 0,18 14 0,3 2 0,-2 0-328,-8-6 0,-2-1 0,4 5 27,-1 1 1,2 2-56,-9-6 0,3 1 356,15 11 0,5 3 983,-24-14-138,27 13 138,17 19 0,81 80-559,-26-23 0,4 4-317,9 2 1,6 4 0,-3-2-108,2 10 0,-2-1 0,12 6 0,-1-4 0,-14-18 0,-2-1 135,3 9 0,0 0-135,-5-15 0,-2-2 0,15 24 0,-13-18 0,-14-11 0,-10-12 983,-6-3-213,0-4 21,-13-6-791,-18 0 0,-36-12 0,-33-27 0,29 8 0,-2-5-492,-2-9 0,2-2 357,5 5 0,1 2 135,-4-5 0,2 3 0,-20-10-177,30 18 0,1 1 177,-17-8 0,17 8 0,11 9 0,38 37 0,41 30 0,10 11 0,9 5-492,0-10 0,4 2 316,-8-1 1,4 6-1,-2-4 176,14 5 0,-1-4 0,-3 3 0,0-1-492,2 2 0,0-4 223,-11-10 0,-1-2 269,0 1 0,1-1-368,-3-4 0,-2-4 368,25 9 0,-22-13 0,-15-14 983,-25-4 0,4-5 0,-11-1 0,-1-4 0,-58-44-521,1-10-462,4 13 0,-3-1-283,6 0 0,1 1 283,-31-19 0,0-7 0,2 7 0,19 12 0,9 14 0,11 6 0,25 14 0,37 5 0,54 47 0,-22-20 0,4 3-492,14 23 0,2 5 164,-22-20 0,2 0 0,-3-1 6,12 10 1,-2 0-171,14 5 0,-3-4 289,-31-14 1,-2-3-13,10 3 1,-3-2 214,23 19 0,-16-13 0,-25-16 983,-10-1 0,-12-8 0,-1-3 0,-55-47-472,-12-1-511,7-3 0,-5-1-416,-6 9 0,-1 0 416,9-5 0,-2-1 0,-12 1 0,0 2 0,18 6 0,1-1 0,-11-7 0,0 1 0,11 6 0,2 1-164,-1-3 0,0 0 164,1 3 0,2 2 0,-13-18 0,4 14 0,20 4 0,4 13 0,13 2 983,27 10-606,40 33-377,-11 0 0,5 5-492,17 9 0,3 5 237,-4 13 0,0 2 255,12-5 0,-3-1 0,-24-6 0,-2 0-482,9 1 1,-2-2 481,-19-11 0,-3-2 0,29 30 0,-4-5 0,-32-21 0,-4-12 983,-13-5-216,-5-12 216,-21-4-907,-22-2-76,-35-41 0,9 2 0,-3-6-492,16-1 0,-3-7 246,-1 3 0,-8-7 0,-2-2 0,6 2-82,1-4 0,4 1 0,-4-6 82,-7-3 0,-6-7 0,1 0 0,7 4-82,4-1 0,7 4 0,-2-4 82,7 7 0,-3-4 0,3 1 0,5 6-246,-6-13 0,3 2 164,4 6 0,-3-3 0,4 5-164,1 1 0,3 4 310,-1-6 1,1 3 181,9 13 0,3 3 983,-12-20 0,20 19 0,4 19 0,30 9 0,49 36-492,-17 7 1,5 8-820,-2 0 0,4 5 0,0 4 314,8 10 1,1 4-1,-1 0 14,-8-6 0,-2-1 0,3 2 0,-4-3 0,3 2 0,-1 0 0,-3-1 0,3 6 0,-3-2 0,0 0 0,0-3 0,1 0 0,-2 1-322,-5 1 0,-1 2 0,-3-5 322,5-4 0,-3-3-221,-1 5 0,-1-1 221,27 23 0,-30-27 0,-9-10 983,-15-17 0,-15-10 0,-59-52-796,18 13 0,-5-6-515,-7-8 0,-5-6 0,0-2 95,-3-5 0,1-3 0,-1 0 233,1 2 0,0-1 0,-1-2 0,5 5 0,-3-3 0,2 0 0,1 2 0,-4-9 0,2 3 0,1 0 0,-2 2 0,1 0 0,2 1-328,4 1 0,2-1 0,3 6 213,-5 1 1,2 2 114,-1-11 0,2 1-173,9 21 1,3 2 172,-11-27 0,18 28 0,11 17 983,11 7 0,6 10 0,43 22-866,-3 14 0,6 8-609,25 17 0,8 7 444,-16-11 1,3 4 0,-2 1 47,-8-4 0,-2 1 0,2 1 0,11 4 0,4 1 0,-8-2 0,-6 1 0,-3 0-328,-5-8 0,3 1 0,-3-4 245,0-1 0,-3-2-104,-1 5 1,-2-3 186,26 16 0,-27-15 0,-17-21 983,-8-3 0,-7-18-85,-54-59-898,-11-9 83,-4 0 0,-3-4-83,16 18 0,1 0 0,-9-14 0,2 2 0,13 17 0,2 1 46,-2-8 1,1 2-47,-26-23 0,20 14 0,12 18 0,19 11 0,31 16 0,32 10 0,14 26 0,6 12-232,-19-4 0,1 5 232,5 3 0,5 6 0,-6 1 0,4 14 0,-5 0 0,2-3 0,0-1 0,3 2 0,-6 0-159,-18-17 0,-4 0 159,7 4 0,-3-1 0,8 15 0,-12-12 0,-13-18 0,-4-12 983,-8-1 0,-33-45-893,-22-31-90,10 10 0,-4-5-492,-9-14 0,-2-3 17,1-4 0,-3-2 475,12 19 0,-3 0 0,3 2 0,-2-11 0,1 1 0,-12-8 0,3 4-431,22 24 0,2 2 431,-9-6 0,2 1 0,-13-20 0,8 21 0,28 25 0,11 13 983,47 20 0,19 32-694,-16-13 0,2 5-354,5 18 1,-3 4 64,-13-16 0,-1 0 0,10 13 0,-3-1 0,12 19-445,7 3 445,-12-6 0,-23-24 0,-3-5 0,-15-20 0,0-3 983,-14-13-870,-21-25-113,-26-16 0,12 5 0,-4-3-492,-16-7 0,-2-3 353,0-7 1,-2-2-190,11 14 0,-3-1 0,2-2 0,0-5 0,1-1 0,2 2-163,-10-4 1,2-1-2,-12-17 0,5 1 270,28 26 1,3 2 52,-9-7 0,0 2 169,-14-31 983,20 29-670,10 14 670,20 13 0,10 16-87,43 31-896,33 34-369,-17-10 0,5 7 369,6 7 0,1 3 0,-23-16 0,-1 2 0,-2-4 0,10 6 0,-4-1-356,1 15 1,-3-2 355,-15-27 0,-3-1 0,1 11 0,-3 0 0,21 20 0,-21-20 0,-14-13 0,-3-18 983,-10-3 0,-6-9 0,-27-28-195,-28-21-788,-6-12 0,-5-5-492,10 8 0,-3-2 164,1 0 0,-4-4 0,5 3-23,3 2 1,3 2-142,-16-16 0,1 1 235,21 17 1,3 3 98,0 3 1,1 1 157,8 2 0,2 3 0,-10-6 0,19 4 983,26 27 0,41 16-768,-2 15 1,6 7-216,18 11 0,6 5-328,-13-3 0,3 3 0,0 2 0,5 1 0,0 2 0,1 1 243,2 6 1,0 2 0,0 0 84,0 0 0,-1 1 0,0-1 0,-2 0 0,-1 0 0,-5-2 0,9 13 0,-3-3-492,5-2 0,-6-1 448,-27-15 1,-3 0-62,2-3 0,-1-1 105,22 27 0,-31-28 0,-4-11 983,-19-12 0,-56-72 0,-12-6-999,9-8 1,-3-9 15,-1 9 0,1 0 0,2-5 0,1 0-492,10 13 0,0 1 378,-6-4 1,2 3-522,-10-22 635,23 33 0,2 1 0,-12-11 0,16 12 983,11 18 0,25 39 0,18 21-202,18 54-781,-12-39 0,-1 1 0,11 41 0,-15-41 0,0-2 0,10 22 0,2 16 0,-6-26 784,-11-4-784,-5-22 0,-6-7 0,0-9 0,-5-4 0,-2-47 0,-36-26 0,13 8 0,-2-3-402,-7 5 1,-3 1 401,1-2 0,2 0 0,-18-32-319,0 6 319,9 15 0,4 17 0,19 21 0,3 17 0,18 49 0,27 43 0,-12-19 0,4 6-492,15 10 0,4 4 208,-14-21 1,0 2 0,-1-2 283,5 11 0,1-2-492,6 14 0,-2-3 403,-17-27 0,-2-2-179,9 6 1,-1-1 267,-8-10 0,-2-3 0,11 21 0,-10-14 983,-8-28 0,-1-3 0,-6-11 0,0-1-262,-19-4-721,-7-2 0,-30-4 0,-16-7 0,-8-8 0,24 3 0,-1-1-360,3 1 0,0 0 360,-11-5 0,2 2 0,-32 3-121,38 1 0,3 0 121,-9 10 0,-15-6 0,27 7 0,13 0 0,10 0 710,18 4-710,0 14 252,17 15-252,7 0 0,32 22 0,7-18 0,18 15 0,-3-8 0,0 0 0,0-6 0,0 4 0,-16-14 0,-4 0 0,-16-5 0,-12-10 0,-3 4 0,-11-7 0,-1 0 0,-9-4 0,-21-2 0,-7-4 0,-26-12 0,-2-4 0,-1-11 0,-15 4 0,22 4 0,-4 6 0,22 1 0,2 0 0,12 5 0,5 6 0,34 28 0,10 10 0,20 21 0,14 3 0,-12-2 0,7 1 0,-12-9 0,-15-11 0,-4-9 0,-12-9 0,-2-4 0,-5-3 0,-14-9 0,-13-20 0,-30-10 0,-6-25 0,-13 3 0,-2-12 0,6 12 0,3 2 0,9 4 0,18 19 0,6-3 0,14 13 0,24 5 0,18 21 0,12 8 0,22 29 0,-12-1 0,6 1 0,-11-4 0,-14-9 0,-2 0 0,-14-8 0,-1-8 0,-6-1 0,0-11 0,-5 5 0,-2-6 0,-4 0 0,-13-4 0,0-2 0,-8-4 0,5 0 0,11 5 0,0 17 0,23 5 0,5 17 0,17-3 0,1-1 0,-8-7 0,4-2 0,-18-13 0,3-2 0,-12-5 0,0-1 0,0-4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9:15.858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9:47.881"/>
    </inkml:context>
    <inkml:brush xml:id="br0">
      <inkml:brushProperty name="width" value="0.1" units="cm"/>
      <inkml:brushProperty name="height" value="0.1" units="cm"/>
      <inkml:brushProperty name="color" value="#E0F568"/>
    </inkml:brush>
  </inkml:definitions>
  <inkml:trace contextRef="#ctx0" brushRef="#br0">1137 0 24575,'-5'10'0,"-4"0"0,3 0 0,-4 0 0,4 0 0,-3-4 0,8 3 0,-9-8 0,1 4 0,-2-5 0,2 4 0,0-3 0,3 8 0,-4-4 0,0 0 0,5 4 0,-4-8 0,3 8 0,-4-7 0,-1 7 0,1-4 0,0 5 0,0-5 0,1 0 0,-1-5 0,5 4 0,-4-3 0,4 4 0,-5-1 0,0-3 0,5 8 0,-4-8 0,3 8 0,-4-8 0,1 7 0,-1-7 0,0 8 0,0-4 0,0 1 0,5 2 0,-4-7 0,3 9 0,-4-5 0,0 1 0,4 2 0,-2-6 0,7 7 0,-8-8 0,3 8 0,-4-8 0,5 7 0,-4-7 0,4 8 0,-5-8 0,0 8 0,0-8 0,4 8 0,-3-7 0,4 6 0,-5-7 0,5 8 0,-3-8 0,7 8 0,-8-8 0,3 7 0,-4-7 0,5 8 0,-4-8 0,8 8 0,-8-7 0,7 6 0,-7-6 0,8 6 0,-8-7 0,8 8 0,-8-8 0,4 7 0,0-2 0,-4-1 0,8 3 0,-8-7 0,8 8 0,-8-8 0,8 8 0,-7-4 0,7 5 0,-8-5 0,8 4 0,-9-8 0,9 8 0,-8-8 0,8 8 0,-8-7 0,7 7 0,-7-8 0,4 8 0,-5-4 0,0 5 0,0-5 0,0 4 0,-1-4 0,1 1 0,0 3 0,-6-8 0,4 8 0,-4-3 0,6-1 0,0 5 0,-1-9 0,1 8 0,-1-8 0,6 8 0,-5-8 0,5 8 0,-6-8 0,1 8 0,1-8 0,-1 8 0,0-8 0,-1 8 0,1-7 0,-1 7 0,1-8 0,4 8 0,-3-8 0,3 4 0,1-1 0,-5-3 0,5 4 0,-1-1 0,-3-3 0,4 8 0,-5-8 0,4 8 0,-2-8 0,3 3 0,-5-4 0,1 0 0,-1 4 0,0-2 0,-1 2 0,1 0 0,0-3 0,0 8 0,8-12 0,13-3 0,2-1 0,7-7 0,-10 13 0,0-9 0,0 5 0,6-6 0,-4 0 0,9 0 0,-4 0 0,6 0 0,-1-1 0,1 1 0,6-1 0,-5 0 0,0-5 0,-2 10 0,-5-9 0,0 11 0,5-7 0,-11 2 0,5 4 0,-6-4 0,0 9 0,0-8 0,0 8 0,-5-8 0,4 8 0,-3-8 0,0 3 0,3 0 0,-4-3 0,5 4 0,0-5 0,0 4 0,-5-3 0,4 8 0,-3-8 0,4 3 0,0-4 0,0 0 0,1-6 0,4 4 0,-2-10 0,8 9 0,-9-3 0,10 5 0,-11 1 0,5-1 0,-6 0 0,0 6 0,1-5 0,-1 9 0,0-3 0,-4-1 0,2 4 0,-2-4 0,-1 1 0,4 2 0,-4-2 0,5 4 0,-5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9:50.857"/>
    </inkml:context>
    <inkml:brush xml:id="br0">
      <inkml:brushProperty name="width" value="0.1" units="cm"/>
      <inkml:brushProperty name="height" value="0.1" units="cm"/>
      <inkml:brushProperty name="color" value="#E0F568"/>
    </inkml:brush>
  </inkml:definitions>
  <inkml:trace contextRef="#ctx0" brushRef="#br0">1 1 24575,'0'20'0,"0"0"0,0 10 0,5-6 0,2 11 0,-1-10 0,5 4 0,-10-7 0,9 1 0,-9 0 0,9-6 0,-9-1 0,4-6 0,-5 0 0,0 0 0,4-4 0,-3 3 0,3-4 0,1 0 0,-4 3 0,8-7 0,-8 8 0,7-4 0,-7 5 0,8-4 0,-8 3 0,8-4 0,-3 1 0,0 3 0,3-8 0,-8 8 0,8-3 0,-4 4 0,1 0 0,3-5 0,-4-1 0,1-4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00.905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1 0 24575,'27'5'0,"2"1"0,-17 4 0,4 1 0,-6-1 0,0 1 0,0-1 0,-4 0 0,-1 0 0,-1 0 0,-3 0 0,3-1 0,0 1 0,-3-1 0,8 1 0,-4-1 0,1 1 0,2 0 0,-2 0 0,3-1 0,1 1 0,-1-1 0,1-3 0,-4 2 0,3-6 0,-3 7 0,3-4 0,1 1 0,-4 2 0,2-6 0,-2 7 0,4-4 0,0 5 0,0-4 0,0 3 0,0-4 0,0 5 0,0 0 0,-1-5 0,-3 4 0,2-8 0,-7 12 0,8-6 0,-4 7 0,1-4 0,2 0 0,-6 0 0,7-5 0,-8 8 0,8-10 0,-8 10 0,8-8 0,-8 4 0,8 1 0,-8 0 0,8 0 0,-8 0 0,8-4 0,-3 7 0,4-6 0,0 8 0,0-5 0,-5 0 0,4 0 0,-3 0 0,4 0 0,-4 0 0,3-4 0,-3 3 0,4-3 0,0 4 0,0 0 0,0 0 0,0 0 0,-4 1 0,3-1 0,-3 0 0,4 0 0,-4 1 0,3-1 0,-3 0 0,4 0 0,-4 1 0,-2-1 0,1-5 0,0 5 0,1-5 0,3 1 0,-3 2 0,-1-2 0,5 0 0,-5 3 0,1-3 0,3-1 0,-3 9 0,4-12 0,-4 12 0,3-9 0,-4 6 0,6-6 0,-6 4 0,4-3 0,-3 4 0,4 1 0,1-6 0,-1 4 0,0-3 0,0 4 0,0 0 0,1 1 0,-6-1 0,4 0 0,-3 0 0,4 1 0,1-1 0,-1 0 0,0 0 0,0 0 0,0 0 0,0 0 0,0 1 0,1-1 0,-1 0 0,0 6 0,1-5 0,0 5 0,-1-6 0,0 1 0,1 4 0,-1-3 0,6 4 0,-4-5 0,4-1 0,-1 1 0,-3 5 0,10-4 0,-10 4 0,9 0 0,-9-4 0,9 9 0,-10-9 0,11 9 0,-11-10 0,10 11 0,-9-11 0,9 11 0,-9-5 0,10 0 0,-5 5 0,1-5 0,3 1 0,-3-2 0,-1-5 0,-2 0 0,-4-1 0,-1 0 0,0 0 0,0-4 0,1-1 0,-2-5 0,1 0 0,0 0 0,6 4 0,-5 2 0,5 5 0,-6-1 0,1 0 0,-6 1 0,4-6 0,-3 4 0,4-3 0,-4 4 0,2-5 0,-6 4 0,7-3 0,-4-1 0,6 4 0,-6-3 0,4 0 0,-3 3 0,4-4 0,-4 5 0,3-4 0,-8 3 0,8-3 0,-3 0 0,4 2 0,0-7 0,0 8 0,0-3 0,-1 4 0,2 0 0,-1 0 0,0 0 0,0-4 0,0 3 0,1-3 0,-1 4 0,0 0 0,0-4 0,0 3 0,-4-4 0,3 1 0,-3 3 0,4-3 0,0 4 0,0-5 0,0 4 0,0-4 0,-1 5 0,1-5 0,0 4 0,0-3 0,0 4 0,0-5 0,1 4 0,-1-8 0,0 8 0,0-3 0,0 4 0,1-4 0,-1 3 0,0-8 0,0 8 0,0-8 0,0 8 0,0-8 0,0 3 0,1 1 0,-1-4 0,6 3 0,-5-4 0,10 0 0,-4 5 0,6-3 0,0 3 0,-1-5 0,-4 0 0,3 0 0,-4 0 0,0 0 0,4 0 0,-9 4 0,9-3 0,-9 4 0,3-5 0,-4 0 0,-1 5 0,0-4 0,0 3 0,0 1 0,1-4 0,-1 3 0,0-4 0,0 5 0,0-4 0,0 4 0,0-1 0,0-3 0,0 4 0,0-1 0,0 2 0,0-1 0,0 4 0,1-8 0,-1 8 0,0-8 0,-5 8 0,4-3 0,-3-1 0,3 4 0,-3-4 0,3 5 0,-8 0 0,9-5 0,-5 4 0,1-4 0,-2 5 0,0 0 0,2-5 0,4 4 0,0-4 0,0 0 0,-1 4 0,2-8 0,-1 3 0,0 1 0,0-4 0,-5 8 0,9-8 0,-7 4 0,7-1 0,-4-3 0,0 3 0,0-4 0,0 5 0,-1-4 0,1 4 0,0-5 0,0 0 0,0 0 0,0 0 0,0 0 0,0 0 0,0 0 0,0 0 0,0 0 0,0 0 0,0 0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36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0:03.868"/>
    </inkml:context>
    <inkml:brush xml:id="br0">
      <inkml:brushProperty name="width" value="0.35" units="cm"/>
      <inkml:brushProperty name="height" value="0.35" units="cm"/>
      <inkml:brushProperty name="color" value="#E0F568"/>
    </inkml:brush>
  </inkml:definitions>
  <inkml:trace contextRef="#ctx0" brushRef="#br0">1 0 24575,'44'31'0,"0"0"0,4 6 0,1 3 0,0 7 0,-1 3-492,2 8 0,0 0 0,3-4 0,0 2 0,-7 6 0,-1-1 314,3-7 0,0-1 178,3 11 0,-2-1-66,-14-20 0,-1-1 66,9 14 0,0-1 0,22 20 0,-32-31 0,1 1 0,2-3 0,0-3 658,25 25-658,-7 2 0,-13-30 0,-9 2 983,-15-21-336,-1-1 336,-6-10-979,-4-6 161,-28-27-165,-10-10 0,-20-22 0,-5 1 0,3-10 0,-6 7-504,-2-15 504,3 15 0,-2-7 0,12 24 0,0-3 0,18 21 0,0 1 0,14 9 0,1 9 0,6 3 504,4 21-504,1 20 0,5 41 0,7-20 0,3 6-492,4 8 0,2 3 0,8 18 0,2-1 454,-3-21 0,0-1 38,1 13 0,-2-3-374,-5-24 0,-1-2 374,0 1 0,1-1 0,14 39 0,-10-43 0,-7-10 0,-9-38 983,-5-52-5,-15-25-978,4 13 0,-5-6-471,-9-4 1,-5 0 470,-6-3 0,-3 0 0,1-12 0,-2 4 0,5 26 0,0 2-379,0-11 0,1 4 379,-13-8-25,-6-1 25,18 17 0,9 22 0,9 8 983,16 36-267,29 45-716,-2-8 0,3 8-492,9 21 0,2 6 170,-6-18 0,2 2 0,-4-2 322,-1 13 0,0 1-328,-2-14 0,2 2 0,-4-6 19,-4-4 1,-1-3 15,4 12 1,1-2 292,-3-16 0,-2-3 0,3 28 0,1-25 983,-14-13 0,-1-18 0,-5-12 0,-8-35-669,-22-35-314,-9-24 75,10 40 0,-2 0-75,2 2 0,0 1 0,-21-31 0,-2 1 0,11 19 0,3 16 0,13 11 0,3 11 0,10 2 0,1 7 596,5-2-596,0-4 0,5-9 0,2-7 0,0-6 0,4 0 0,-9-1 0,3 1 0,-5 6 0,0 2 0,0 6 0,0 0 0,-4 6 0,-2 6 0,-4 7 0,0 4 0,-1 0 0,1 0 0,-6 0 0,4 0 0,-9 0 0,4 10 0,-14 10 0,4 19 0,-12 3 0,3 13 0,-7-5 0,-8 9 0,7-8 0,3-4 0,2-7 0,13-9 0,-5 0 0,14-14 0,6-2 0,-4-4 0,12-1 0,9-36 0,10-2 0,9-35 0,2 1 0,-12-3 0,7-8 0,-8-1 0,-6 1 0,-1 8 0,-7 10 0,0 10 0,0 14 0,0 2 0,0 11 0,-5 7 0,-6 1 0,-6 9 0,-1-4 0,-3 5 0,4 0 0,-1 0 0,-3 0 0,9 0 0,-4 0 0,6 5 0,0 0 0,4 1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30.168"/>
    </inkml:context>
    <inkml:brush xml:id="br0">
      <inkml:brushProperty name="width" value="0.2" units="cm"/>
      <inkml:brushProperty name="height" value="0.2" units="cm"/>
      <inkml:brushProperty name="color" value="#E0F568"/>
    </inkml:brush>
  </inkml:definitions>
  <inkml:trace contextRef="#ctx0" brushRef="#br0">1325 1 24575,'-16'4'0,"-1"-3"0,16 7 0,-8-7 0,4 8 0,-5-8 0,4 7 0,-2-7 0,7 8 0,-8-8 0,8 8 0,-8-8 0,8 8 0,-8-8 0,8 7 0,-8-7 0,8 8 0,-8-8 0,3 7 0,-3-6 0,3 6 0,-3-7 0,4 4 0,-1 0 0,-3-4 0,4 3 0,-1 1 0,-3-4 0,4 8 0,-5-8 0,1 7 0,-1-7 0,0 3 0,1-4 0,3 5 0,-3-4 0,4 3 0,0 0 0,-4-3 0,3 4 0,1-1 0,-4-3 0,3 4 0,1-1 0,-4-2 0,3 2 0,-4 0 0,1-3 0,-1 4 0,1-5 0,-1 4 0,0-3 0,1 3 0,3 0 0,-2-2 0,2 2 0,1 0 0,-4-3 0,4 8 0,-5-3 0,0 3 0,0-3 0,5 2 0,-4-6 0,8 7 0,-8-8 0,3 8 0,-4-4 0,0 5 0,0-5 0,5 4 0,-4-8 0,4 7 0,-5-7 0,4 8 0,-2-4 0,3 0 0,-1 4 0,-3-8 0,4 4 0,-1-1 0,-3-3 0,4 4 0,-1-1 0,-3-3 0,4 8 0,-5-4 0,1 4 0,-1-3 0,4 2 0,-3-7 0,8 8 0,-8-8 0,8 7 0,-8-7 0,8 8 0,-8-8 0,8 9 0,-8-9 0,8 8 0,-9-8 0,9 8 0,-8-8 0,8 8 0,-8-8 0,8 8 0,-8-3 0,4 4 0,-5-1 0,0-3 0,5 3 0,-5-8 0,9 8 0,-8-8 0,3 8 0,-4-4 0,0 1 0,0 3 0,-1-8 0,1 8 0,0-4 0,-1 1 0,1 3 0,5-4 0,0 5 0,5 0 0,-5-5 0,-6 4 0,-1-3 0,-9 5 0,4 0 0,-6 1 0,0-1 0,6 0 0,1-1 0,0 1 0,0 0 0,-1-5 0,2 3 0,4-8 0,-4 8 0,3-3 0,-9 0 0,9 3 0,-10-7 0,11 7 0,-11-8 0,10 8 0,-3-8 0,4 8 0,1-8 0,4 8 0,2-4 0,0 5 0,-2-1 0,-4 1 0,4-4 0,2-2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41.4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799 0 24575,'-6'28'0,"-8"-9"0,7-10 0,-15-3 0,10 5 0,-15 0 0,8 0 0,-17 1 0,12 0 0,-6 0 0,8-1 0,-1 0 0,6 0 0,1 0 0,5-1 0,1-4 0,4 2 0,-2-7 0,2 8 0,-3 1 0,-1 1 0,0 3 0,0-4 0,1-5 0,3 4 0,-2-8 0,2 8 0,-4-4 0,0 0 0,5 4 0,-4-8 0,3 8 0,0-3 0,-3-1 0,3 4 0,1-3 0,-4 0 0,3 3 0,0-4 0,-3 1 0,8 7 0,-8-11 0,8 10 0,-8-6 0,4 3 0,0 1 0,-4 0 0,8-1 0,-8 1 0,4-1 0,0 1 0,-4-1 0,8 1 0,-7-1 0,7 1 0,-4-1 0,1 1 0,3-1 0,-8-3 0,8 7 0,-3-6 0,0 7 0,2-4 0,-6-5 0,7 8 0,-8-6 0,8 7 0,-8-5 0,8 1 0,-3-1 0,-1 1 0,0-5 0,-1 4 0,-3-4 0,8 5 0,-3 0 0,-1 0 0,4 0 0,-8 0 0,3 0 0,1 0 0,0 0 0,1-5 0,-2 3 0,0-2 0,-3 3 0,3 1 0,1 0 0,-4-4 0,8 3 0,-9-4 0,5 5 0,-1 0 0,2-1 0,0-3 0,-2 7 0,0-6 0,-3 3 0,8-1 0,-8-3 0,7 4 0,-7-5 0,25 4 0,-12-12 0,20-4 0,-14-5 0,1-4 0,-1 1 0,1 3 0,-1-4 0,1 0 0,-1 5 0,-4-5 0,3 6 0,-3-1 0,0 1 0,3 4 0,-8-3 0,8 3 0,-4-4 0,1 0 0,3 4 0,-4-3 0,1 3 0,-1-4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44.7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904 1 24575,'-24'44'0,"1"-7"0,4-8 0,-2-12 0,8 5 0,-3-10 0,10 4 0,-4-1 0,4-3 0,-5 3 0,5-4 0,-3-1 0,3 0 0,1 0 0,-5 1 0,4 4 0,0-3 0,-3 4 0,7-6 0,-7 0 0,4 0 0,-1 0 0,-3 1 0,7-1 0,-2 0 0,4 0 0,-5 0 0,4 0 0,-8-4 0,8 7 0,-9-7 0,9 9 0,-3-6 0,-1 1 0,4 0 0,-4 0 0,5 0 0,-4 0 0,2 0 0,-7 0 0,8 0 0,-8 1 0,8-2 0,-8 2 0,7-2 0,-2 1 0,-1 0 0,4 0 0,-8 0 0,8 1 0,-8-2 0,8 1 0,-8 0 0,8 0 0,-8 0 0,8 0 0,-8 0 0,8 0 0,-4 0 0,1-1 0,-2 1 0,1 0 0,-4 0 0,8 0 0,-9-4 0,5 3 0,-1-3 0,1 4 0,1 0 0,-2-5 0,1 4 0,-4-3 0,3 3 0,0 2 0,-3-1 0,4 0 0,-5-1 0,5 1 0,-4-5 0,8 4 0,-8-3 0,8 4 0,-8-5 0,4 9 0,-1-8 0,-3 5 0,8-2 0,-4-4 0,1 5 0,3 0 0,-8-5 0,8 8 0,-9-6 0,9 7 0,-8-3 0,3-1 0,0 0 0,-3 0 0,8 0 0,-8 0 0,8 0 0,-9 0 0,9 1 0,-8-1 0,8 0 0,-4 0 0,1 1 0,2-1 0,-7 0 0,8 0 0,-8 0 0,3 1 0,-5 4 0,5-3 0,-4 9 0,4-9 0,-4 3 0,4 1 0,-3-4 0,3 3 0,0-5 0,-3 0 0,8 0 0,-3-1 0,4 1 0,-5 0 0,0 0 0,-1 6 0,-3-5 0,7 11 0,-7-5 0,7 0 0,-8 4 0,9-9 0,-4 3 0,0 1 0,3-4 0,-3 3 0,1-4 0,3 4 0,-9-3 0,9 3 0,-3-4 0,-1-1 0,4 0 0,-4 0 0,1 0 0,2 1 0,-7-1 0,8 0 0,-8 0 0,8 0 0,-8-5 0,3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50.7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24575,'39'0'0,"-12"0"0,-5 4 0,-6 2 0,-5 0 0,5 4 0,-6-9 0,0 8 0,0-8 0,0 3 0,0 1 0,0-4 0,0 4 0,-1-5 0,1 0 0,0 0 0,-1 0 0,2 0 0,-1 0 0,0 4 0,0-3 0,1 4 0,-1-5 0,0 4 0,0-3 0,0 4 0,0-5 0,0 5 0,-1-4 0,0 3 0,1-4 0,0 5 0,0-4 0,0 3 0,-1-4 0,1 5 0,0-4 0,-4 8 0,2-4 0,-3 1 0,5-2 0,-1 0 0,1-2 0,-4 7 0,2-4 0,-3 1 0,5-1 0,-1-1 0,1-3 0,-4 8 0,3-3 0,-4-1 0,5 0 0,0-5 0,0 4 0,0-3 0,-1 8 0,1-8 0,-4 7 0,7-7 0,-7 8 0,8-8 0,-4 3 0,0-4 0,-1 5 0,1-4 0,-5 8 0,8-8 0,-6 4 0,7-1 0,-4-3 0,0 3 0,0-4 0,0 5 0,0-4 0,0 3 0,0 1 0,0-4 0,0 4 0,0-1 0,0-3 0,0 4 0,0-1 0,-1-3 0,-3 9 0,7-9 0,-11 8 0,11-8 0,-7 8 0,4-8 0,0 4 0,0-1 0,0-3 0,1 4 0,-1-1 0,0 2 0,0 0 0,0-2 0,0 1 0,1-4 0,-1 3 0,0 1 0,0-4 0,0 4 0,0-5 0,1 4 0,-1-3 0,6 4 0,-5-5 0,5 0 0,0 0 0,-5 4 0,5-3 0,-6 4 0,6-5 0,-5 0 0,5 0 0,-6 0 0,0 0 0,0 4 0,1-2 0,-1 2 0,0-4 0,0 5 0,0-4 0,1 3 0,-1-4 0,0 0 0,0 5 0,1-4 0,-1 4 0,0-5 0,0 0 0,0 4 0,0-3 0,1 4 0,-2-5 0,2 4 0,-1-3 0,0 9 0,0-9 0,-4 8 0,7-4 0,-6 1 0,7 3 0,-4-3 0,0 4 0,0-5 0,0 4 0,0-4 0,0 1 0,-4 3 0,3-8 0,-4 8 0,6-3 0,-1 0 0,0 3 0,0-8 0,0 8 0,0-8 0,0 8 0,0-8 0,0 8 0,0-8 0,-1 3 0,1 1 0,0-4 0,0 4 0,0-5 0,0 0 0,1 4 0,-1-3 0,0 4 0,0-1 0,0-3 0,0 4 0,0-5 0,0 0 0,0 4 0,0-3 0,0 4 0,-1-5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56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1874 835 24575,'-26'0'0,"2"0"0,14-4 0,0 3 0,0-8 0,0 7 0,0-7 0,0 4 0,-1-6 0,1 6 0,5-4 0,-5 8 0,5-8 0,-5 8 0,0-4 0,1 5 0,-1-4 0,1-6 0,-1-2 0,4-2 0,-3 4 0,3-1 0,1 1 0,0 0 0,1 4 0,-2-3 0,0 3 0,-2 0 0,-2 2 0,-1 4 0,-3 0 0,5 0 0,-1 0 0,0 0 0,1 0 0,-1 0 0,1 0 0,-1 0 0,1 0 0,-1-5 0,0 4 0,0-8 0,1 4 0,-1-5 0,1 1 0,3-1 0,-2 5 0,2 1 0,-4 0 0,0 3 0,5-8 0,-8 8 0,6-4 0,-7 1 0,4 3 0,5-8 0,-4 3 0,3 1 0,-4-4 0,0 8 0,5-8 0,-8 8 0,6-3 0,-3-1 0,-3 4 0,7-7 0,-9 6 0,5-2 0,0 0 0,0-2 0,0 0 0,0 2 0,1 4 0,-1-4 0,1 2 0,-1-2 0,0 4 0,1 0 0,-1 0 0,0-5 0,0 4 0,0-3 0,0 4 0,0-5 0,0 4 0,5-8 0,-8 3 0,6 0 0,-7 2 0,9 0 0,-4 2 0,4-7 0,-5 8 0,1-7 0,-1 7 0,0-3 0,1-1 0,-1-1 0,0 1 0,5-4 0,-4 8 0,4-8 0,-5 3 0,0 1 0,0 1 0,5-1 0,-8 4 0,6-4 0,-7 5 0,5 0 0,-1 0 0,0-4 0,1 3 0,-1-4 0,0 5 0,0-4 0,1 3 0,-1-4 0,0 1 0,0 3 0,1-4 0,-1 5 0,0-4 0,1 3 0,-1-3 0,0-1 0,0 4 0,5-8 0,-9 8 0,12-8 0,-11 8 0,7-8 0,-3 4 0,-1-1 0,1 2 0,-1 4 0,1-4 0,-1 2 0,0-6 0,1 7 0,-1-4 0,0 1 0,1 3 0,3-8 0,-7 8 0,11-8 0,-12 8 0,9-8 0,-5 4 0,0-1 0,5-3 0,-4 8 0,4-8 0,-6 8 0,6-8 0,-4 4 0,3-1 0,-4 1 0,0 1 0,0-2 0,0 0 0,1-2 0,-1 7 0,0-4 0,0 5 0,0-4 0,0 3 0,0-4 0,-1 0 0,1 4 0,0-3 0,0-1 0,0 4 0,-1-8 0,1 7 0,-1-2 0,-5-1 0,5 3 0,-5-3 0,5 5 0,1 0 0,0 0 0,0-4 0,0 3 0,0-4 0,0 0 0,0 4 0,-1-8 0,1 8 0,-1-8 0,1 3 0,-6 0 0,5-3 0,-5 8 0,6-4 0,4 5 0,2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3:05.0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24575,'26'10'0,"-3"-5"0,-18 4 0,4-8 0,-3 8 0,4-3 0,0-1 0,-1 4 0,1-8 0,0 7 0,0-7 0,-1 8 0,1-8 0,0 8 0,-1-4 0,1 0 0,0 4 0,0-8 0,-5 7 0,4-2 0,-3-1 0,4 7 0,-1-5 0,-4 7 0,4-5 0,-8 1 0,8-5 0,-4 4 0,0-4 0,0 5 0,-1 0 0,1-5 0,5 4 0,-1-8 0,0 3 0,0 0 0,1-3 0,-1 3 0,0-4 0,1 4 0,-1-3 0,1 8 0,-1-4 0,0 0 0,1 4 0,-1-8 0,0 3 0,1 0 0,0-3 0,0 8 0,-1-8 0,1 4 0,-1-1 0,1-3 0,0 8 0,-1-8 0,1 3 0,-1 1 0,1-4 0,0 8 0,-1-8 0,1 7 0,0-7 0,-1 4 0,1-1 0,-1-3 0,1 8 0,0-8 0,-1 3 0,1-4 0,0 0 0,0 4 0,0-2 0,0 2 0,-1-4 0,1 0 0,-1 4 0,1-3 0,-1 4 0,1-1 0,0-3 0,-1 3 0,1-4 0,0 0 0,0 5 0,0-4 0,0 4 0,0-1 0,-1-3 0,1 4 0,0-1 0,-1-3 0,1 3 0,0 1 0,-1-4 0,1 3 0,-1-4 0,1 4 0,-1-3 0,1 8 0,-1-8 0,1 3 0,0-4 0,-1 0 0,1 4 0,-1-3 0,1 4 0,0-5 0,0 4 0,0-3 0,0 4 0,-1-1 0,1-2 0,0 2 0,-1 0 0,1-3 0,0 4 0,0-5 0,0 4 0,-1-3 0,1 4 0,0-1 0,0-3 0,0 8 0,-1-8 0,1 3 0,0 1 0,-1-4 0,1 3 0,-1-4 0,1 5 0,0-4 0,0 3 0,-1 1 0,1-4 0,0 3 0,-1 1 0,1-4 0,0 3 0,0 1 0,0-4 0,0 8 0,0-8 0,0 8 0,0-8 0,0 8 0,0-8 0,0 3 0,0 1 0,-1-4 0,-3 8 0,7-8 0,-7 8 0,8-8 0,-4 3 0,-5 1 0,8-4 0,-7 8 0,9-8 0,-6 3 0,1 0 0,-1-3 0,0 3 0,1-4 0,0 5 0,-1-4 0,1 4 0,0-1 0,0-3 0,0 4 0,-1-1 0,2-3 0,-2 3 0,1-4 0,0 5 0,1-4 0,-2 3 0,1-4 0,0 5 0,0-4 0,0 8 0,0-8 0,0 8 0,0-8 0,0 7 0,0-6 0,0 6 0,0-7 0,0 4 0,0-1 0,0-3 0,0 8 0,0-7 0,-4 6 0,7-7 0,-11 8 0,11-8 0,-7 8 0,3-8 0,1 4 0,-1-1 0,1-3 0,-1 7 0,1-7 0,-1 8 0,1-8 0,0 3 0,0 0 0,-1 2 0,1-1 0,-1 3 0,1-6 0,-5 6 0,4-3 0,-3 1 0,4-2 0,-1 0 0,1-3 0,-5 9 0,4-5 0,-4 1 0,5-2 0,0 0 0,0-2 0,-5 7 0,8-8 0,-10 8 0,10-8 0,-8 8 0,6-8 0,-2 7 0,1-7 0,0 8 0,0-8 0,0 3 0,0 1 0,0-4 0,0 8 0,0-8 0,0 7 0,0-7 0,-5 8 0,8-4 0,-7 1 0,4 2 0,-2-7 0,-2 8 0,4-8 0,0 8 0,-1-8 0,1 8 0,0-4 0,0 1 0,0-2 0,-4 1 0,3 0 0,-3 1 0,4 3 0,-1-8 0,-3 8 0,7-4 0,-7 1 0,4 2 0,-1-6 0,-4 6 0,4-7 0,1 8 0,-5-3 0,4-1 0,-3 4 0,-1-4 0,4 1 0,-3 3 0,4-8 0,0 7 0,0-2 0,0-1 0,0 4 0,-1-8 0,-3 8 0,7-3 0,-7-1 0,8 4 0,-4-8 0,-5 7 0,8-2 0,-6-1 0,7 4 0,-4-8 0,-5 7 0,8-3 0,-7 5 0,8-5 0,-9 3 0,4-6 0,-4 6 0,5-6 0,0 6 0,-1-7 0,1 8 0,-1-4 0,0 0 0,-3 4 0,6-4 0,-5 1 0,3 2 0,-2-7 0,-2 4 0,4-1 0,0-3 0,-5 8 0,8-3 0,-6-1 0,7 0 0,-4-1 0,0-3 0,0 8 0,0-8 0,-1 3 0,1 0 0,-5 2 0,5-1 0,-1 4 0,2-8 0,3 3 0,-4-4 0,-4 5 0,7-4 0,-11 8 0,11-8 0,-7 8 0,3-8 0,1 8 0,0-8 0,-4 8 0,6-4 0,-5 1 0,7 3 0,-5-8 0,-3 8 0,6-4 0,-5 1 0,7-2 0,-5-4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3:15.9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24575,'33'11'0,"-7"-1"0,-11 1 0,-4-5 0,-1 3 0,0-8 0,-5 8 0,4-3 0,-4-1 0,1 4 0,2-3 0,-2-1 0,0 5 0,3-5 0,-4 1 0,1 3 0,7-4 0,-7 1 0,4 3 0,-1-8 0,-3 8 0,3-4 0,-3 5 0,2-1 0,-3 1 0,1-1 0,2-4 0,-2 4 0,0-3 0,3-1 0,-4 8 0,6-10 0,-1 10 0,-5-7 0,4-1 0,-4 4 0,5-4 0,-4 5 0,2-5 0,-2 3 0,4-2 0,-1-1 0,-3 4 0,3-8 0,-4 8 0,5-8 0,0 8 0,0-8 0,-5 8 0,9-8 0,-8 8 0,9-3 0,-5-1 0,0 4 0,-1-8 0,-3 8 0,7-8 0,-11 8 0,11-8 0,-8 8 0,5-8 0,-1 8 0,1-8 0,-5 7 0,4-2 0,-3 0 0,4 3 0,0-4 0,0 1 0,0-2 0,-4 1 0,3 0 0,-4 1 0,5 3 0,0-4 0,0 0 0,0 0 0,-5-1 0,8 2 0,-7-1 0,8 4 0,-4-8 0,0 8 0,0-8 0,0 9 0,0-9 0,0 7 0,0-7 0,-1 8 0,2-8 0,-2 3 0,1 1 0,0 0 0,0 1 0,-5 2 0,4-6 0,1 2 0,-4 0 0,7-3 0,-7 8 0,4-4 0,-1 5 0,1-5 0,-5 4 0,3-4 0,-2 1 0,3 3 0,-3-4 0,2 1 0,-2 3 0,4-8 0,-5 8 0,9-4 0,-7 1 0,8 3 0,-5-8 0,-4 8 0,7-3 0,-6 4 0,7-4 0,-4-2 0,1 0 0,-1 2 0,0 0 0,-1-2 0,-3 0 0,7-3 0,-11 9 0,12-9 0,-5 8 0,2-8 0,4 8 0,-6-8 0,1 7 0,0-7 0,0 4 0,0-1 0,0 2 0,0-1 0,0 4 0,0-8 0,0 7 0,0-7 0,0 4 0,0-1 0,-5 2 0,4 0 0,-4 3 0,5-8 0,-5 8 0,8-8 0,-11 8 0,11-8 0,-7 8 0,4-8 0,0 9 0,0-9 0,0 8 0,0-8 0,-5 8 0,8-8 0,-11 8 0,11-8 0,-8 7 0,5-7 0,-1 8 0,0-8 0,1 7 0,-1-7 0,0 3 0,1 1 0,0 0 0,-1 1 0,1-2 0,-1-4 0,1 4 0,-1-3 0,1 4 0,0-1 0,-1-3 0,-3 8 0,7-8 0,-11 8 0,11-8 0,-3 7 0,0-7 0,4 8 0,-5-4 0,1 0 0,-1 4 0,1-8 0,0 7 0,-1-7 0,1 4 0,0-1 0,-1-3 0,-3 9 0,7-9 0,-6 7 0,7-6 0,-9 6 0,4-7 0,0 8 0,1-8 0,0 7 0,-2-7 0,-3 8 0,5-4 0,-1 5 0,1-1 0,0 1 0,-1-5 0,1 3 0,-1-7 0,0 8 0,1-8 0,-5 7 0,8-2 0,-7-1 0,4 4 0,-2-8 0,-2 7 0,4-7 0,-4 8 0,2-3 0,-2 0 0,3 2 0,1-7 0,-5 8 0,7-8 0,-9 8 0,9-7 0,-6 6 0,3-7 0,1 8 0,-1-8 0,-4 8 0,8-8 0,-11 7 0,11-6 0,-8 6 0,5-7 0,0 8 0,-1-4 0,-3 6 0,3-1 0,-3-5 0,-1 5 0,3-5 0,-2 0 0,3 8 0,1-6 0,0 3 0,-5-2 0,4-7 0,-3 8 0,4-8 0,-5 8 0,4-3 0,-4-1 0,5 4 0,0-8 0,-5 8 0,8-4 0,-7 5 0,8-5 0,-9 4 0,4-8 0,-3 8 0,4-3 0,0-1 0,-1 4 0,1-8 0,-1 7 0,1-7 0,-5 8 0,8-8 0,-11 8 0,11-7 0,-7 6 0,3-7 0,1 8 0,-1-4 0,1 0 0,-4 4 0,2-8 0,-2 8 0,4-8 0,0 8 0,0-8 0,-1 3 0,2 1 0,-2-4 0,-3 8 0,7-8 0,-11 8 0,11-8 0,-8 8 0,5-8 0,0 7 0,0-7 0,-1 4 0,1-1 0,0-3 0,-1 4 0,1-1 0,0-2 0,-4 7 0,7-4 0,-7 1 0,9-2 0,-10 0 0,4-2 0,-4 7 0,5-8 0,0 8 0,-1-8 0,-3 7 0,7-6 0,-11 7 0,12-8 0,-9 8 0,6-8 0,-1 3 0,-1-4 0,1 4 0,0 2 0,0-1 0,-1 4 0,1-8 0,0 8 0,0-8 0,-5 8 0,9-4 0,-7 1 0,3 2 0,-2-2 0,-2-1 0,3 4 0,-4-4 0,4 1 0,-4 3 0,5-4 0,0 4 0,-1 1 0,1-5 0,-5 4 0,4-4 0,-4 1 0,5 2 0,0-2 0,-1 3 0,1-3 0,-5 3 0,4-4 0,-4 1 0,5 3 0,0-4 0,-1 0 0,-3 4 0,2-3 0,-3-1 0,5 4 0,-4-3 0,3 0 0,-4 2 0,5-2 0,0-1 0,-5 4 0,4-8 0,-3 8 0,-1-3 0,4 0 0,-3 2 0,3-2 0,1 3 0,0-3 0,-5 2 0,4-6 0,-4 7 0,5-8 0,-1 3 0,1 1 0,0 0 0,-4 5 0,2-5 0,1-1 0,2 1 0,3-4 0,-4 4 0,0-5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3:29.6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24575,'41'0'0,"-4"0"0,-20 0 0,-1 4 0,-6 2 0,0 0 0,1 3 0,-1-8 0,0 8 0,0-8 0,0 8 0,0-8 0,0 8 0,0-8 0,0 4 0,0 0 0,-1-4 0,-3 8 0,6-8 0,-9 8 0,9-8 0,-2 4 0,1-5 0,2 0 0,-3 0 0,0 0 0,0 0 0,0 0 0,0 0 0,-1 0 0,1 4 0,-1-3 0,0 7 0,-4-2 0,4-1 0,-3 4 0,4-8 0,0 3 0,0 1 0,-4 1 0,3-1 0,-3 4 0,4-8 0,0 8 0,0-8 0,-1 8 0,1-8 0,-1 3 0,1 1 0,-1-4 0,1 8 0,0-8 0,0 7 0,-1-7 0,-3 8 0,6-8 0,-9 7 0,9-6 0,-2 2 0,-4 1 0,7-4 0,-8 3 0,4-4 0,1 5 0,0-4 0,0 3 0,-1-4 0,1 0 0,-1 4 0,1-3 0,0 4 0,0-5 0,0 0 0,0 0 0,0 4 0,-1-3 0,1 4 0,0-1 0,0-3 0,0 3 0,0 1 0,0-4 0,0 8 0,1-8 0,-1 4 0,0-1 0,0-2 0,0 6 0,0-6 0,0 2 0,1-4 0,-1 4 0,0-3 0,0 4 0,0 0 0,0-4 0,0 8 0,0-8 0,0 3 0,0-4 0,0 4 0,1-3 0,-1 8 0,0-8 0,0 8 0,0-8 0,0 3 0,0 1 0,0 0 0,0 1 0,0 3 0,0-8 0,0 8 0,0-4 0,0 1 0,0 3 0,0-8 0,-4 8 0,7-3 0,-6 3 0,7-3 0,-8 3 0,3-8 0,-4 8 0,5-3 0,1 4 0,-2-1 0,1-3 0,-5 3 0,4-8 0,-4 12 0,5-6 0,-5 7 0,4-9 0,-8 4 0,8-4 0,-4 5 0,5-5 0,0 3 0,-5-2 0,4-1 0,-4 3 0,5-7 0,0 8 0,-5-3 0,5-1 0,-5 4 0,5-8 0,0 8 0,-1-4 0,1 5 0,-5-1 0,4-3 0,-3 2 0,-1-2 0,4 4 0,-3-5 0,4 4 0,-1-8 0,-3 8 0,2-4 0,-2 1 0,4 2 0,-5-2 0,4 4 0,-4-4 0,1 3 0,7-4 0,-6 1 0,8 3 0,-5-3 0,0-1 0,1 4 0,-1-3 0,0 4 0,0-4 0,0 3 0,0-4 0,1 6 0,-1-1 0,0-5 0,0 4 0,0-3 0,6 0 0,-4-2 0,9-4 0,-10 0 0,5 0 0,-10 0 0,-2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3:33.2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24575,'26'0'0,"-3"4"0,-13 2 0,0 4 0,0-4 0,1 3 0,-1-8 0,0 8 0,0-3 0,0 0 0,1-2 0,-1 1 0,0 0 0,0 1 0,-5 2 0,4-6 0,-3 7 0,4-4 0,0 1 0,0 2 0,0-7 0,-1 3 0,1 1 0,0-4 0,-5 8 0,9-8 0,-8 8 0,8-8 0,-4 8 0,0-4 0,0 5 0,-1-4 0,-3 2 0,2-2 0,-2 0 0,-1 3 0,8-8 0,-11 8 0,11-8 0,-8 8 0,5-8 0,-1 7 0,1-6 0,-4 6 0,2-2 0,-2 0 0,3-2 0,2 1 0,-6 0 0,4 1 0,-4 3 0,5-4 0,-1 0 0,1 4 0,-1-8 0,1 7 0,-1-7 0,1 4 0,0-1 0,-1-3 0,1 3 0,-1 1 0,1-4 0,0 3 0,0-4 0,0 5 0,0-4 0,0 8 0,0-8 0,0 3 0,1 1 0,-1-4 0,0 4 0,0-1 0,1-3 0,-1 8 0,5-7 0,-3 7 0,4-8 0,-6 3 0,0 1 0,0-4 0,1 8 0,-1-8 0,0 4 0,0-1 0,1-2 0,-1 7 0,0-8 0,0 8 0,0-8 0,-1 8 0,1-4 0,0 0 0,-5 4 0,4-8 0,-4 9 0,6-5 0,-1 5 0,0 0 0,-1 0 0,2 0 0,-2-5 0,-3 5 0,3-5 0,-3 1 0,4 3 0,0-3 0,0-1 0,-4 4 0,3-3 0,-3 4 0,4 0 0,0 1 0,1-6 0,-1 4 0,0-3 0,0 4 0,0 0 0,1-4 0,-1 3 0,0-3 0,0 4 0,0-4 0,1 3 0,-1-4 0,0 1 0,0 3 0,0-8 0,0 8 0,1-8 0,-1 9 0,0-9 0,-4 8 0,3-4 0,-4 1 0,6 3 0,-1-8 0,0 8 0,0-7 0,0 6 0,0-7 0,0 8 0,0-8 0,0 9 0,0-9 0,0 8 0,0-8 0,0 8 0,1-8 0,-1 4 0,0-1 0,0-3 0,0 8 0,1-8 0,-1 9 0,0-9 0,0 8 0,0-8 0,1 3 0,-1-4 0,0 0 0,0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46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652 1 24575,'0'27'0,"0"-5"0,0 7 0,0 0 0,0-10 0,5 8 0,1-15 0,0 9 0,-1-9 0,-1 3 0,-3-4 0,4-1 0,-1 0 0,-2 0 0,2 0 0,-4 0 0,5 1 0,-4-1 0,3 0 0,-4 0 0,0 0 0,0 1 0,0-1 0,0 0 0,0 0 0,0 0 0,5-5 0,-4 4 0,3-4 0,-4 4 0,0 1 0,0-1 0,4 1 0,-3 0 0,8-1 0,-8 1 0,8-5 0,-4 4 0,5-8 0,-1 3 0,-3 0 0,-2-7 0,-4 2 0,0-14 0,0 3 0,0-4 0,0 6 0,0-1 0,0 1 0,0 0 0,0 0 0,0 0 0,0 1 0,0-1 0,-5 4 0,4-3 0,-3 3 0,4-4 0,0 0 0,0-1 0,0 1 0,0 0 0,-5-1 0,4 1 0,-4 0 0,5-1 0,-4 6 0,3-5 0,-4 5 0,5-5 0,-5 4 0,4-2 0,-3 11 0,4 2 0,0 6 0,0 3 0,0-3 0,0-1 0,0 0 0,0 0 0,0 0 0,0 1 0,0-1 0,0 0 0,0 0 0,0-1 0,0 0 0,0 1 0,4-5 0,-3 3 0,8-2 0,-8 3 0,8-3 0,-8 2 0,8-7 0,-8 9 0,7-5 0,-7 5 0,8-5 0,-8 4 0,7-4 0,-7 5 0,8-5 0,-8 4 0,4-4 0,-1 5 0,1 0 0,1-1 0,2 1 0,-7 0 0,4 0 0,-1 0 0,-3-1 0,4 1 0,-1-5 0,-3 4 0,3-4 0,0 0 0,-2 4 0,6-4 0,-7 4 0,7-4 0,-7 4 0,4-4 0,-1 1 0,-3 3 0,4-4 0,-1 0 0,-2 4 0,2-4 0,0 0 0,-3 4 0,4-4 0,-5 5 0,4-5 0,-3 4 0,4-4 0,-5 4 0,0 1 0,4-5 0,-2 3 0,2-3 0,-4 4 0,0 1 0,0-1 0,0 0 0,0 1 0,4-5 0,-3 3 0,3-3 0,-4 4 0,0 1 0,4-5 0,2 3 0,-1-3 0,-1 5 0,-4-1 0,5-3 0,-8-2 0,2-4 0,-9 4 0,5 2 0,-4-1 0,8 4 0,-8-8 0,3 3 0,1 1 0,-4-4 0,3 8 0,-4-8 0,4 8 0,-3-8 0,4 8 0,-6-3 0,1-1 0,5 4 0,-4-8 0,4 4 0,-5-1 0,0-3 0,0 4 0,5-1 0,-3-3 0,2 4 0,1-1 0,-4-3 0,4 4 0,-5-5 0,5 4 0,-4-3 0,4 4 0,-5-1 0,0-3 0,0 3 0,5 1 0,-4-4 0,4 3 0,-1 0 0,-2-3 0,3 3 0,-1 1 0,-2-4 0,7 7 0,-8-7 0,8 8 0,-7-8 0,2 7 0,-3-7 0,3 8 0,-2-8 0,7 8 0,-8-8 0,7 8 0,-7-8 0,4 7 0,-5-7 0,0 8 0,1-8 0,-1 3 0,5 1 0,-4-4 0,8 7 0,-8-7 0,4 3 0,-1 1 0,-2-4 0,7 7 0,-8-7 0,3 8 0,-3-8 0,3 7 0,-2-7 0,7 8 0,-8-8 0,3 3 0,1 1 0,-4-4 0,4 3 0,-1 1 0,-2-4 0,2 4 0,1-1 0,-4-3 0,8 8 0,-9-8 0,5 3 0,-1 1 0,-3-4 0,4 4 0,-1-1 0,-2-3 0,7 8 0,-8-8 0,4 3 0,-1 0 0,-3-2 0,8 6 0,-8-7 0,4 7 0,-5-2 0,1 3 0,-1-4 0,5 4 0,-4-8 0,3 8 0,-4-8 0,5 7 0,-4-6 0,4 6 0,-5-7 0,5 8 0,-4-4 0,4 0 0,0 3 0,-3-7 0,6 8 0,-6-8 0,7 7 0,-8-6 0,8 6 0,-8-7 0,4 3 0,-1 1 0,-3-4 0,4 7 0,-5-2 0,0 3 0,0-3 0,5 2 0,-4-6 0,7 7 0,-7-8 0,8 8 0,-8-8 0,8 8 0,-9-8 0,9 8 0,-8-8 0,8 8 0,-8-8 0,8 8 0,-9-8 0,9 7 0,-3-2 0,-1-1 0,4 4 0,-3-4 0,4 5 0,0-1 0,0 0 0,0 0 0,0 1 0,0-1 0,0 1 0,0-1 0,0 0 0,0 1 0,0-1 0,0 0 0,0 0 0,0 1 0,0-1 0,0 0 0,0 1 0,0-1 0,0 1 0,0-1 0,0 1 0,0 0 0,0-1 0,0 1 0,0-1 0,4 1 0,-3 0 0,4-1 0,-1-4 0,-3 4 0,3-3 0,0 3 0,-3 1 0,8-5 0,-4-1 0,5-4 0,-5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3:35.9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24575,'30'0'0,"2"0"0,-15 5 0,0 1 0,-1 5 0,-1-5 0,-3 3 0,4-8 0,-6 8 0,0-8 0,0 4 0,0-5 0,1 0 0,-1 4 0,0-3 0,0 4 0,0-5 0,0 0 0,0 0 0,0 0 0,0 0 0,0 0 0,-1 4 0,1-3 0,0 3 0,0-4 0,0 5 0,0-4 0,0 8 0,0-8 0,0 3 0,0 1 0,0-4 0,0 3 0,0 1 0,0-4 0,-5 8 0,9-8 0,-7 8 0,8-3 0,-5 0 0,0 3 0,0-8 0,0 4 0,1-1 0,-1-3 0,0 8 0,0-8 0,0 3 0,0 1 0,0-4 0,0 3 0,0 0 0,0-3 0,0 4 0,0-1 0,0-3 0,0 8 0,0-8 0,0 3 0,0-4 0,0 5 0,0-4 0,0 3 0,1 1 0,-1-4 0,0 8 0,0-8 0,6 4 0,-4-1 0,9 3 0,-4-2 0,0 5 0,4-4 0,-4 5 0,6 0 0,0 1 0,6-1 0,2 1 0,13 1 0,-5 0 0,14 0 0,-14-6 0,-11-1 0,-12-6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3:47.612"/>
    </inkml:context>
    <inkml:brush xml:id="br0">
      <inkml:brushProperty name="width" value="0.2" units="cm"/>
      <inkml:brushProperty name="height" value="0.2" units="cm"/>
      <inkml:brushProperty name="color" value="#849398"/>
    </inkml:brush>
  </inkml:definitions>
  <inkml:trace contextRef="#ctx0" brushRef="#br0">285 1 24575,'-21'0'0,"3"0"0,8 0 0,0 0 0,0 0 0,5 4 0,-3-3 0,2 8 0,-3-8 0,-1 3 0,1-4 0,3 5 0,-2-4 0,7 8 0,-8-8 0,3 7 0,1-3 0,-4 1 0,8 2 0,-8-7 0,4 3 0,-5 1 0,0-4 0,4 8 0,-3-8 0,4 4 0,-1-1 0,-3-3 0,4 3 0,-1 1 0,-3-4 0,8 8 0,-8-8 0,4 4 0,-1-1 0,-2-3 0,7 8 0,-4-4 0,5 5 0,0-1 0,0 0 0,0 1 0,0-1 0,0 1 0,0-1 0,0 1 0,0 0 0,0-1 0,0 1 0,0-1 0,0 1 0,0 0 0,0 0 0,0-1 0,0 1 0,0-1 0,0 1 0,0 0 0,0-1 0,0 1 0,5-1 0,-4 0 0,7-3 0,-2 2 0,4-7 0,0 8 0,0-8 0,0 8 0,0-7 0,0 6 0,0-7 0,-5 8 0,4-8 0,-8 7 0,8-7 0,-8 8 0,8-8 0,-4 7 0,5-7 0,-5 8 0,3-4 0,-2 1 0,3-2 0,1 0 0,-1-3 0,1 4 0,0-5 0,0 0 0,0 0 0,0 0 0,0 0 0,-1 0 0,1 0 0,0 0 0,0 0 0,-1 0 0,1 0 0,0 0 0,-1 0 0,1 0 0,-1 0 0,1 0 0,0 0 0,-1 0 0,-3-5 0,2 4 0,-2-7 0,4 6 0,0-6 0,-5 2 0,4 0 0,-3-3 0,4 8 0,0-9 0,0 5 0,0-1 0,-4-3 0,2 8 0,-7-8 0,8 8 0,-8-7 0,3 3 0,-4-5 0,0 0 0,0 0 0,0 1 0,0-2 0,0 1 0,0 0 0,-4 4 0,-2-2 0,-4 7 0,1-4 0,-1 1 0,0 3 0,-1-4 0,5 0 0,-8 4 0,7-3 0,-9 4 0,10-5 0,-3 4 0,3-4 0,-4 5 0,-1 0 0,1 0 0,-6-5 0,4 4 0,-3-4 0,-1 5 0,4 0 0,-4 0 0,0 0 0,5 0 0,-5 0 0,5 0 0,1 0 0,0 0 0,0 0 0,-1 0 0,1 0 0,0 0 0,0 0 0,0 0 0,0 0 0,1 0 0,-1 0 0,9-4 0,8-3 0,16-9 0,8 3 0,-1-5 0,6 6 0,-12 0 0,5 0 0,-12 6 0,-1 1 0,-6 5 0,0 0 0,0 0 0,0 0 0,-4-5 0,-2 4 0,-4-3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20.358"/>
    </inkml:context>
    <inkml:brush xml:id="br0">
      <inkml:brushProperty name="width" value="0.2" units="cm"/>
      <inkml:brushProperty name="height" value="0.2" units="cm"/>
      <inkml:brushProperty name="color" value="#E0F568"/>
    </inkml:brush>
  </inkml:definitions>
  <inkml:trace contextRef="#ctx0" brushRef="#br0">961 96 24575,'-21'6'0,"7"3"0,5-8 0,3 8 0,-4-3 0,0 4 0,0-5 0,5 4 0,-3-8 0,7 8 0,-8-8 0,3 7 0,-4-2 0,1-1 0,3 4 0,-3-8 0,8 8 0,-8-8 0,3 7 0,-4-2 0,5 4 0,-4-5 0,3 4 0,-4-4 0,4 6 0,-3-6 0,8 4 0,-8-8 0,3 8 0,1-4 0,-4 1 0,8 3 0,-9-4 0,5 1 0,-5 3 0,0-4 0,0 5 0,0 0 0,0-5 0,5 4 0,-4-8 0,4 7 0,-5-7 0,0 8 0,0-8 0,0 3 0,-1 1 0,1-4 0,-1 4 0,1-1 0,0-3 0,0 4 0,-1-1 0,1-3 0,0 4 0,0-5 0,4 5 0,-3-4 0,3 8 0,-4-8 0,-1 3 0,1 1 0,0-4 0,-6 9 0,4-4 0,-4 0 0,0-2 0,4 1 0,-3-4 0,4 8 0,1-8 0,-1 4 0,1-1 0,0-3 0,0 8 0,0-8 0,0 4 0,-1-1 0,1-3 0,0 8 0,-1-8 0,1 4 0,-1-1 0,1-2 0,0 2 0,0 0 0,-1-3 0,2 4 0,-1-5 0,8 0 0,14 0 0,5 0 0,11 0 0,-6 0 0,-5-5 0,4-1 0,-3 0 0,-1-4 0,4 9 0,-10-8 0,5 8 0,-6-9 0,1 9 0,-1-8 0,0 8 0,0-8 0,0 3 0,1-4 0,-1-1 0,0 6 0,0-5 0,1 4 0,4-4 0,-3 4 0,4-4 0,-6 9 0,0-8 0,0 7 0,-4-6 0,2 7 0,-2-8 0,4 7 0,1-2 0,-1-1 0,0-1 0,0 1 0,0-5 0,1 5 0,-1-1 0,0-3 0,0 8 0,1-4 0,-2 1 0,1 3 0,0-4 0,-1 1 0,1 3 0,-9-3 0,-18 4 0,-2 0 0,-21 0 0,9 0 0,-6 0 0,0 0 0,-1 0 0,1 5 0,-1 2 0,1 5 0,0 1 0,6-1 0,-5 0 0,12-1 0,0 1 0,3-1 0,9-1 0,-4 1 0,6-1 0,-6 1 0,4-1 0,-9 1 0,9-5 0,-10 4 0,11-4 0,-5 0 0,0 4 0,4-9 0,1 9 0,2-9 0,11 3 0,8-4 0,2 0 0,8 0 0,-10 0 0,0 0 0,0 0 0,1-4 0,4 2 0,-3-2 0,9-1 0,-9 3 0,3-3 0,1 0 0,-4 4 0,3-9 0,1 9 0,-4-8 0,3 8 0,-4-4 0,-1 5 0,0-4 0,0 3 0,0-4 0,1 0 0,-1 4 0,0-3 0,0-1 0,1 4 0,-1-8 0,0 7 0,0-7 0,1 8 0,-1-4 0,0 1 0,0 3 0,0-4 0,0 5 0,-4-5 0,3 4 0,-3-8 0,4 8 0,0-8 0,0 3 0,0 0 0,1-3 0,-1 8 0,0-9 0,0 9 0,1-8 0,-1 8 0,0-8 0,0 8 0,-4-9 0,3 9 0,-3-8 0,4 8 0,-4-8 0,3 3 0,-4 0 0,5-3 0,1 3 0,-1-4 0,0 4 0,0-3 0,1 3 0,-1-4 0,0-1 0,0 6 0,0-5 0,1 5 0,-1-5 0,-1 4 0,-3-3 0,3 8 0,-4-8 0,5 8 0,-9-4 0,-17 5 0,2 5 0,-16 1 0,12 5 0,1 0 0,1-5 0,0 4 0,4-5 0,-3 1 0,4 4 0,1-5 0,0 5 0,0-5 0,0 4 0,-1-8 0,1 8 0,0-3 0,-6 0 0,4 3 0,1-4 0,-4 1 0,8 3 0,-9-3 0,6 0 0,-1 3 0,1-4 0,-1 6 0,1-6 0,0 0 0,4-1 0,-3-2 0,25 2 0,-11-4 0,18 0 0,-7 0 0,-4 0 0,3 0 0,-4-5 0,-1 4 0,0-3 0,0-1 0,1-1 0,-1-4 0,6-1 0,-5 5 0,5-4 0,-6 5 0,0-6 0,1 1 0,-1 4 0,0-3 0,0 8 0,1-4 0,-1 1 0,0-2 0,0 0 0,0-3 0,0 8 0,0-8 0,0 4 0,0-6 0,0 6 0,-4-4 0,3 7 0,-3-7 0,4 4 0,0-6 0,0 6 0,-5-4 0,4 3 0,-3-5 0,4 1 0,6 4 0,-4-3 0,3 3 0,-4-4 0,4 4 0,-3-3 0,4 8 0,-6-8 0,0 3 0,0 0 0,1-3 0,-1 8 0,0-9 0,0 5 0,0-1 0,0-3 0,-4 8 0,-2-4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22.873"/>
    </inkml:context>
    <inkml:brush xml:id="br0">
      <inkml:brushProperty name="width" value="0.2" units="cm"/>
      <inkml:brushProperty name="height" value="0.2" units="cm"/>
      <inkml:brushProperty name="color" value="#E0F568"/>
    </inkml:brush>
  </inkml:definitions>
  <inkml:trace contextRef="#ctx0" brushRef="#br0">871 1 24575,'-21'0'0,"-4"0"0,13 4 0,-9-3 0,9 8 0,-3-7 0,4 7 0,1-8 0,0 8 0,-1-8 0,1 8 0,0-8 0,-1 8 0,1-8 0,0 9 0,0-5 0,-6 1 0,9 2 0,-13-6 0,13 2 0,-5 1 0,3-4 0,3 3 0,-9 1 0,3 1 0,-4 0 0,6-2 0,0 1 0,0-4 0,4 8 0,-3-8 0,4 8 0,-5-8 0,4 8 0,-2-8 0,2 3 0,0 1 0,-3-4 0,3 8 0,-4-8 0,0 3 0,5 0 0,-4-2 0,3 7 0,-4-4 0,0 1 0,0 3 0,-1-8 0,1 8 0,0-8 0,-1 8 0,1-8 0,-1 8 0,1-8 0,4 8 0,-3-7 0,3 2 0,-4 0 0,0-3 0,1 4 0,3-1 0,-3-3 0,4 3 0,-5 1 0,-1-4 0,-4 8 0,3-8 0,-4 8 0,6-7 0,0 2 0,0 0 0,0-3 0,4 8 0,-3-8 0,4 3 0,-1 1 0,-3-4 0,3 3 0,0 1 0,-3-4 0,3 8 0,-4-8 0,-1 4 0,1-1 0,0 2 0,0-1 0,4 4 0,2-8 0,4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2:24.073"/>
    </inkml:context>
    <inkml:brush xml:id="br0">
      <inkml:brushProperty name="width" value="0.2" units="cm"/>
      <inkml:brushProperty name="height" value="0.2" units="cm"/>
      <inkml:brushProperty name="color" value="#E0F568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4:13.604"/>
    </inkml:context>
    <inkml:brush xml:id="br0">
      <inkml:brushProperty name="width" value="0.1" units="cm"/>
      <inkml:brushProperty name="height" value="0.1" units="cm"/>
      <inkml:brushProperty name="color" value="#E0F568"/>
    </inkml:brush>
  </inkml:definitions>
  <inkml:trace contextRef="#ctx0" brushRef="#br0">544 69 24575,'-36'5'0,"-4"1"0,9 6 0,-6 6 0,6-5 0,2 5 0,6-7 0,0 0 0,6-4 0,1-2 0,6-5 0,4 4 0,-3-3 0,3 3 0,-4-4 0,0 0 0,0 0 0,0 0 0,-1 0 0,1 0 0,0 0 0,0 0 0,0 0 0,5-4 0,11-2 0,13-5 0,5-6 0,11-2 0,-4 1 0,0-5 0,4 9 0,-10-2 0,4 4 0,-7 0 0,-4 6 0,-3-4 0,1 9 0,-4-4 0,3 5 0,-4 0 0,-1 0 0,-4-4 0,3 3 0,-4-4 0,5 5 0,-1 0 0,-8 0 0,-7 0 0,-10 0 0,-1 0 0,-4 5 0,4 1 0,-1 5 0,3-5 0,-1 4 0,4-9 0,-10 9 0,11-8 0,-11 3 0,11-1 0,-5-3 0,5 4 0,-5 0 0,5-4 0,-5 4 0,5 0 0,1-4 0,0 3 0,0-4 0,0 5 0,0-4 0,-1 8 0,1-8 0,4 8 0,-3-8 0,3 4 0,-4 0 0,0-4 0,-1 8 0,1-8 0,0 8 0,-1-8 0,1 8 0,0-8 0,0 7 0,0-6 0,1 6 0,-1-7 0,5 8 0,-4-8 0,8 8 0,-8-8 0,8 3 0,-4-4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04:16.598"/>
    </inkml:context>
    <inkml:brush xml:id="br0">
      <inkml:brushProperty name="width" value="0.1" units="cm"/>
      <inkml:brushProperty name="height" value="0.1" units="cm"/>
      <inkml:brushProperty name="color" value="#E0F568"/>
    </inkml:brush>
  </inkml:definitions>
  <inkml:trace contextRef="#ctx0" brushRef="#br0">758 0 24575,'-16'0'0,"2"0"0,3 0 0,1 0 0,0 5 0,-1-4 0,2 3 0,3 0 0,-3-2 0,4 2 0,-5-4 0,0 4 0,1-3 0,3 8 0,-3-8 0,4 3 0,-1 1 0,-2-4 0,2 8 0,-4-4 0,0 0 0,0 0 0,4-1 0,-3-3 0,3 8 0,-4-8 0,0 4 0,4 0 0,-3-4 0,4 7 0,-6-7 0,2 8 0,-1-8 0,5 8 0,-4-8 0,8 8 0,-8-8 0,8 8 0,-8-8 0,8 9 0,-8-9 0,4 7 0,-1-2 0,-3-1 0,3 4 0,-4-4 0,0 1 0,0 3 0,-1-8 0,1 8 0,0-4 0,0 1 0,0 3 0,0-8 0,-1 3 0,6 1 0,-5-4 0,5 8 0,-6-8 0,1 8 0,-1-8 0,1 8 0,0-8 0,0 4 0,0-5 0,4 4 0,-2-2 0,2 6 0,-3-7 0,3 8 0,-3-8 0,3 8 0,-4-7 0,5 7 0,-4-8 0,3 8 0,-4-8 0,0 7 0,0-2 0,0-1 0,0 4 0,-1-8 0,6 9 0,-5-9 0,5 3 0,-1 1 0,-3-4 0,7 8 0,-7-8 0,4 4 0,-1-1 0,2 1 0,4 1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4:50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416 0 24575,'-5'10'0,"0"-1"0,1-4 0,3 3 0,-8-6 0,3 6 0,1-3 0,-4 0 0,3-1 0,1 1 0,-4-4 0,8 8 0,-7-8 0,7 8 0,-8-8 0,3 4 0,1-1 0,-4 1 0,4 1 0,0 3 0,-4-8 0,8 8 0,-8-8 0,3 4 0,0-1 0,-3-3 0,8 8 0,-8-8 0,3 8 0,-4-8 0,5 8 0,-4-8 0,8 8 0,-8-8 0,8 8 0,-8-8 0,4 7 0,-5-3 0,1 1 0,3 2 0,-2-7 0,7 8 0,-8-8 0,3 8 0,-4-8 0,5 7 0,-3-7 0,6 7 0,-6-7 0,2 8 0,-4-8 0,5 7 0,-4-7 0,4 8 0,-5-8 0,0 8 0,0-8 0,0 7 0,0-6 0,4 7 0,-3-8 0,3 3 0,1 1 0,0-4 0,5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3:55:11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26 420 24575,'14'0'0,"-4"4"0,-2-3 0,-7 7 0,7-7 0,-2 3 0,-1 0 0,4-3 0,-4 4 0,1-1 0,2-3 0,-6 8 0,7-8 0,-8 8 0,8-8 0,-8 7 0,8-7 0,-8 8 0,8-8 0,-3 7 0,-1-2 0,4-1 0,-4-1 0,4-4 0,0 0 0,1 0 0,-1 0 0,1 0 0,-1 0 0,1 0 0,-1 0 0,1 0 0,0 0 0,0 0 0,-4-5 0,3 4 0,-3-3 0,4 4 0,-1 0 0,1 0 0,-1 0 0,1 0 0,-1 0 0,1 0 0,0 0 0,0 0 0,-1 0 0,1-5 0,1 4 0,-1-8 0,0 8 0,0-9 0,1 9 0,-1-3 0,0-1 0,0 4 0,1-4 0,-1 5 0,0 0 0,-1 0 0,1 0 0,-1 0 0,1 0 0,0 0 0,0 0 0,0 0 0,0 0 0,-5-10 0,5 7 0,-5-7 0,5 10 0,0 0 0,-5-4 0,4 3 0,-4-4 0,1 0 0,3 4 0,-4-8 0,5 8 0,0-7 0,-1 7 0,1-4 0,-5 1 0,4 2 0,-4-6 0,4 6 0,-3-6 0,2 6 0,-3-6 0,5 7 0,-5-8 0,4 8 0,-8-8 0,8 8 0,-8-7 0,8 7 0,-3-4 0,-1 1 0,4 3 0,-3-8 0,3 8 0,-3-8 0,3 8 0,-8-9 0,8 9 0,-4-8 0,5 8 0,-5-8 0,4 8 0,-8-8 0,9 8 0,-5-8 0,5 3 0,-1-3 0,1 3 0,-5-3 0,4 8 0,-8-8 0,8 3 0,-3 1 0,4-4 0,-5 3 0,5-4 0,-5-1 0,5 5 0,1-3 0,-1 8 0,-4-8 0,3 8 0,-8-8 0,8 8 0,-4-3 0,4 4 0,1 0 0,0 0 0,1-5 0,-1 4 0,0-4 0,-5 1 0,4 3 0,-8-7 0,8 6 0,-8-6 0,7 7 0,-2-8 0,3 4 0,1-5 0,-1 1 0,-7 3 0,-3 2 0,-9 4 0,0 0 0,0 0 0,0 0 0,0 0 0,0 4 0,0-3 0,5 8 0,-4-8 0,4 3 0,-1 1 0,-3-4 0,4 3 0,-1 1 0,-3-4 0,3 8 0,-4-8 0,1 7 0,-1-7 0,5 8 0,-4-8 0,4 4 0,-5-1 0,1-3 0,-1 8 0,0-8 0,0 7 0,0-7 0,0 8 0,0-8 0,0 3 0,0 0 0,0-2 0,0 2 0,4 0 0,-2-3 0,2 8 0,-4-8 0,0 4 0,0-1 0,0-3 0,-1 8 0,2-7 0,-1 2 0,4 1 0,-2-4 0,2 3 0,1 1 0,-3-4 0,7 8 0,-8-8 0,8 7 0,-7-7 0,7 8 0,-8-8 0,8 7 0,-7-7 0,7 8 0,-8-8 0,8 7 0,-8-7 0,4 7 0,-5-2 0,1-1 0,3 3 0,-2-6 0,2 6 0,-3-7 0,-1 4 0,5-1 0,-4-3 0,4 3 0,-5 0 0,0-2 0,5 6 0,-4-7 0,3 4 0,1-1 0,-4-2 0,4 2 0,-5 0 0,1-3 0,-1 3 0,1-4 0,4 5 0,-4-4 0,3 3 0,-4-4 0,5 5 0,-4-4 0,4 3 0,-5 0 0,0-3 0,1 4 0,-1-5 0,5 4 0,-4-3 0,4 4 0,-5-5 0,5 4 0,-4-3 0,3 3 0,-4-4 0,1 0 0,-1 0 0,0 0 0,1 0 0,-1 0 0,5 5 0,-4-4 0,4 4 0,-5-5 0,1 0 0,-1 0 0,0 0 0,0 0 0,0 0 0,0 0 0,0 0 0,0 0 0,0 0 0,0 0 0,5-5 0,-4 4 0,4-3 0,-1 0 0,-3 3 0,4-3 0,-1-1 0,-2 4 0,2-8 0,-3 8 0,3-8 0,-2 8 0,2-8 0,0 3 0,-3 1 0,8-4 0,-8 4 0,4-5 0,-1 0 0,-3 4 0,8-3 0,-4 3 0,1-4 0,3 0 0,-4 0 0,1 5 0,3-3 0,-3 2 0,0-3 0,2-1 0,-2 1 0,4-1 0,0 1 0,0-1 0,0 1 0,-4-1 0,3 0 0,-3 1 0,-1-1 0,4 0 0,-3 0 0,4 0 0,0 0 0,-5 0 0,4 0 0,-3 0 0,4 1 0,0-1 0,-4 0 0,3 0 0,-4 1 0,5-1 0,0 0 0,0 0 0,0 5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7BE9-C5B1-9845-B8AE-3CEE21413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6E2BF-1DC8-1846-9524-535460B58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6824-942C-4243-8D3B-1DF15921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B5C6-1C27-4445-87A1-A07BFCA5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B45-74E4-234D-BC1C-8F2A9A0E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F0A5-29B8-8F4A-8CBE-185E2C73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267C0-F96F-FD4C-BB60-BD43CC2F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3601-B4D9-6441-BD21-A48954F3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E699-AD13-764A-B75C-02E063BD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0B80-7A8C-534F-8D7D-B00B6C88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AAA11-796B-784B-BEE8-8F81A252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06380-7152-554D-A464-1F9BF9CF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3312-8681-B744-8093-0A7EAE36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BF75-72AB-2D42-9429-58D09A32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0C58-047C-3542-87BD-FE9F6776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3F4-2652-D54C-99EB-1CDB9FB5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47F8-FBE7-944B-A59D-0E1FED05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3B8F-F712-BD43-AD6F-21EDA59B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43CE-A3D7-C149-9294-3DFC3FB7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F958-11BD-9E4D-B52D-1EA42E6D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E565-C05C-7046-9104-AEAD46FC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F183-63FE-FF43-87F0-C76F6BB8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8F6A-5367-144E-9EE1-F78C5FC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D504-E87E-FA41-A7ED-4D84685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D10A-A40C-6449-B3A4-956B2EFB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C53C-2EF8-DD48-A0D9-65278282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0B52-AD20-2A45-A851-A441565F7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E3A7-A355-5C47-B474-DE0A28309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69F1-8305-8046-BA4D-E7D3A52F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6287-F3D5-1D41-8EF9-06CF4A5A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8C92-8F9A-274E-A580-EE28921C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C737-9BCB-0143-A779-9EA98937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BBA8-F025-9848-A85A-49073F9D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28A64-3159-D24C-A2E3-47D077BB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5713A-B4B8-9847-8B45-A30D3EEC6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520DF-B5DF-6F43-98BD-A88ADA3E1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A686C-8E80-EE47-8484-D5CEA679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CA060-D119-0D44-A127-4C30F522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EFC1-6168-3C4B-A902-2D46CA83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7A8-5919-C943-BD2F-EB4E8A78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2927-4316-D944-8D0B-07DEB728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19B23-7B00-0143-BC56-A513DB80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6A70E-59C8-9441-BA10-27F248A9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39F87-E3DC-9C41-A6BB-22099B7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12BCC-FCB8-794A-AB91-F6D22672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6E66E-9402-4B43-A5B3-1F6672E1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C89B-4E16-B045-9452-91BD36D5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508E-3DF6-8B4D-980B-8D25087B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8C8E-539A-4645-9241-C267D962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AEF8D-34F6-7347-897E-6585C676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B538-D4E7-E24C-8D85-740255E3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4568-58B5-3C4D-A3A5-CF918665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954-960D-4847-B293-7F201C15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2B8D7-15B3-C841-AE9C-78962A59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B2574-1B52-6048-A5F7-CD142AE6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28B3-BDC6-A649-9EF9-A1C61E1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C2F02-2082-A449-9AA9-D31E7DC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0280-EDF2-0E46-9BD7-22725520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8400F-4335-9945-86E7-412EB78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69F5-AC01-D54E-9943-06A1590A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2B07-D3B6-6746-A391-539A892D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97F8-257E-964A-9CF0-86B192EC5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4D90-A22C-6845-A1C2-A2CE0F67F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7.png"/><Relationship Id="rId107" Type="http://schemas.openxmlformats.org/officeDocument/2006/relationships/customXml" Target="../ink/ink5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2.png"/><Relationship Id="rId149" Type="http://schemas.openxmlformats.org/officeDocument/2006/relationships/customXml" Target="../ink/ink76.xml"/><Relationship Id="rId5" Type="http://schemas.openxmlformats.org/officeDocument/2006/relationships/customXml" Target="../ink/ink2.xml"/><Relationship Id="rId95" Type="http://schemas.openxmlformats.org/officeDocument/2006/relationships/customXml" Target="../ink/ink48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8.xml"/><Relationship Id="rId118" Type="http://schemas.openxmlformats.org/officeDocument/2006/relationships/image" Target="../media/image57.png"/><Relationship Id="rId134" Type="http://schemas.openxmlformats.org/officeDocument/2006/relationships/image" Target="../media/image65.png"/><Relationship Id="rId139" Type="http://schemas.openxmlformats.org/officeDocument/2006/relationships/customXml" Target="../ink/ink71.xml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50" Type="http://schemas.openxmlformats.org/officeDocument/2006/relationships/image" Target="../media/image73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customXml" Target="../ink/ink55.xml"/><Relationship Id="rId124" Type="http://schemas.openxmlformats.org/officeDocument/2006/relationships/image" Target="../media/image60.png"/><Relationship Id="rId129" Type="http://schemas.openxmlformats.org/officeDocument/2006/relationships/customXml" Target="../ink/ink66.xml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image" Target="../media/image68.png"/><Relationship Id="rId145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5.xml"/><Relationship Id="rId114" Type="http://schemas.openxmlformats.org/officeDocument/2006/relationships/image" Target="../media/image55.png"/><Relationship Id="rId119" Type="http://schemas.openxmlformats.org/officeDocument/2006/relationships/customXml" Target="../ink/ink61.xml"/><Relationship Id="rId44" Type="http://schemas.openxmlformats.org/officeDocument/2006/relationships/image" Target="../media/image22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0" Type="http://schemas.openxmlformats.org/officeDocument/2006/relationships/image" Target="../media/image63.png"/><Relationship Id="rId135" Type="http://schemas.openxmlformats.org/officeDocument/2006/relationships/customXml" Target="../ink/ink69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3.png"/><Relationship Id="rId34" Type="http://schemas.openxmlformats.org/officeDocument/2006/relationships/image" Target="../media/image17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8.png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1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15" Type="http://schemas.openxmlformats.org/officeDocument/2006/relationships/customXml" Target="../ink/ink59.xml"/><Relationship Id="rId131" Type="http://schemas.openxmlformats.org/officeDocument/2006/relationships/customXml" Target="../ink/ink67.xml"/><Relationship Id="rId136" Type="http://schemas.openxmlformats.org/officeDocument/2006/relationships/image" Target="../media/image66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8" Type="http://schemas.openxmlformats.org/officeDocument/2006/relationships/image" Target="../media/image4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2.xml"/><Relationship Id="rId142" Type="http://schemas.openxmlformats.org/officeDocument/2006/relationships/image" Target="../media/image6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116" Type="http://schemas.openxmlformats.org/officeDocument/2006/relationships/image" Target="../media/image56.png"/><Relationship Id="rId137" Type="http://schemas.openxmlformats.org/officeDocument/2006/relationships/customXml" Target="../ink/ink70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7.xml"/><Relationship Id="rId132" Type="http://schemas.openxmlformats.org/officeDocument/2006/relationships/image" Target="../media/image64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59.png"/><Relationship Id="rId143" Type="http://schemas.openxmlformats.org/officeDocument/2006/relationships/customXml" Target="../ink/ink73.xml"/><Relationship Id="rId148" Type="http://schemas.openxmlformats.org/officeDocument/2006/relationships/image" Target="../media/image7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4.png"/><Relationship Id="rId133" Type="http://schemas.openxmlformats.org/officeDocument/2006/relationships/customXml" Target="../ink/ink68.xml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3.xml"/><Relationship Id="rId144" Type="http://schemas.openxmlformats.org/officeDocument/2006/relationships/image" Target="../media/image70.png"/><Relationship Id="rId90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08A41-20BF-FE4C-BDC5-A66A5FC08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52122"/>
              </p:ext>
            </p:extLst>
          </p:nvPr>
        </p:nvGraphicFramePr>
        <p:xfrm>
          <a:off x="758283" y="719665"/>
          <a:ext cx="9401720" cy="517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172">
                  <a:extLst>
                    <a:ext uri="{9D8B030D-6E8A-4147-A177-3AD203B41FA5}">
                      <a16:colId xmlns:a16="http://schemas.microsoft.com/office/drawing/2014/main" val="1747876720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3339698119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3219109073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516288405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103807487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1550959282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405258143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3192690565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35927107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263073475"/>
                    </a:ext>
                  </a:extLst>
                </a:gridCol>
              </a:tblGrid>
              <a:tr h="739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Alabama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69877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22760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75767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24355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83275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1177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4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8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EBBBBB-0822-EC43-9007-DE786E84E683}"/>
              </a:ext>
            </a:extLst>
          </p:cNvPr>
          <p:cNvSpPr txBox="1"/>
          <p:nvPr/>
        </p:nvSpPr>
        <p:spPr>
          <a:xfrm>
            <a:off x="3779316" y="981306"/>
            <a:ext cx="307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Marathons I’ve completed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6EE1C-BA36-AC44-94B7-BDB2518D4C9E}"/>
              </a:ext>
            </a:extLst>
          </p:cNvPr>
          <p:cNvSpPr txBox="1"/>
          <p:nvPr/>
        </p:nvSpPr>
        <p:spPr>
          <a:xfrm>
            <a:off x="4392169" y="338254"/>
            <a:ext cx="22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Alysson’s</a:t>
            </a:r>
            <a:r>
              <a:rPr lang="en-US" dirty="0"/>
              <a:t> 50 in 50 (+1)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C234F-3168-6942-BA10-2893D6D5621B}"/>
              </a:ext>
            </a:extLst>
          </p:cNvPr>
          <p:cNvSpPr txBox="1"/>
          <p:nvPr/>
        </p:nvSpPr>
        <p:spPr>
          <a:xfrm>
            <a:off x="482333" y="163669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Illinois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6C999-E9EA-6F45-90AE-D8D900D1E96E}"/>
              </a:ext>
            </a:extLst>
          </p:cNvPr>
          <p:cNvSpPr txBox="1"/>
          <p:nvPr/>
        </p:nvSpPr>
        <p:spPr>
          <a:xfrm>
            <a:off x="2268486" y="165647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Missouri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D2929-F9DB-294B-97EA-01BA84FE6559}"/>
              </a:ext>
            </a:extLst>
          </p:cNvPr>
          <p:cNvSpPr txBox="1"/>
          <p:nvPr/>
        </p:nvSpPr>
        <p:spPr>
          <a:xfrm>
            <a:off x="4310896" y="1656471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Washington, D.C.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14823-BFB5-7841-B808-937E98877561}"/>
              </a:ext>
            </a:extLst>
          </p:cNvPr>
          <p:cNvSpPr txBox="1"/>
          <p:nvPr/>
        </p:nvSpPr>
        <p:spPr>
          <a:xfrm>
            <a:off x="7458500" y="165647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Oklahoma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D03B6-B580-A34D-A52C-5DC0F2D50936}"/>
              </a:ext>
            </a:extLst>
          </p:cNvPr>
          <p:cNvSpPr txBox="1"/>
          <p:nvPr/>
        </p:nvSpPr>
        <p:spPr>
          <a:xfrm>
            <a:off x="9600268" y="1656471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Wisconsin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EAD6D-C577-F54C-91E5-1A1A6CA34B36}"/>
              </a:ext>
            </a:extLst>
          </p:cNvPr>
          <p:cNvSpPr txBox="1"/>
          <p:nvPr/>
        </p:nvSpPr>
        <p:spPr>
          <a:xfrm>
            <a:off x="336731" y="288191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Mississippi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A631C-6D4E-D647-9E15-D852CBCEA73C}"/>
              </a:ext>
            </a:extLst>
          </p:cNvPr>
          <p:cNvSpPr txBox="1"/>
          <p:nvPr/>
        </p:nvSpPr>
        <p:spPr>
          <a:xfrm>
            <a:off x="4602520" y="2964881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Kansas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19FE4-A3B3-4849-A5C6-D208A5E0EDEA}"/>
              </a:ext>
            </a:extLst>
          </p:cNvPr>
          <p:cNvSpPr txBox="1"/>
          <p:nvPr/>
        </p:nvSpPr>
        <p:spPr>
          <a:xfrm>
            <a:off x="2268486" y="2881918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DA42B-3B45-7E47-AFEB-43E022711C3A}"/>
              </a:ext>
            </a:extLst>
          </p:cNvPr>
          <p:cNvSpPr txBox="1"/>
          <p:nvPr/>
        </p:nvSpPr>
        <p:spPr>
          <a:xfrm>
            <a:off x="7458500" y="2964881"/>
            <a:ext cx="6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98CE5-C1B9-5B4B-ADA2-2D1D7B9A167C}"/>
              </a:ext>
            </a:extLst>
          </p:cNvPr>
          <p:cNvSpPr txBox="1"/>
          <p:nvPr/>
        </p:nvSpPr>
        <p:spPr>
          <a:xfrm>
            <a:off x="9774835" y="2983686"/>
            <a:ext cx="63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Iowa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0AF8D-5D9E-2649-8ED6-9DA220010790}"/>
              </a:ext>
            </a:extLst>
          </p:cNvPr>
          <p:cNvSpPr txBox="1"/>
          <p:nvPr/>
        </p:nvSpPr>
        <p:spPr>
          <a:xfrm>
            <a:off x="426682" y="2006031"/>
            <a:ext cx="939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r>
              <a:rPr lang="en-US" sz="1200" dirty="0"/>
              <a:t>Pic</a:t>
            </a:r>
          </a:p>
          <a:p>
            <a:pPr algn="ctr"/>
            <a:r>
              <a:rPr lang="en-US" sz="1200" dirty="0" err="1"/>
              <a:t>Athlinks</a:t>
            </a:r>
            <a:r>
              <a:rPr lang="en-US" sz="1200" dirty="0"/>
              <a:t> link</a:t>
            </a:r>
          </a:p>
          <a:p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40CCC-301F-1646-8D06-7554FAF185B1}"/>
              </a:ext>
            </a:extLst>
          </p:cNvPr>
          <p:cNvSpPr txBox="1"/>
          <p:nvPr/>
        </p:nvSpPr>
        <p:spPr>
          <a:xfrm>
            <a:off x="9692825" y="3317485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0C633-BBD8-9148-BD98-D1C9E25D9999}"/>
              </a:ext>
            </a:extLst>
          </p:cNvPr>
          <p:cNvSpPr txBox="1"/>
          <p:nvPr/>
        </p:nvSpPr>
        <p:spPr>
          <a:xfrm>
            <a:off x="7400214" y="3334212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146A8-9B8B-7C43-AE1B-ADA634930588}"/>
              </a:ext>
            </a:extLst>
          </p:cNvPr>
          <p:cNvSpPr txBox="1"/>
          <p:nvPr/>
        </p:nvSpPr>
        <p:spPr>
          <a:xfrm>
            <a:off x="9735417" y="1991491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965DF-0B72-5B4B-96DD-6B820EF74A8C}"/>
              </a:ext>
            </a:extLst>
          </p:cNvPr>
          <p:cNvSpPr txBox="1"/>
          <p:nvPr/>
        </p:nvSpPr>
        <p:spPr>
          <a:xfrm>
            <a:off x="4595498" y="3334213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C0CA-BC55-FF4D-8762-383B28A6EF00}"/>
              </a:ext>
            </a:extLst>
          </p:cNvPr>
          <p:cNvSpPr txBox="1"/>
          <p:nvPr/>
        </p:nvSpPr>
        <p:spPr>
          <a:xfrm>
            <a:off x="485500" y="3168352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E2E9B-53BD-204E-A08A-B2DCFBE25430}"/>
              </a:ext>
            </a:extLst>
          </p:cNvPr>
          <p:cNvSpPr txBox="1"/>
          <p:nvPr/>
        </p:nvSpPr>
        <p:spPr>
          <a:xfrm>
            <a:off x="2179676" y="3251250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077AF-99B7-154C-8697-BC6831053394}"/>
              </a:ext>
            </a:extLst>
          </p:cNvPr>
          <p:cNvSpPr txBox="1"/>
          <p:nvPr/>
        </p:nvSpPr>
        <p:spPr>
          <a:xfrm>
            <a:off x="7629893" y="1964394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0D4DA-24A1-784D-B45C-CC9BC0E822C9}"/>
              </a:ext>
            </a:extLst>
          </p:cNvPr>
          <p:cNvSpPr txBox="1"/>
          <p:nvPr/>
        </p:nvSpPr>
        <p:spPr>
          <a:xfrm>
            <a:off x="4595498" y="1964394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018D2-695C-EB42-A255-ACCBA73E2F23}"/>
              </a:ext>
            </a:extLst>
          </p:cNvPr>
          <p:cNvSpPr txBox="1"/>
          <p:nvPr/>
        </p:nvSpPr>
        <p:spPr>
          <a:xfrm>
            <a:off x="2315729" y="1987665"/>
            <a:ext cx="80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Location</a:t>
            </a:r>
          </a:p>
          <a:p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19028-9DDE-C74B-BE30-302FE555962C}"/>
              </a:ext>
            </a:extLst>
          </p:cNvPr>
          <p:cNvSpPr txBox="1"/>
          <p:nvPr/>
        </p:nvSpPr>
        <p:spPr>
          <a:xfrm>
            <a:off x="3887164" y="4349876"/>
            <a:ext cx="323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Marathons to be completed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2200D-0218-1347-B118-2F2F4C04E896}"/>
              </a:ext>
            </a:extLst>
          </p:cNvPr>
          <p:cNvSpPr txBox="1"/>
          <p:nvPr/>
        </p:nvSpPr>
        <p:spPr>
          <a:xfrm>
            <a:off x="37706" y="4849264"/>
            <a:ext cx="2210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Alabama</a:t>
            </a:r>
          </a:p>
          <a:p>
            <a:pPr algn="ctr"/>
            <a:r>
              <a:rPr lang="en-US" sz="1200" dirty="0"/>
              <a:t>Links to runs I’m interested in</a:t>
            </a:r>
          </a:p>
          <a:p>
            <a:pPr algn="ctr"/>
            <a:r>
              <a:rPr lang="en-US" sz="1200" dirty="0"/>
              <a:t>Links to run’s social media pages</a:t>
            </a:r>
          </a:p>
        </p:txBody>
      </p:sp>
    </p:spTree>
    <p:extLst>
      <p:ext uri="{BB962C8B-B14F-4D97-AF65-F5344CB8AC3E}">
        <p14:creationId xmlns:p14="http://schemas.microsoft.com/office/powerpoint/2010/main" val="269035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FA655-DE03-1C43-A5AA-285D20E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01" y="0"/>
            <a:ext cx="797979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062701-CCE8-3644-A56C-43A93CF7BF39}"/>
                  </a:ext>
                </a:extLst>
              </p14:cNvPr>
              <p14:cNvContentPartPr/>
              <p14:nvPr/>
            </p14:nvContentPartPr>
            <p14:xfrm>
              <a:off x="3289342" y="1830757"/>
              <a:ext cx="1824480" cy="128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062701-CCE8-3644-A56C-43A93CF7BF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6702" y="1767757"/>
                <a:ext cx="1950120" cy="14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D52E23-9AF6-9B45-89EF-5EE9389A2C30}"/>
                  </a:ext>
                </a:extLst>
              </p14:cNvPr>
              <p14:cNvContentPartPr/>
              <p14:nvPr/>
            </p14:nvContentPartPr>
            <p14:xfrm>
              <a:off x="3353422" y="1544917"/>
              <a:ext cx="2350800" cy="110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D52E23-9AF6-9B45-89EF-5EE9389A2C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0782" y="1482277"/>
                <a:ext cx="247644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F016CD-A3AF-6D43-BC55-743466174801}"/>
                  </a:ext>
                </a:extLst>
              </p14:cNvPr>
              <p14:cNvContentPartPr/>
              <p14:nvPr/>
            </p14:nvContentPartPr>
            <p14:xfrm>
              <a:off x="5654902" y="1661197"/>
              <a:ext cx="669600" cy="52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F016CD-A3AF-6D43-BC55-7434661748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1902" y="1598197"/>
                <a:ext cx="7952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03A5AA-F25D-0C4E-98DC-1463487D37E4}"/>
                  </a:ext>
                </a:extLst>
              </p14:cNvPr>
              <p14:cNvContentPartPr/>
              <p14:nvPr/>
            </p14:nvContentPartPr>
            <p14:xfrm>
              <a:off x="6334582" y="1667677"/>
              <a:ext cx="145080" cy="39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03A5AA-F25D-0C4E-98DC-1463487D37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1942" y="1604677"/>
                <a:ext cx="2707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58BED7-8055-1245-B513-67D996DFCDBE}"/>
                  </a:ext>
                </a:extLst>
              </p14:cNvPr>
              <p14:cNvContentPartPr/>
              <p14:nvPr/>
            </p14:nvContentPartPr>
            <p14:xfrm>
              <a:off x="6615742" y="2425837"/>
              <a:ext cx="35640" cy="12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58BED7-8055-1245-B513-67D996DFCD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3102" y="2362837"/>
                <a:ext cx="1612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4EB8DD-6D25-5D4F-B808-F6898C92E3E9}"/>
                  </a:ext>
                </a:extLst>
              </p14:cNvPr>
              <p14:cNvContentPartPr/>
              <p14:nvPr/>
            </p14:nvContentPartPr>
            <p14:xfrm>
              <a:off x="6674062" y="2322517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4EB8DD-6D25-5D4F-B808-F6898C92E3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6062" y="23045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81EEF51-F00C-984C-877D-2B690D75CBCD}"/>
                  </a:ext>
                </a:extLst>
              </p14:cNvPr>
              <p14:cNvContentPartPr/>
              <p14:nvPr/>
            </p14:nvContentPartPr>
            <p14:xfrm>
              <a:off x="6443302" y="2340517"/>
              <a:ext cx="349200" cy="667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81EEF51-F00C-984C-877D-2B690D75CBC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25302" y="2322877"/>
                <a:ext cx="38484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3547DE-DDF9-2F40-B2D3-EB2A14756713}"/>
                  </a:ext>
                </a:extLst>
              </p14:cNvPr>
              <p14:cNvContentPartPr/>
              <p14:nvPr/>
            </p14:nvContentPartPr>
            <p14:xfrm>
              <a:off x="6769102" y="2907877"/>
              <a:ext cx="150120" cy="115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3547DE-DDF9-2F40-B2D3-EB2A147567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51102" y="2889877"/>
                <a:ext cx="185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31CE89-0F68-6E40-978A-0A99893CBFD7}"/>
                  </a:ext>
                </a:extLst>
              </p14:cNvPr>
              <p14:cNvContentPartPr/>
              <p14:nvPr/>
            </p14:nvContentPartPr>
            <p14:xfrm>
              <a:off x="6471022" y="2918317"/>
              <a:ext cx="427680" cy="185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31CE89-0F68-6E40-978A-0A99893CBF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53022" y="2900677"/>
                <a:ext cx="46332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BFFB851-D9DC-DB4C-8CCA-DFA40983BB9D}"/>
              </a:ext>
            </a:extLst>
          </p:cNvPr>
          <p:cNvGrpSpPr/>
          <p:nvPr/>
        </p:nvGrpSpPr>
        <p:grpSpPr>
          <a:xfrm>
            <a:off x="3389782" y="1637797"/>
            <a:ext cx="3248640" cy="2739960"/>
            <a:chOff x="3389782" y="1637797"/>
            <a:chExt cx="3248640" cy="27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8744BD-5553-7942-80AC-6363CA3B07A4}"/>
                    </a:ext>
                  </a:extLst>
                </p14:cNvPr>
                <p14:cNvContentPartPr/>
                <p14:nvPr/>
              </p14:nvContentPartPr>
              <p14:xfrm>
                <a:off x="6161782" y="2300197"/>
                <a:ext cx="476640" cy="23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8744BD-5553-7942-80AC-6363CA3B07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99142" y="2237557"/>
                  <a:ext cx="6022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259FD8-9F08-3246-B834-5CF838DE60CA}"/>
                    </a:ext>
                  </a:extLst>
                </p14:cNvPr>
                <p14:cNvContentPartPr/>
                <p14:nvPr/>
              </p14:nvContentPartPr>
              <p14:xfrm>
                <a:off x="6273742" y="2647237"/>
                <a:ext cx="165600" cy="45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259FD8-9F08-3246-B834-5CF838DE60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10742" y="2584597"/>
                  <a:ext cx="2912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DD7A41-B39B-BC4E-BCDF-0C96D3549BF2}"/>
                    </a:ext>
                  </a:extLst>
                </p14:cNvPr>
                <p14:cNvContentPartPr/>
                <p14:nvPr/>
              </p14:nvContentPartPr>
              <p14:xfrm>
                <a:off x="6182302" y="2058277"/>
                <a:ext cx="304200" cy="19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DD7A41-B39B-BC4E-BCDF-0C96D3549B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19662" y="1995277"/>
                  <a:ext cx="429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A89198-6382-7244-9B9B-3E7DC307D6AC}"/>
                    </a:ext>
                  </a:extLst>
                </p14:cNvPr>
                <p14:cNvContentPartPr/>
                <p14:nvPr/>
              </p14:nvContentPartPr>
              <p14:xfrm>
                <a:off x="6124342" y="2119837"/>
                <a:ext cx="245520" cy="19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A89198-6382-7244-9B9B-3E7DC307D6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61342" y="2057197"/>
                  <a:ext cx="371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F63EF3-E1FC-C045-BE2E-AD3F5913665F}"/>
                    </a:ext>
                  </a:extLst>
                </p14:cNvPr>
                <p14:cNvContentPartPr/>
                <p14:nvPr/>
              </p14:nvContentPartPr>
              <p14:xfrm>
                <a:off x="3457462" y="2784397"/>
                <a:ext cx="788400" cy="30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F63EF3-E1FC-C045-BE2E-AD3F591366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94462" y="2721397"/>
                  <a:ext cx="9140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68A882-F4B4-934A-A04C-0AA42C26AE31}"/>
                    </a:ext>
                  </a:extLst>
                </p14:cNvPr>
                <p14:cNvContentPartPr/>
                <p14:nvPr/>
              </p14:nvContentPartPr>
              <p14:xfrm>
                <a:off x="4134982" y="3086797"/>
                <a:ext cx="139680" cy="6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68A882-F4B4-934A-A04C-0AA42C26AE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72342" y="3023797"/>
                  <a:ext cx="265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F12739-70E6-7C4F-8B67-B68A88581687}"/>
                    </a:ext>
                  </a:extLst>
                </p14:cNvPr>
                <p14:cNvContentPartPr/>
                <p14:nvPr/>
              </p14:nvContentPartPr>
              <p14:xfrm>
                <a:off x="4119502" y="3079597"/>
                <a:ext cx="1018800" cy="421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F12739-70E6-7C4F-8B67-B68A885816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56502" y="3016597"/>
                  <a:ext cx="11444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164E29-3E29-7748-A5D7-4CA567B8E81E}"/>
                    </a:ext>
                  </a:extLst>
                </p14:cNvPr>
                <p14:cNvContentPartPr/>
                <p14:nvPr/>
              </p14:nvContentPartPr>
              <p14:xfrm>
                <a:off x="5136142" y="3500797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164E29-3E29-7748-A5D7-4CA567B8E8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73502" y="34381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222E70-DD44-AE47-B2A7-C106882F3975}"/>
                    </a:ext>
                  </a:extLst>
                </p14:cNvPr>
                <p14:cNvContentPartPr/>
                <p14:nvPr/>
              </p14:nvContentPartPr>
              <p14:xfrm>
                <a:off x="5093302" y="3497197"/>
                <a:ext cx="487080" cy="30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222E70-DD44-AE47-B2A7-C106882F3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30302" y="3434197"/>
                  <a:ext cx="612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CD1DF4-8B8D-5647-BA9B-BE0912FCA28E}"/>
                    </a:ext>
                  </a:extLst>
                </p14:cNvPr>
                <p14:cNvContentPartPr/>
                <p14:nvPr/>
              </p14:nvContentPartPr>
              <p14:xfrm>
                <a:off x="5610622" y="3825157"/>
                <a:ext cx="938520" cy="55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CD1DF4-8B8D-5647-BA9B-BE0912FCA28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47982" y="3762517"/>
                  <a:ext cx="106416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37E320-3D43-0841-94F7-BEA54AC5FDDB}"/>
                    </a:ext>
                  </a:extLst>
                </p14:cNvPr>
                <p14:cNvContentPartPr/>
                <p14:nvPr/>
              </p14:nvContentPartPr>
              <p14:xfrm>
                <a:off x="5599462" y="3839917"/>
                <a:ext cx="484920" cy="31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37E320-3D43-0841-94F7-BEA54AC5FDD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36822" y="3777277"/>
                  <a:ext cx="6105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4BFD43-07C1-994D-9A9B-261856E5715C}"/>
                    </a:ext>
                  </a:extLst>
                </p14:cNvPr>
                <p14:cNvContentPartPr/>
                <p14:nvPr/>
              </p14:nvContentPartPr>
              <p14:xfrm>
                <a:off x="3539182" y="1637797"/>
                <a:ext cx="2217960" cy="175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4BFD43-07C1-994D-9A9B-261856E571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76182" y="1574797"/>
                  <a:ext cx="2343600" cy="18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ED48EF-30BC-1745-B0EF-5A8C9C5076C0}"/>
                    </a:ext>
                  </a:extLst>
                </p14:cNvPr>
                <p14:cNvContentPartPr/>
                <p14:nvPr/>
              </p14:nvContentPartPr>
              <p14:xfrm>
                <a:off x="3430102" y="2767837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ED48EF-30BC-1745-B0EF-5A8C9C5076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67102" y="270519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369D78-0168-4D49-A2EE-127B1D857784}"/>
                    </a:ext>
                  </a:extLst>
                </p14:cNvPr>
                <p14:cNvContentPartPr/>
                <p14:nvPr/>
              </p14:nvContentPartPr>
              <p14:xfrm>
                <a:off x="3408862" y="2750197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369D78-0168-4D49-A2EE-127B1D8577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46222" y="268719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F606A1-84D3-3A4F-B82B-BB3B86FB9F28}"/>
                    </a:ext>
                  </a:extLst>
                </p14:cNvPr>
                <p14:cNvContentPartPr/>
                <p14:nvPr/>
              </p14:nvContentPartPr>
              <p14:xfrm>
                <a:off x="3389782" y="2704117"/>
                <a:ext cx="816840" cy="39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F606A1-84D3-3A4F-B82B-BB3B86FB9F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26782" y="2641117"/>
                  <a:ext cx="9424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68AA9D-3707-2E43-97C9-511458BC3159}"/>
                    </a:ext>
                  </a:extLst>
                </p14:cNvPr>
                <p14:cNvContentPartPr/>
                <p14:nvPr/>
              </p14:nvContentPartPr>
              <p14:xfrm>
                <a:off x="4712062" y="2277517"/>
                <a:ext cx="513360" cy="79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68AA9D-3707-2E43-97C9-511458BC31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49062" y="2214517"/>
                  <a:ext cx="63900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45E261-8D84-E44D-A300-CF30DC1DC352}"/>
                    </a:ext>
                  </a:extLst>
                </p14:cNvPr>
                <p14:cNvContentPartPr/>
                <p14:nvPr/>
              </p14:nvContentPartPr>
              <p14:xfrm>
                <a:off x="4712062" y="2277517"/>
                <a:ext cx="356760" cy="190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45E261-8D84-E44D-A300-CF30DC1DC3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49062" y="2214517"/>
                  <a:ext cx="482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6C6A9-DC2F-794D-A573-E750E5E92F71}"/>
                    </a:ext>
                  </a:extLst>
                </p14:cNvPr>
                <p14:cNvContentPartPr/>
                <p14:nvPr/>
              </p14:nvContentPartPr>
              <p14:xfrm>
                <a:off x="5990422" y="2919397"/>
                <a:ext cx="153000" cy="198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6C6A9-DC2F-794D-A573-E750E5E92F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27782" y="2856757"/>
                  <a:ext cx="278640" cy="32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947A8D-98F6-414E-82D3-F0000972CC2D}"/>
                  </a:ext>
                </a:extLst>
              </p14:cNvPr>
              <p14:cNvContentPartPr/>
              <p14:nvPr/>
            </p14:nvContentPartPr>
            <p14:xfrm>
              <a:off x="7405582" y="4183357"/>
              <a:ext cx="1643400" cy="862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947A8D-98F6-414E-82D3-F0000972CC2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42942" y="4120357"/>
                <a:ext cx="176904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ECF6527-90ED-5D4D-98A2-F879C22197C8}"/>
                  </a:ext>
                </a:extLst>
              </p14:cNvPr>
              <p14:cNvContentPartPr/>
              <p14:nvPr/>
            </p14:nvContentPartPr>
            <p14:xfrm>
              <a:off x="3301582" y="1548517"/>
              <a:ext cx="4365000" cy="3375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ECF6527-90ED-5D4D-98A2-F879C22197C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238942" y="1485877"/>
                <a:ext cx="4490640" cy="35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233C52C-52A1-384D-8DB1-43889709CA6B}"/>
                  </a:ext>
                </a:extLst>
              </p14:cNvPr>
              <p14:cNvContentPartPr/>
              <p14:nvPr/>
            </p14:nvContentPartPr>
            <p14:xfrm>
              <a:off x="4377982" y="1902757"/>
              <a:ext cx="2176560" cy="1394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233C52C-52A1-384D-8DB1-43889709CA6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14982" y="1840117"/>
                <a:ext cx="2302200" cy="15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9EE3CC0-1411-7A43-8F90-320A151C1C8E}"/>
                  </a:ext>
                </a:extLst>
              </p14:cNvPr>
              <p14:cNvContentPartPr/>
              <p14:nvPr/>
            </p14:nvContentPartPr>
            <p14:xfrm>
              <a:off x="3481942" y="1701877"/>
              <a:ext cx="1667880" cy="1668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9EE3CC0-1411-7A43-8F90-320A151C1C8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18942" y="1639237"/>
                <a:ext cx="179352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62006A-AE37-BC49-B1FC-68710EBF89DF}"/>
                  </a:ext>
                </a:extLst>
              </p14:cNvPr>
              <p14:cNvContentPartPr/>
              <p14:nvPr/>
            </p14:nvContentPartPr>
            <p14:xfrm>
              <a:off x="3827182" y="2211637"/>
              <a:ext cx="968400" cy="606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62006A-AE37-BC49-B1FC-68710EBF89D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64182" y="2148997"/>
                <a:ext cx="109404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BD360FD-CDE9-B642-9BB8-7C7A827D2F5C}"/>
                  </a:ext>
                </a:extLst>
              </p14:cNvPr>
              <p14:cNvContentPartPr/>
              <p14:nvPr/>
            </p14:nvContentPartPr>
            <p14:xfrm>
              <a:off x="4464022" y="2205517"/>
              <a:ext cx="611640" cy="890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BD360FD-CDE9-B642-9BB8-7C7A827D2F5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01382" y="2142517"/>
                <a:ext cx="73728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445AE6C-76B8-F44B-A925-6AD225529B83}"/>
                  </a:ext>
                </a:extLst>
              </p14:cNvPr>
              <p14:cNvContentPartPr/>
              <p14:nvPr/>
            </p14:nvContentPartPr>
            <p14:xfrm>
              <a:off x="4426942" y="2184997"/>
              <a:ext cx="771840" cy="128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445AE6C-76B8-F44B-A925-6AD225529B8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63942" y="2121997"/>
                <a:ext cx="897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DA818A-5F17-964A-AD7F-5C55AA88002B}"/>
                  </a:ext>
                </a:extLst>
              </p14:cNvPr>
              <p14:cNvContentPartPr/>
              <p14:nvPr/>
            </p14:nvContentPartPr>
            <p14:xfrm>
              <a:off x="4579582" y="2088157"/>
              <a:ext cx="168840" cy="63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DA818A-5F17-964A-AD7F-5C55AA8800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516582" y="2025517"/>
                <a:ext cx="294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4E83A6-DFC2-9A4A-B158-8DCCFD2CBDA7}"/>
                  </a:ext>
                </a:extLst>
              </p14:cNvPr>
              <p14:cNvContentPartPr/>
              <p14:nvPr/>
            </p14:nvContentPartPr>
            <p14:xfrm>
              <a:off x="6336742" y="2028757"/>
              <a:ext cx="161640" cy="97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4E83A6-DFC2-9A4A-B158-8DCCFD2CBDA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273742" y="1965757"/>
                <a:ext cx="2872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95483B-E721-044D-BE40-EB03ACE5D843}"/>
                  </a:ext>
                </a:extLst>
              </p14:cNvPr>
              <p14:cNvContentPartPr/>
              <p14:nvPr/>
            </p14:nvContentPartPr>
            <p14:xfrm>
              <a:off x="6581182" y="3023437"/>
              <a:ext cx="253440" cy="131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95483B-E721-044D-BE40-EB03ACE5D84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18182" y="2960797"/>
                <a:ext cx="3790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A8B9C8-5E10-094D-B5F0-1D1351EAB847}"/>
                  </a:ext>
                </a:extLst>
              </p14:cNvPr>
              <p14:cNvContentPartPr/>
              <p14:nvPr/>
            </p14:nvContentPartPr>
            <p14:xfrm>
              <a:off x="6681982" y="2922997"/>
              <a:ext cx="402840" cy="791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A8B9C8-5E10-094D-B5F0-1D1351EAB84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63982" y="2905357"/>
                <a:ext cx="43848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8849D28-BF7A-D14E-B799-ECE6D2AB6F9F}"/>
                  </a:ext>
                </a:extLst>
              </p14:cNvPr>
              <p14:cNvContentPartPr/>
              <p14:nvPr/>
            </p14:nvContentPartPr>
            <p14:xfrm>
              <a:off x="6723022" y="3705997"/>
              <a:ext cx="496080" cy="507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8849D28-BF7A-D14E-B799-ECE6D2AB6F9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60382" y="3642997"/>
                <a:ext cx="6217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2483FEB-3A49-E046-8F63-BF33E52B8560}"/>
                  </a:ext>
                </a:extLst>
              </p14:cNvPr>
              <p14:cNvContentPartPr/>
              <p14:nvPr/>
            </p14:nvContentPartPr>
            <p14:xfrm>
              <a:off x="6375982" y="3100837"/>
              <a:ext cx="553680" cy="453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2483FEB-3A49-E046-8F63-BF33E52B856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13342" y="3038197"/>
                <a:ext cx="679320" cy="57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0C9DBE1F-E977-0C42-8F7D-AC6C0D238BC6}"/>
              </a:ext>
            </a:extLst>
          </p:cNvPr>
          <p:cNvGrpSpPr/>
          <p:nvPr/>
        </p:nvGrpSpPr>
        <p:grpSpPr>
          <a:xfrm>
            <a:off x="7675942" y="4727317"/>
            <a:ext cx="1351080" cy="298080"/>
            <a:chOff x="7675942" y="4727317"/>
            <a:chExt cx="135108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573791-97B9-3648-A2BD-8408B8323D3E}"/>
                    </a:ext>
                  </a:extLst>
                </p14:cNvPr>
                <p14:cNvContentPartPr/>
                <p14:nvPr/>
              </p14:nvContentPartPr>
              <p14:xfrm>
                <a:off x="8569462" y="4727317"/>
                <a:ext cx="457560" cy="298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573791-97B9-3648-A2BD-8408B8323D3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06822" y="4664317"/>
                  <a:ext cx="5832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5838F8-0B7B-B148-A2AA-4CAD8610732A}"/>
                    </a:ext>
                  </a:extLst>
                </p14:cNvPr>
                <p14:cNvContentPartPr/>
                <p14:nvPr/>
              </p14:nvContentPartPr>
              <p14:xfrm>
                <a:off x="7675942" y="4935757"/>
                <a:ext cx="320040" cy="42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5838F8-0B7B-B148-A2AA-4CAD861073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12942" y="4872757"/>
                  <a:ext cx="44568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A43B210-ADDB-CF46-A4BE-09B4B3348ED5}"/>
                  </a:ext>
                </a:extLst>
              </p14:cNvPr>
              <p14:cNvContentPartPr/>
              <p14:nvPr/>
            </p14:nvContentPartPr>
            <p14:xfrm>
              <a:off x="3461062" y="3527797"/>
              <a:ext cx="453240" cy="104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43B210-ADDB-CF46-A4BE-09B4B3348ED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43422" y="3420157"/>
                <a:ext cx="488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57C3452-4F6D-8042-9463-74065E28F991}"/>
                  </a:ext>
                </a:extLst>
              </p14:cNvPr>
              <p14:cNvContentPartPr/>
              <p14:nvPr/>
            </p14:nvContentPartPr>
            <p14:xfrm>
              <a:off x="3098542" y="2965837"/>
              <a:ext cx="2630160" cy="1481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57C3452-4F6D-8042-9463-74065E28F99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035542" y="2903197"/>
                <a:ext cx="2755800" cy="16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45D8204-801C-524C-9D79-E2034253086F}"/>
                  </a:ext>
                </a:extLst>
              </p14:cNvPr>
              <p14:cNvContentPartPr/>
              <p14:nvPr/>
            </p14:nvContentPartPr>
            <p14:xfrm>
              <a:off x="4973062" y="3878797"/>
              <a:ext cx="1287720" cy="867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45D8204-801C-524C-9D79-E2034253086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910062" y="3815797"/>
                <a:ext cx="1413360" cy="9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F8C3EFE-A640-7746-A4C2-F941CB62B13C}"/>
                  </a:ext>
                </a:extLst>
              </p14:cNvPr>
              <p14:cNvContentPartPr/>
              <p14:nvPr/>
            </p14:nvContentPartPr>
            <p14:xfrm>
              <a:off x="5981062" y="4620757"/>
              <a:ext cx="1967760" cy="754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F8C3EFE-A640-7746-A4C2-F941CB62B13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945422" y="4585117"/>
                <a:ext cx="20394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78E591-A9ED-D040-A514-33CE79783396}"/>
                  </a:ext>
                </a:extLst>
              </p14:cNvPr>
              <p14:cNvContentPartPr/>
              <p14:nvPr/>
            </p14:nvContentPartPr>
            <p14:xfrm>
              <a:off x="3023302" y="3073477"/>
              <a:ext cx="822960" cy="653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78E591-A9ED-D040-A514-33CE7978339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87302" y="3037477"/>
                <a:ext cx="89460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677EE1A-372E-FE4A-A086-288F6EEECC81}"/>
                  </a:ext>
                </a:extLst>
              </p14:cNvPr>
              <p14:cNvContentPartPr/>
              <p14:nvPr/>
            </p14:nvContentPartPr>
            <p14:xfrm>
              <a:off x="6144862" y="2120557"/>
              <a:ext cx="501840" cy="348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677EE1A-372E-FE4A-A086-288F6EEECC8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08862" y="2084917"/>
                <a:ext cx="5734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E63CC7-7F34-9349-A4F6-EA1EC6FF0CAD}"/>
                  </a:ext>
                </a:extLst>
              </p14:cNvPr>
              <p14:cNvContentPartPr/>
              <p14:nvPr/>
            </p14:nvContentPartPr>
            <p14:xfrm>
              <a:off x="6437182" y="2721037"/>
              <a:ext cx="408960" cy="296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E63CC7-7F34-9349-A4F6-EA1EC6FF0CA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401182" y="2685397"/>
                <a:ext cx="4806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DACC775-D46A-5644-82A1-6E11A7AC2650}"/>
                  </a:ext>
                </a:extLst>
              </p14:cNvPr>
              <p14:cNvContentPartPr/>
              <p14:nvPr/>
            </p14:nvContentPartPr>
            <p14:xfrm>
              <a:off x="6800062" y="2689717"/>
              <a:ext cx="74880" cy="176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DACC775-D46A-5644-82A1-6E11A7AC265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64422" y="2654077"/>
                <a:ext cx="14652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B73862AE-C113-FD4C-BA54-88ACCA29BFF0}"/>
              </a:ext>
            </a:extLst>
          </p:cNvPr>
          <p:cNvGrpSpPr/>
          <p:nvPr/>
        </p:nvGrpSpPr>
        <p:grpSpPr>
          <a:xfrm>
            <a:off x="6748582" y="3241597"/>
            <a:ext cx="453240" cy="352440"/>
            <a:chOff x="6748582" y="3241597"/>
            <a:chExt cx="45324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63DFDC-4391-A544-A27E-62D03BA37BE1}"/>
                    </a:ext>
                  </a:extLst>
                </p14:cNvPr>
                <p14:cNvContentPartPr/>
                <p14:nvPr/>
              </p14:nvContentPartPr>
              <p14:xfrm>
                <a:off x="6748582" y="3241597"/>
                <a:ext cx="453240" cy="352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63DFDC-4391-A544-A27E-62D03BA37B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12942" y="3205957"/>
                  <a:ext cx="524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15829B-FB2B-EC4C-BF46-3B4AF43CAEC0}"/>
                    </a:ext>
                  </a:extLst>
                </p14:cNvPr>
                <p14:cNvContentPartPr/>
                <p14:nvPr/>
              </p14:nvContentPartPr>
              <p14:xfrm>
                <a:off x="6822382" y="3505837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15829B-FB2B-EC4C-BF46-3B4AF43CAE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86742" y="347019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E710337-1D3B-114F-9A89-828DB98FBAD0}"/>
                  </a:ext>
                </a:extLst>
              </p14:cNvPr>
              <p14:cNvContentPartPr/>
              <p14:nvPr/>
            </p14:nvContentPartPr>
            <p14:xfrm>
              <a:off x="5687302" y="2274637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E710337-1D3B-114F-9A89-828DB98FBAD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24302" y="22116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9FC027-C370-654D-B690-8843C6E770D2}"/>
                  </a:ext>
                </a:extLst>
              </p14:cNvPr>
              <p14:cNvContentPartPr/>
              <p14:nvPr/>
            </p14:nvContentPartPr>
            <p14:xfrm>
              <a:off x="5215342" y="2670637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9FC027-C370-654D-B690-8843C6E770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52702" y="26076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F113412-7CE8-844D-8BCA-044F56B46EF9}"/>
                  </a:ext>
                </a:extLst>
              </p14:cNvPr>
              <p14:cNvContentPartPr/>
              <p14:nvPr/>
            </p14:nvContentPartPr>
            <p14:xfrm>
              <a:off x="4847422" y="2699437"/>
              <a:ext cx="1728000" cy="1535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F113412-7CE8-844D-8BCA-044F56B46EF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84782" y="2636797"/>
                <a:ext cx="1853640" cy="16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D98599-7B71-674F-A0FE-94AD62C2BF3D}"/>
                  </a:ext>
                </a:extLst>
              </p14:cNvPr>
              <p14:cNvContentPartPr/>
              <p14:nvPr/>
            </p14:nvContentPartPr>
            <p14:xfrm>
              <a:off x="6597742" y="4359757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D98599-7B71-674F-A0FE-94AD62C2BF3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34742" y="42967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D413D0C-0576-DA47-AD75-DBE1CCC82AB1}"/>
                  </a:ext>
                </a:extLst>
              </p14:cNvPr>
              <p14:cNvContentPartPr/>
              <p14:nvPr/>
            </p14:nvContentPartPr>
            <p14:xfrm>
              <a:off x="6852622" y="3430237"/>
              <a:ext cx="409680" cy="270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D413D0C-0576-DA47-AD75-DBE1CCC82AB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834622" y="3412237"/>
                <a:ext cx="445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D65331-3CDF-D94F-B9FD-FFF013CA1CE1}"/>
                  </a:ext>
                </a:extLst>
              </p14:cNvPr>
              <p14:cNvContentPartPr/>
              <p14:nvPr/>
            </p14:nvContentPartPr>
            <p14:xfrm>
              <a:off x="7285342" y="3474517"/>
              <a:ext cx="63720" cy="163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D65331-3CDF-D94F-B9FD-FFF013CA1CE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67702" y="3456877"/>
                <a:ext cx="993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8E318CC-B229-EF40-8B47-DC1C61AF9070}"/>
                  </a:ext>
                </a:extLst>
              </p14:cNvPr>
              <p14:cNvContentPartPr/>
              <p14:nvPr/>
            </p14:nvContentPartPr>
            <p14:xfrm>
              <a:off x="7207222" y="3540757"/>
              <a:ext cx="1101960" cy="842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8E318CC-B229-EF40-8B47-DC1C61AF907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144582" y="3477757"/>
                <a:ext cx="122760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D8FBD70-08E2-894D-B9F7-34EF9D5BD8B5}"/>
                  </a:ext>
                </a:extLst>
              </p14:cNvPr>
              <p14:cNvContentPartPr/>
              <p14:nvPr/>
            </p14:nvContentPartPr>
            <p14:xfrm>
              <a:off x="7134502" y="3628597"/>
              <a:ext cx="493920" cy="834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D8FBD70-08E2-894D-B9F7-34EF9D5BD8B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071862" y="3565597"/>
                <a:ext cx="61956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2C16BD-6378-2F43-BFEB-1E47CA2FE071}"/>
                  </a:ext>
                </a:extLst>
              </p14:cNvPr>
              <p14:cNvContentPartPr/>
              <p14:nvPr/>
            </p14:nvContentPartPr>
            <p14:xfrm>
              <a:off x="6573262" y="3184357"/>
              <a:ext cx="477360" cy="308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2C16BD-6378-2F43-BFEB-1E47CA2FE07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537262" y="3148717"/>
                <a:ext cx="549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574E4F4-3D32-0348-8206-884E30D30427}"/>
                  </a:ext>
                </a:extLst>
              </p14:cNvPr>
              <p14:cNvContentPartPr/>
              <p14:nvPr/>
            </p14:nvContentPartPr>
            <p14:xfrm>
              <a:off x="3626302" y="1411357"/>
              <a:ext cx="288000" cy="332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574E4F4-3D32-0348-8206-884E30D3042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563302" y="1348357"/>
                <a:ext cx="4136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5714BF6-A105-2642-AF05-C9131173EBF1}"/>
                  </a:ext>
                </a:extLst>
              </p14:cNvPr>
              <p14:cNvContentPartPr/>
              <p14:nvPr/>
            </p14:nvContentPartPr>
            <p14:xfrm>
              <a:off x="3352342" y="1678837"/>
              <a:ext cx="325440" cy="627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5714BF6-A105-2642-AF05-C9131173EBF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89342" y="1616197"/>
                <a:ext cx="45108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A9C4D7C-58AC-E046-AD17-D92643B61421}"/>
                  </a:ext>
                </a:extLst>
              </p14:cNvPr>
              <p14:cNvContentPartPr/>
              <p14:nvPr/>
            </p14:nvContentPartPr>
            <p14:xfrm>
              <a:off x="3513622" y="3095437"/>
              <a:ext cx="678960" cy="229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A9C4D7C-58AC-E046-AD17-D92643B6142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450982" y="3032797"/>
                <a:ext cx="8046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646B370-E316-044E-8562-94F554F4511A}"/>
                  </a:ext>
                </a:extLst>
              </p14:cNvPr>
              <p14:cNvContentPartPr/>
              <p14:nvPr/>
            </p14:nvContentPartPr>
            <p14:xfrm>
              <a:off x="3334342" y="2980597"/>
              <a:ext cx="675000" cy="300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646B370-E316-044E-8562-94F554F4511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271702" y="2917597"/>
                <a:ext cx="8006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B01921A-536A-884C-8090-CA460BE214F7}"/>
                  </a:ext>
                </a:extLst>
              </p14:cNvPr>
              <p14:cNvContentPartPr/>
              <p14:nvPr/>
            </p14:nvContentPartPr>
            <p14:xfrm>
              <a:off x="3982342" y="3244117"/>
              <a:ext cx="1154160" cy="557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B01921A-536A-884C-8090-CA460BE214F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919342" y="3181117"/>
                <a:ext cx="127980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2F57F51-F410-3649-9CBA-A31E57C3E1A3}"/>
                  </a:ext>
                </a:extLst>
              </p14:cNvPr>
              <p14:cNvContentPartPr/>
              <p14:nvPr/>
            </p14:nvContentPartPr>
            <p14:xfrm>
              <a:off x="4953262" y="3646237"/>
              <a:ext cx="1240920" cy="793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F57F51-F410-3649-9CBA-A31E57C3E1A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890622" y="3583237"/>
                <a:ext cx="136656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412496-0515-0B47-8679-4D2F23F9CD34}"/>
                  </a:ext>
                </a:extLst>
              </p14:cNvPr>
              <p14:cNvContentPartPr/>
              <p14:nvPr/>
            </p14:nvContentPartPr>
            <p14:xfrm>
              <a:off x="5544382" y="4594117"/>
              <a:ext cx="663120" cy="329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412496-0515-0B47-8679-4D2F23F9CD3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481382" y="4531477"/>
                <a:ext cx="788760" cy="45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F04346-39F5-A545-BD6F-3CF3778F8B7A}"/>
              </a:ext>
            </a:extLst>
          </p:cNvPr>
          <p:cNvGrpSpPr/>
          <p:nvPr/>
        </p:nvGrpSpPr>
        <p:grpSpPr>
          <a:xfrm>
            <a:off x="3870742" y="3915157"/>
            <a:ext cx="1699920" cy="691560"/>
            <a:chOff x="3870742" y="3915157"/>
            <a:chExt cx="1699920" cy="69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E1D651-41CC-7246-AACA-5B05F44BA6E7}"/>
                    </a:ext>
                  </a:extLst>
                </p14:cNvPr>
                <p14:cNvContentPartPr/>
                <p14:nvPr/>
              </p14:nvContentPartPr>
              <p14:xfrm>
                <a:off x="4996102" y="4287397"/>
                <a:ext cx="574560" cy="319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E1D651-41CC-7246-AACA-5B05F44BA6E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33462" y="4224757"/>
                  <a:ext cx="700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CEF119-1997-E14E-99AB-BEF482818C54}"/>
                    </a:ext>
                  </a:extLst>
                </p14:cNvPr>
                <p14:cNvContentPartPr/>
                <p14:nvPr/>
              </p14:nvContentPartPr>
              <p14:xfrm>
                <a:off x="3870742" y="3915157"/>
                <a:ext cx="434160" cy="138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CEF119-1997-E14E-99AB-BEF482818C5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08102" y="3852157"/>
                  <a:ext cx="55980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047CAE8-4706-6747-8A48-59FF1A8B0C65}"/>
                  </a:ext>
                </a:extLst>
              </p14:cNvPr>
              <p14:cNvContentPartPr/>
              <p14:nvPr/>
            </p14:nvContentPartPr>
            <p14:xfrm>
              <a:off x="6388222" y="2865037"/>
              <a:ext cx="180360" cy="174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047CAE8-4706-6747-8A48-59FF1A8B0C6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52222" y="2829397"/>
                <a:ext cx="25200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41499A7-BCF1-C140-B6F2-0A3CD7ED9814}"/>
              </a:ext>
            </a:extLst>
          </p:cNvPr>
          <p:cNvGrpSpPr/>
          <p:nvPr/>
        </p:nvGrpSpPr>
        <p:grpSpPr>
          <a:xfrm>
            <a:off x="6243502" y="2345557"/>
            <a:ext cx="695160" cy="773640"/>
            <a:chOff x="6243502" y="2345557"/>
            <a:chExt cx="695160" cy="77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FDD456-EFAD-EC4D-8CE5-49C75405C2A9}"/>
                    </a:ext>
                  </a:extLst>
                </p14:cNvPr>
                <p14:cNvContentPartPr/>
                <p14:nvPr/>
              </p14:nvContentPartPr>
              <p14:xfrm>
                <a:off x="6563542" y="2922637"/>
                <a:ext cx="375120" cy="19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FDD456-EFAD-EC4D-8CE5-49C75405C2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27902" y="2886637"/>
                  <a:ext cx="446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4BF70B-124A-EF4D-9F3D-F65C1488C7D9}"/>
                    </a:ext>
                  </a:extLst>
                </p14:cNvPr>
                <p14:cNvContentPartPr/>
                <p14:nvPr/>
              </p14:nvContentPartPr>
              <p14:xfrm>
                <a:off x="6458422" y="2622757"/>
                <a:ext cx="313560" cy="141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4BF70B-124A-EF4D-9F3D-F65C1488C7D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22782" y="2587117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8B15F6-4DBD-2441-8E10-956AAB30EA1F}"/>
                    </a:ext>
                  </a:extLst>
                </p14:cNvPr>
                <p14:cNvContentPartPr/>
                <p14:nvPr/>
              </p14:nvContentPartPr>
              <p14:xfrm>
                <a:off x="6650302" y="2345557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8B15F6-4DBD-2441-8E10-956AAB30EA1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14662" y="230991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5E3894-1BEE-2841-9F9A-327A42EB192D}"/>
                    </a:ext>
                  </a:extLst>
                </p14:cNvPr>
                <p14:cNvContentPartPr/>
                <p14:nvPr/>
              </p14:nvContentPartPr>
              <p14:xfrm>
                <a:off x="6481822" y="3038917"/>
                <a:ext cx="196200" cy="71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5E3894-1BEE-2841-9F9A-327A42EB192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63822" y="3020917"/>
                  <a:ext cx="231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CB8E68-CC68-4F43-A9D6-6ADCD78642E0}"/>
                    </a:ext>
                  </a:extLst>
                </p14:cNvPr>
                <p14:cNvContentPartPr/>
                <p14:nvPr/>
              </p14:nvContentPartPr>
              <p14:xfrm>
                <a:off x="6243502" y="2774677"/>
                <a:ext cx="272880" cy="151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CB8E68-CC68-4F43-A9D6-6ADCD78642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25862" y="2756677"/>
                  <a:ext cx="30852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789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137</Words>
  <Application>Microsoft Macintosh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Naumann</dc:creator>
  <cp:lastModifiedBy>Daniel Naumann</cp:lastModifiedBy>
  <cp:revision>6</cp:revision>
  <dcterms:created xsi:type="dcterms:W3CDTF">2019-11-15T01:10:22Z</dcterms:created>
  <dcterms:modified xsi:type="dcterms:W3CDTF">2019-11-18T04:28:33Z</dcterms:modified>
</cp:coreProperties>
</file>